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635" r:id="rId3"/>
    <p:sldId id="599" r:id="rId4"/>
    <p:sldId id="489" r:id="rId5"/>
    <p:sldId id="654" r:id="rId6"/>
    <p:sldId id="655" r:id="rId7"/>
    <p:sldId id="643" r:id="rId8"/>
    <p:sldId id="389" r:id="rId9"/>
    <p:sldId id="448" r:id="rId10"/>
    <p:sldId id="604" r:id="rId11"/>
    <p:sldId id="693" r:id="rId12"/>
    <p:sldId id="694" r:id="rId13"/>
    <p:sldId id="695" r:id="rId14"/>
    <p:sldId id="696" r:id="rId15"/>
    <p:sldId id="700" r:id="rId16"/>
    <p:sldId id="675" r:id="rId17"/>
    <p:sldId id="645" r:id="rId18"/>
    <p:sldId id="690" r:id="rId19"/>
    <p:sldId id="659" r:id="rId20"/>
    <p:sldId id="611" r:id="rId21"/>
    <p:sldId id="514" r:id="rId22"/>
    <p:sldId id="660" r:id="rId23"/>
    <p:sldId id="670" r:id="rId24"/>
    <p:sldId id="673" r:id="rId25"/>
    <p:sldId id="429" r:id="rId26"/>
    <p:sldId id="338" r:id="rId27"/>
    <p:sldId id="697" r:id="rId28"/>
    <p:sldId id="615" r:id="rId29"/>
    <p:sldId id="616" r:id="rId30"/>
    <p:sldId id="498" r:id="rId31"/>
    <p:sldId id="499" r:id="rId32"/>
    <p:sldId id="583" r:id="rId33"/>
    <p:sldId id="585" r:id="rId34"/>
    <p:sldId id="617" r:id="rId35"/>
    <p:sldId id="646" r:id="rId36"/>
    <p:sldId id="500" r:id="rId37"/>
    <p:sldId id="479" r:id="rId38"/>
    <p:sldId id="461" r:id="rId39"/>
    <p:sldId id="618" r:id="rId40"/>
    <p:sldId id="619" r:id="rId41"/>
    <p:sldId id="698" r:id="rId42"/>
    <p:sldId id="652" r:id="rId43"/>
    <p:sldId id="651" r:id="rId44"/>
    <p:sldId id="647" r:id="rId45"/>
    <p:sldId id="505" r:id="rId46"/>
    <p:sldId id="506" r:id="rId47"/>
    <p:sldId id="627" r:id="rId48"/>
    <p:sldId id="628" r:id="rId49"/>
    <p:sldId id="629" r:id="rId50"/>
    <p:sldId id="520" r:id="rId51"/>
    <p:sldId id="630" r:id="rId52"/>
    <p:sldId id="637" r:id="rId53"/>
    <p:sldId id="632" r:id="rId54"/>
  </p:sldIdLst>
  <p:sldSz cx="9144000" cy="6858000" type="screen4x3"/>
  <p:notesSz cx="6797675" cy="9926638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19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orient="horz" pos="4156">
          <p15:clr>
            <a:srgbClr val="A4A3A4"/>
          </p15:clr>
        </p15:guide>
        <p15:guide id="7" orient="horz" pos="1053" userDrawn="1">
          <p15:clr>
            <a:srgbClr val="A4A3A4"/>
          </p15:clr>
        </p15:guide>
        <p15:guide id="8" orient="horz" pos="3802" userDrawn="1">
          <p15:clr>
            <a:srgbClr val="A4A3A4"/>
          </p15:clr>
        </p15:guide>
        <p15:guide id="9" pos="2653" userDrawn="1">
          <p15:clr>
            <a:srgbClr val="A4A3A4"/>
          </p15:clr>
        </p15:guide>
        <p15:guide id="10" pos="249">
          <p15:clr>
            <a:srgbClr val="A4A3A4"/>
          </p15:clr>
        </p15:guide>
        <p15:guide id="11" pos="2308" userDrawn="1">
          <p15:clr>
            <a:srgbClr val="A4A3A4"/>
          </p15:clr>
        </p15:guide>
        <p15:guide id="12" pos="5556" userDrawn="1">
          <p15:clr>
            <a:srgbClr val="A4A3A4"/>
          </p15:clr>
        </p15:guide>
        <p15:guide id="13" pos="1614" userDrawn="1">
          <p15:clr>
            <a:srgbClr val="A4A3A4"/>
          </p15:clr>
        </p15:guide>
        <p15:guide id="16" pos="1273" userDrawn="1">
          <p15:clr>
            <a:srgbClr val="A4A3A4"/>
          </p15:clr>
        </p15:guide>
        <p15:guide id="17" pos="1963" userDrawn="1">
          <p15:clr>
            <a:srgbClr val="A4A3A4"/>
          </p15:clr>
        </p15:guide>
        <p15:guide id="18" pos="928" userDrawn="1">
          <p15:clr>
            <a:srgbClr val="A4A3A4"/>
          </p15:clr>
        </p15:guide>
        <p15:guide id="19" pos="2994" userDrawn="1">
          <p15:clr>
            <a:srgbClr val="A4A3A4"/>
          </p15:clr>
        </p15:guide>
        <p15:guide id="21" orient="horz" pos="1888" userDrawn="1">
          <p15:clr>
            <a:srgbClr val="A4A3A4"/>
          </p15:clr>
        </p15:guide>
        <p15:guide id="22" pos="4021" userDrawn="1">
          <p15:clr>
            <a:srgbClr val="A4A3A4"/>
          </p15:clr>
        </p15:guide>
        <p15:guide id="23" pos="3339" userDrawn="1">
          <p15:clr>
            <a:srgbClr val="A4A3A4"/>
          </p15:clr>
        </p15:guide>
        <p15:guide id="24" pos="3676" userDrawn="1">
          <p15:clr>
            <a:srgbClr val="A4A3A4"/>
          </p15:clr>
        </p15:guide>
        <p15:guide id="25" pos="4714" userDrawn="1">
          <p15:clr>
            <a:srgbClr val="A4A3A4"/>
          </p15:clr>
        </p15:guide>
        <p15:guide id="26" pos="542" userDrawn="1">
          <p15:clr>
            <a:srgbClr val="A4A3A4"/>
          </p15:clr>
        </p15:guide>
        <p15:guide id="27" pos="4365" userDrawn="1">
          <p15:clr>
            <a:srgbClr val="A4A3A4"/>
          </p15:clr>
        </p15:guide>
        <p15:guide id="28" orient="horz" pos="2906" userDrawn="1">
          <p15:clr>
            <a:srgbClr val="A4A3A4"/>
          </p15:clr>
        </p15:guide>
        <p15:guide id="29" pos="5055" userDrawn="1">
          <p15:clr>
            <a:srgbClr val="A4A3A4"/>
          </p15:clr>
        </p15:guide>
        <p15:guide id="30" pos="54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a Norske" initials="TN" lastIdx="2" clrIdx="0">
    <p:extLst>
      <p:ext uri="{19B8F6BF-5375-455C-9EA6-DF929625EA0E}">
        <p15:presenceInfo xmlns:p15="http://schemas.microsoft.com/office/powerpoint/2012/main" userId="S::tina@noted.dk::0f5ff61a-f56d-4f92-a1dc-c76b49afc5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7DF"/>
    <a:srgbClr val="C00000"/>
    <a:srgbClr val="06204D"/>
    <a:srgbClr val="E8F6FE"/>
    <a:srgbClr val="C2E0E7"/>
    <a:srgbClr val="CC0099"/>
    <a:srgbClr val="BCD3EE"/>
    <a:srgbClr val="E0F2FE"/>
    <a:srgbClr val="AAC7E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5" autoAdjust="0"/>
    <p:restoredTop sz="97459" autoAdjust="0"/>
  </p:normalViewPr>
  <p:slideViewPr>
    <p:cSldViewPr showGuides="1">
      <p:cViewPr varScale="1">
        <p:scale>
          <a:sx n="107" d="100"/>
          <a:sy n="107" d="100"/>
        </p:scale>
        <p:origin x="114" y="432"/>
      </p:cViewPr>
      <p:guideLst>
        <p:guide orient="horz" pos="663"/>
        <p:guide orient="horz" pos="3929"/>
        <p:guide orient="horz" pos="119"/>
        <p:guide orient="horz" pos="890"/>
        <p:guide orient="horz" pos="4156"/>
        <p:guide orient="horz" pos="1053"/>
        <p:guide orient="horz" pos="3802"/>
        <p:guide pos="2653"/>
        <p:guide pos="249"/>
        <p:guide pos="2308"/>
        <p:guide pos="5556"/>
        <p:guide pos="1614"/>
        <p:guide pos="1273"/>
        <p:guide pos="1963"/>
        <p:guide pos="928"/>
        <p:guide pos="2994"/>
        <p:guide orient="horz" pos="1888"/>
        <p:guide pos="4021"/>
        <p:guide pos="3339"/>
        <p:guide pos="3676"/>
        <p:guide pos="4714"/>
        <p:guide pos="542"/>
        <p:guide pos="4365"/>
        <p:guide orient="horz" pos="2906"/>
        <p:guide pos="5055"/>
        <p:guide pos="54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7332417610164"/>
          <c:y val="0.13474363759141536"/>
          <c:w val="0.59381596489278965"/>
          <c:h val="0.86525638749491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A7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5C-4937-ABA0-5C90F2D67377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707.34400000000005</c:v>
                </c:pt>
                <c:pt idx="1">
                  <c:v>722.89300000000003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5C-4937-ABA0-5C90F2D67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9636448"/>
        <c:axId val="489632840"/>
      </c:barChart>
      <c:catAx>
        <c:axId val="489636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9632840"/>
        <c:crosses val="autoZero"/>
        <c:auto val="1"/>
        <c:lblAlgn val="ctr"/>
        <c:lblOffset val="100"/>
        <c:noMultiLvlLbl val="0"/>
      </c:catAx>
      <c:valAx>
        <c:axId val="489632840"/>
        <c:scaling>
          <c:orientation val="minMax"/>
          <c:max val="8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89636448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94910405829535E-2"/>
          <c:y val="5.5243077946764051E-2"/>
          <c:w val="0.91555744203680478"/>
          <c:h val="0.82441798420508028"/>
        </c:manualLayout>
      </c:layout>
      <c:lineChart>
        <c:grouping val="stacked"/>
        <c:varyColors val="0"/>
        <c:ser>
          <c:idx val="0"/>
          <c:order val="0"/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'Data IFRS16'!$A$27:$A$83</c:f>
              <c:strCache>
                <c:ptCount val="57"/>
                <c:pt idx="0">
                  <c:v>Q1 2010</c:v>
                </c:pt>
                <c:pt idx="1">
                  <c:v>Q2 2010</c:v>
                </c:pt>
                <c:pt idx="2">
                  <c:v>Q3 2010</c:v>
                </c:pt>
                <c:pt idx="3">
                  <c:v>Q4 2010</c:v>
                </c:pt>
                <c:pt idx="4">
                  <c:v>Q1 2011</c:v>
                </c:pt>
                <c:pt idx="5">
                  <c:v>Q2 2011</c:v>
                </c:pt>
                <c:pt idx="6">
                  <c:v>Q3 2011</c:v>
                </c:pt>
                <c:pt idx="7">
                  <c:v>Q4 2011</c:v>
                </c:pt>
                <c:pt idx="8">
                  <c:v>Q1 2012</c:v>
                </c:pt>
                <c:pt idx="9">
                  <c:v>Q2 2012</c:v>
                </c:pt>
                <c:pt idx="10">
                  <c:v>Q3 2012</c:v>
                </c:pt>
                <c:pt idx="11">
                  <c:v>Q4 2012</c:v>
                </c:pt>
                <c:pt idx="12">
                  <c:v>Q1 2013</c:v>
                </c:pt>
                <c:pt idx="13">
                  <c:v>Q2 2013</c:v>
                </c:pt>
                <c:pt idx="14">
                  <c:v>Q3 2013</c:v>
                </c:pt>
                <c:pt idx="15">
                  <c:v>Q4 2013</c:v>
                </c:pt>
                <c:pt idx="16">
                  <c:v>Q1 2014</c:v>
                </c:pt>
                <c:pt idx="17">
                  <c:v>Q2 2014</c:v>
                </c:pt>
                <c:pt idx="18">
                  <c:v>Q3 2014</c:v>
                </c:pt>
                <c:pt idx="19">
                  <c:v>Q4 2014</c:v>
                </c:pt>
                <c:pt idx="20">
                  <c:v>Q1 2015</c:v>
                </c:pt>
                <c:pt idx="21">
                  <c:v>Q2 2015</c:v>
                </c:pt>
                <c:pt idx="22">
                  <c:v>Q3 2015</c:v>
                </c:pt>
                <c:pt idx="23">
                  <c:v>Q4 2015</c:v>
                </c:pt>
                <c:pt idx="24">
                  <c:v>Q1 2016</c:v>
                </c:pt>
                <c:pt idx="25">
                  <c:v>Q2 2016</c:v>
                </c:pt>
                <c:pt idx="26">
                  <c:v>Q3 2016</c:v>
                </c:pt>
                <c:pt idx="27">
                  <c:v>Q4 2016</c:v>
                </c:pt>
                <c:pt idx="28">
                  <c:v>Q1 2017</c:v>
                </c:pt>
                <c:pt idx="29">
                  <c:v>Q2 2017</c:v>
                </c:pt>
                <c:pt idx="30">
                  <c:v>Q3 2017</c:v>
                </c:pt>
                <c:pt idx="31">
                  <c:v>Q4 2017</c:v>
                </c:pt>
                <c:pt idx="32">
                  <c:v>Q1 2018</c:v>
                </c:pt>
                <c:pt idx="33">
                  <c:v>Q2 2018</c:v>
                </c:pt>
                <c:pt idx="34">
                  <c:v>Q3 2018</c:v>
                </c:pt>
                <c:pt idx="35">
                  <c:v>Q4 2018</c:v>
                </c:pt>
                <c:pt idx="36">
                  <c:v>Q1 2019</c:v>
                </c:pt>
                <c:pt idx="37">
                  <c:v>Q2 2019</c:v>
                </c:pt>
                <c:pt idx="38">
                  <c:v>Q3 2019</c:v>
                </c:pt>
                <c:pt idx="39">
                  <c:v>Q4 2019</c:v>
                </c:pt>
                <c:pt idx="40">
                  <c:v>Q1 2020</c:v>
                </c:pt>
                <c:pt idx="41">
                  <c:v>Q2 2020</c:v>
                </c:pt>
                <c:pt idx="42">
                  <c:v>Q3 2020</c:v>
                </c:pt>
                <c:pt idx="43">
                  <c:v>Q4 2020</c:v>
                </c:pt>
                <c:pt idx="44">
                  <c:v>Q1 2021</c:v>
                </c:pt>
                <c:pt idx="45">
                  <c:v>Q2 2021</c:v>
                </c:pt>
                <c:pt idx="46">
                  <c:v>Q3 2021</c:v>
                </c:pt>
                <c:pt idx="47">
                  <c:v>Q4 2021</c:v>
                </c:pt>
                <c:pt idx="48">
                  <c:v>Q1 2022</c:v>
                </c:pt>
                <c:pt idx="49">
                  <c:v>Q2 2022</c:v>
                </c:pt>
                <c:pt idx="50">
                  <c:v>Q3 2022</c:v>
                </c:pt>
                <c:pt idx="51">
                  <c:v>Q4 2022</c:v>
                </c:pt>
                <c:pt idx="52">
                  <c:v>Q1 2023</c:v>
                </c:pt>
                <c:pt idx="53">
                  <c:v>Q2 2023</c:v>
                </c:pt>
                <c:pt idx="54">
                  <c:v>Q3 2023</c:v>
                </c:pt>
                <c:pt idx="55">
                  <c:v>Q4 2023</c:v>
                </c:pt>
                <c:pt idx="56">
                  <c:v>Q1 2024</c:v>
                </c:pt>
              </c:strCache>
            </c:strRef>
          </c:cat>
          <c:val>
            <c:numRef>
              <c:f>'Data IFRS16'!$G$27:$G$83</c:f>
              <c:numCache>
                <c:formatCode>0.0</c:formatCode>
                <c:ptCount val="57"/>
                <c:pt idx="0">
                  <c:v>55.8</c:v>
                </c:pt>
                <c:pt idx="1">
                  <c:v>75.7</c:v>
                </c:pt>
                <c:pt idx="2">
                  <c:v>85.9</c:v>
                </c:pt>
                <c:pt idx="3">
                  <c:v>83</c:v>
                </c:pt>
                <c:pt idx="4">
                  <c:v>91.9</c:v>
                </c:pt>
                <c:pt idx="5">
                  <c:v>85.9</c:v>
                </c:pt>
                <c:pt idx="6">
                  <c:v>89.8</c:v>
                </c:pt>
                <c:pt idx="7">
                  <c:v>96.5</c:v>
                </c:pt>
                <c:pt idx="8">
                  <c:v>96.5</c:v>
                </c:pt>
                <c:pt idx="9">
                  <c:v>99.6</c:v>
                </c:pt>
                <c:pt idx="10">
                  <c:v>98.7</c:v>
                </c:pt>
                <c:pt idx="11">
                  <c:v>105.1</c:v>
                </c:pt>
                <c:pt idx="12">
                  <c:v>104.10000000000001</c:v>
                </c:pt>
                <c:pt idx="13">
                  <c:v>109.3</c:v>
                </c:pt>
                <c:pt idx="14">
                  <c:v>115.19999999999999</c:v>
                </c:pt>
                <c:pt idx="15">
                  <c:v>114.2</c:v>
                </c:pt>
                <c:pt idx="16">
                  <c:v>113.6</c:v>
                </c:pt>
                <c:pt idx="17">
                  <c:v>115.60000000000001</c:v>
                </c:pt>
                <c:pt idx="18">
                  <c:v>114.6</c:v>
                </c:pt>
                <c:pt idx="19">
                  <c:v>113.50000000000001</c:v>
                </c:pt>
                <c:pt idx="20">
                  <c:v>121.80000000000001</c:v>
                </c:pt>
                <c:pt idx="21">
                  <c:v>129.1</c:v>
                </c:pt>
                <c:pt idx="22">
                  <c:v>141.5</c:v>
                </c:pt>
                <c:pt idx="23">
                  <c:v>162.80000000000001</c:v>
                </c:pt>
                <c:pt idx="24">
                  <c:v>175.2</c:v>
                </c:pt>
                <c:pt idx="25">
                  <c:v>190.6</c:v>
                </c:pt>
                <c:pt idx="26">
                  <c:v>200.8</c:v>
                </c:pt>
                <c:pt idx="27">
                  <c:v>202.9</c:v>
                </c:pt>
                <c:pt idx="28">
                  <c:v>230.89999999999998</c:v>
                </c:pt>
                <c:pt idx="29">
                  <c:v>253.99999999999997</c:v>
                </c:pt>
                <c:pt idx="30">
                  <c:v>269.10000000000002</c:v>
                </c:pt>
                <c:pt idx="31">
                  <c:v>275</c:v>
                </c:pt>
                <c:pt idx="32">
                  <c:v>274.2</c:v>
                </c:pt>
                <c:pt idx="33">
                  <c:v>263.60000000000002</c:v>
                </c:pt>
                <c:pt idx="34">
                  <c:v>267.2</c:v>
                </c:pt>
                <c:pt idx="35">
                  <c:v>285.60000000000002</c:v>
                </c:pt>
                <c:pt idx="36">
                  <c:v>299</c:v>
                </c:pt>
                <c:pt idx="37">
                  <c:v>311.5</c:v>
                </c:pt>
                <c:pt idx="38">
                  <c:v>312.70000000000005</c:v>
                </c:pt>
                <c:pt idx="39">
                  <c:v>307.5</c:v>
                </c:pt>
                <c:pt idx="40" formatCode="#,##0.0">
                  <c:v>310</c:v>
                </c:pt>
                <c:pt idx="41" formatCode="#,##0.0">
                  <c:v>322.10000000000002</c:v>
                </c:pt>
                <c:pt idx="42" formatCode="#,##0.0">
                  <c:v>329.8</c:v>
                </c:pt>
                <c:pt idx="43" formatCode="#,##0.0">
                  <c:v>356.40000000000003</c:v>
                </c:pt>
                <c:pt idx="44" formatCode="#,##0.0">
                  <c:v>373.7</c:v>
                </c:pt>
                <c:pt idx="45" formatCode="#,##0.0">
                  <c:v>388.79999999999995</c:v>
                </c:pt>
                <c:pt idx="46" formatCode="#,##0.0">
                  <c:v>414.6</c:v>
                </c:pt>
                <c:pt idx="47" formatCode="#,##0.0">
                  <c:v>422.9</c:v>
                </c:pt>
                <c:pt idx="48" formatCode="#,##0.0">
                  <c:v>447.40000000000003</c:v>
                </c:pt>
                <c:pt idx="49" formatCode="#,##0.0">
                  <c:v>462.1</c:v>
                </c:pt>
                <c:pt idx="50" formatCode="#,##0.0">
                  <c:v>460.4</c:v>
                </c:pt>
                <c:pt idx="51" formatCode="#,##0.0">
                  <c:v>478.4</c:v>
                </c:pt>
                <c:pt idx="52" formatCode="#,##0.0">
                  <c:v>476.40000000000003</c:v>
                </c:pt>
                <c:pt idx="53" formatCode="#,##0.0">
                  <c:v>459.1</c:v>
                </c:pt>
                <c:pt idx="54" formatCode="#,##0.0">
                  <c:v>448.09999999999997</c:v>
                </c:pt>
                <c:pt idx="55" formatCode="#,##0.0">
                  <c:v>441</c:v>
                </c:pt>
                <c:pt idx="56" formatCode="#,##0.0">
                  <c:v>461.70000000000005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9B-4055-AB83-E3CD81FD4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218216"/>
        <c:axId val="401223312"/>
      </c:lineChart>
      <c:catAx>
        <c:axId val="401218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12233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1223312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defRPr>
            </a:pPr>
            <a:endParaRPr lang="da-DK"/>
          </a:p>
        </c:txPr>
        <c:crossAx val="401218216"/>
        <c:crosses val="autoZero"/>
        <c:crossBetween val="between"/>
        <c:majorUnit val="25"/>
      </c:valAx>
      <c:spPr>
        <a:noFill/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a-DK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47381402405429E-2"/>
          <c:y val="8.7256485572186293E-2"/>
          <c:w val="0.90914309996284703"/>
          <c:h val="0.79708935406729453"/>
        </c:manualLayout>
      </c:layout>
      <c:lineChart>
        <c:grouping val="stacked"/>
        <c:varyColors val="0"/>
        <c:ser>
          <c:idx val="0"/>
          <c:order val="0"/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'Data IFRS16'!$A$27:$A$83</c:f>
              <c:strCache>
                <c:ptCount val="57"/>
                <c:pt idx="0">
                  <c:v>Q1 2010</c:v>
                </c:pt>
                <c:pt idx="1">
                  <c:v>Q2 2010</c:v>
                </c:pt>
                <c:pt idx="2">
                  <c:v>Q3 2010</c:v>
                </c:pt>
                <c:pt idx="3">
                  <c:v>Q4 2010</c:v>
                </c:pt>
                <c:pt idx="4">
                  <c:v>Q1 2011</c:v>
                </c:pt>
                <c:pt idx="5">
                  <c:v>Q2 2011</c:v>
                </c:pt>
                <c:pt idx="6">
                  <c:v>Q3 2011</c:v>
                </c:pt>
                <c:pt idx="7">
                  <c:v>Q4 2011</c:v>
                </c:pt>
                <c:pt idx="8">
                  <c:v>Q1 2012</c:v>
                </c:pt>
                <c:pt idx="9">
                  <c:v>Q2 2012</c:v>
                </c:pt>
                <c:pt idx="10">
                  <c:v>Q3 2012</c:v>
                </c:pt>
                <c:pt idx="11">
                  <c:v>Q4 2012</c:v>
                </c:pt>
                <c:pt idx="12">
                  <c:v>Q1 2013</c:v>
                </c:pt>
                <c:pt idx="13">
                  <c:v>Q2 2013</c:v>
                </c:pt>
                <c:pt idx="14">
                  <c:v>Q3 2013</c:v>
                </c:pt>
                <c:pt idx="15">
                  <c:v>Q4 2013</c:v>
                </c:pt>
                <c:pt idx="16">
                  <c:v>Q1 2014</c:v>
                </c:pt>
                <c:pt idx="17">
                  <c:v>Q2 2014</c:v>
                </c:pt>
                <c:pt idx="18">
                  <c:v>Q3 2014</c:v>
                </c:pt>
                <c:pt idx="19">
                  <c:v>Q4 2014</c:v>
                </c:pt>
                <c:pt idx="20">
                  <c:v>Q1 2015</c:v>
                </c:pt>
                <c:pt idx="21">
                  <c:v>Q2 2015</c:v>
                </c:pt>
                <c:pt idx="22">
                  <c:v>Q3 2015</c:v>
                </c:pt>
                <c:pt idx="23">
                  <c:v>Q4 2015</c:v>
                </c:pt>
                <c:pt idx="24">
                  <c:v>Q1 2016</c:v>
                </c:pt>
                <c:pt idx="25">
                  <c:v>Q2 2016</c:v>
                </c:pt>
                <c:pt idx="26">
                  <c:v>Q3 2016</c:v>
                </c:pt>
                <c:pt idx="27">
                  <c:v>Q4 2016</c:v>
                </c:pt>
                <c:pt idx="28">
                  <c:v>Q1 2017</c:v>
                </c:pt>
                <c:pt idx="29">
                  <c:v>Q2 2017</c:v>
                </c:pt>
                <c:pt idx="30">
                  <c:v>Q3 2017</c:v>
                </c:pt>
                <c:pt idx="31">
                  <c:v>Q4 2017</c:v>
                </c:pt>
                <c:pt idx="32">
                  <c:v>Q1 2018</c:v>
                </c:pt>
                <c:pt idx="33">
                  <c:v>Q2 2018</c:v>
                </c:pt>
                <c:pt idx="34">
                  <c:v>Q3 2018</c:v>
                </c:pt>
                <c:pt idx="35">
                  <c:v>Q4 2018</c:v>
                </c:pt>
                <c:pt idx="36">
                  <c:v>Q1 2019</c:v>
                </c:pt>
                <c:pt idx="37">
                  <c:v>Q2 2019</c:v>
                </c:pt>
                <c:pt idx="38">
                  <c:v>Q3 2019</c:v>
                </c:pt>
                <c:pt idx="39">
                  <c:v>Q4 2019</c:v>
                </c:pt>
                <c:pt idx="40">
                  <c:v>Q1 2020</c:v>
                </c:pt>
                <c:pt idx="41">
                  <c:v>Q2 2020</c:v>
                </c:pt>
                <c:pt idx="42">
                  <c:v>Q3 2020</c:v>
                </c:pt>
                <c:pt idx="43">
                  <c:v>Q4 2020</c:v>
                </c:pt>
                <c:pt idx="44">
                  <c:v>Q1 2021</c:v>
                </c:pt>
                <c:pt idx="45">
                  <c:v>Q2 2021</c:v>
                </c:pt>
                <c:pt idx="46">
                  <c:v>Q3 2021</c:v>
                </c:pt>
                <c:pt idx="47">
                  <c:v>Q4 2021</c:v>
                </c:pt>
                <c:pt idx="48">
                  <c:v>Q1 2022</c:v>
                </c:pt>
                <c:pt idx="49">
                  <c:v>Q2 2022</c:v>
                </c:pt>
                <c:pt idx="50">
                  <c:v>Q3 2022</c:v>
                </c:pt>
                <c:pt idx="51">
                  <c:v>Q4 2022</c:v>
                </c:pt>
                <c:pt idx="52">
                  <c:v>Q1 2023</c:v>
                </c:pt>
                <c:pt idx="53">
                  <c:v>Q2 2023</c:v>
                </c:pt>
                <c:pt idx="54">
                  <c:v>Q3 2023</c:v>
                </c:pt>
                <c:pt idx="55">
                  <c:v>Q4 2023</c:v>
                </c:pt>
                <c:pt idx="56">
                  <c:v>Q1 2024</c:v>
                </c:pt>
              </c:strCache>
            </c:strRef>
          </c:cat>
          <c:val>
            <c:numRef>
              <c:f>'Data IFRS16'!$H$27:$H$83</c:f>
              <c:numCache>
                <c:formatCode>0.0</c:formatCode>
                <c:ptCount val="57"/>
                <c:pt idx="0">
                  <c:v>7.8096571028691386</c:v>
                </c:pt>
                <c:pt idx="1">
                  <c:v>9.9057838262235016</c:v>
                </c:pt>
                <c:pt idx="2">
                  <c:v>10.567105425021527</c:v>
                </c:pt>
                <c:pt idx="3">
                  <c:v>9.7429275736588785</c:v>
                </c:pt>
                <c:pt idx="4">
                  <c:v>10.223606630325953</c:v>
                </c:pt>
                <c:pt idx="5">
                  <c:v>9.4437115215479341</c:v>
                </c:pt>
                <c:pt idx="6">
                  <c:v>9.4805743243243228</c:v>
                </c:pt>
                <c:pt idx="7">
                  <c:v>9.8791973791973788</c:v>
                </c:pt>
                <c:pt idx="8">
                  <c:v>9.6994672831440329</c:v>
                </c:pt>
                <c:pt idx="9">
                  <c:v>9.5183486238532087</c:v>
                </c:pt>
                <c:pt idx="10">
                  <c:v>9.1993662037468535</c:v>
                </c:pt>
                <c:pt idx="11">
                  <c:v>9.4812810103743796</c:v>
                </c:pt>
                <c:pt idx="12">
                  <c:v>9.448175712470503</c:v>
                </c:pt>
                <c:pt idx="13">
                  <c:v>9.9626287485188207</c:v>
                </c:pt>
                <c:pt idx="14">
                  <c:v>10.484164543137968</c:v>
                </c:pt>
                <c:pt idx="15">
                  <c:v>10.362036112875419</c:v>
                </c:pt>
                <c:pt idx="16">
                  <c:v>10.192911619560341</c:v>
                </c:pt>
                <c:pt idx="17">
                  <c:v>10.156387278158496</c:v>
                </c:pt>
                <c:pt idx="18">
                  <c:v>9.8759048603929678</c:v>
                </c:pt>
                <c:pt idx="19">
                  <c:v>9.7433256073482699</c:v>
                </c:pt>
                <c:pt idx="20">
                  <c:v>10.156771180787192</c:v>
                </c:pt>
                <c:pt idx="21">
                  <c:v>10.585437848474911</c:v>
                </c:pt>
                <c:pt idx="22">
                  <c:v>11.261440509351372</c:v>
                </c:pt>
                <c:pt idx="23">
                  <c:v>12.335202303379299</c:v>
                </c:pt>
                <c:pt idx="24">
                  <c:v>12.863436123348016</c:v>
                </c:pt>
                <c:pt idx="25">
                  <c:v>13.414977477477477</c:v>
                </c:pt>
                <c:pt idx="26">
                  <c:v>13.805431419731867</c:v>
                </c:pt>
                <c:pt idx="27">
                  <c:v>13.35747202106649</c:v>
                </c:pt>
                <c:pt idx="28">
                  <c:v>14.025390269088259</c:v>
                </c:pt>
                <c:pt idx="29">
                  <c:v>14.362454057110543</c:v>
                </c:pt>
                <c:pt idx="30">
                  <c:v>14.598817338469052</c:v>
                </c:pt>
                <c:pt idx="31">
                  <c:v>14.595828246908338</c:v>
                </c:pt>
                <c:pt idx="32">
                  <c:v>14.583554940963728</c:v>
                </c:pt>
                <c:pt idx="33">
                  <c:v>13.90588731799958</c:v>
                </c:pt>
                <c:pt idx="34">
                  <c:v>13.889899672506106</c:v>
                </c:pt>
                <c:pt idx="35">
                  <c:v>14.534351145038169</c:v>
                </c:pt>
                <c:pt idx="36">
                  <c:v>14.789533560864621</c:v>
                </c:pt>
                <c:pt idx="37">
                  <c:v>15.4890358510268</c:v>
                </c:pt>
                <c:pt idx="38">
                  <c:v>15.529400079459677</c:v>
                </c:pt>
                <c:pt idx="39">
                  <c:v>15.276466789209596</c:v>
                </c:pt>
                <c:pt idx="40">
                  <c:v>15.273193082721587</c:v>
                </c:pt>
                <c:pt idx="41">
                  <c:v>15.400430313172365</c:v>
                </c:pt>
                <c:pt idx="42">
                  <c:v>15.517809250458757</c:v>
                </c:pt>
                <c:pt idx="43">
                  <c:v>16.36213387200441</c:v>
                </c:pt>
                <c:pt idx="44">
                  <c:v>16.758599040315708</c:v>
                </c:pt>
                <c:pt idx="45">
                  <c:v>16.887460365721232</c:v>
                </c:pt>
                <c:pt idx="46">
                  <c:v>17.313956401904282</c:v>
                </c:pt>
                <c:pt idx="47">
                  <c:v>17.046233221814663</c:v>
                </c:pt>
                <c:pt idx="48">
                  <c:v>17.188520496369438</c:v>
                </c:pt>
                <c:pt idx="49">
                  <c:v>17.484581331113549</c:v>
                </c:pt>
                <c:pt idx="50">
                  <c:v>17.3762077294686</c:v>
                </c:pt>
                <c:pt idx="51">
                  <c:v>18.010013929149569</c:v>
                </c:pt>
                <c:pt idx="52">
                  <c:v>18.021562322678271</c:v>
                </c:pt>
                <c:pt idx="53">
                  <c:v>17.483529456567275</c:v>
                </c:pt>
                <c:pt idx="54">
                  <c:v>17.222030054959838</c:v>
                </c:pt>
                <c:pt idx="55">
                  <c:v>16.9205386947013</c:v>
                </c:pt>
                <c:pt idx="56">
                  <c:v>17.609367252755636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ED-418A-A122-CDA038C3F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218216"/>
        <c:axId val="401223312"/>
      </c:lineChart>
      <c:catAx>
        <c:axId val="401218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12233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1223312"/>
        <c:scaling>
          <c:orientation val="minMax"/>
          <c:max val="20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defRPr>
            </a:pPr>
            <a:endParaRPr lang="da-DK"/>
          </a:p>
        </c:txPr>
        <c:crossAx val="401218216"/>
        <c:crosses val="autoZero"/>
        <c:crossBetween val="between"/>
        <c:majorUnit val="1"/>
        <c:minorUnit val="1"/>
      </c:valAx>
      <c:spPr>
        <a:noFill/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a-DK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42812823164424E-2"/>
          <c:y val="7.6923108023232004E-2"/>
          <c:w val="0.92193098120540506"/>
          <c:h val="0.87975734601601807"/>
        </c:manualLayout>
      </c:layout>
      <c:lineChart>
        <c:grouping val="stacked"/>
        <c:varyColors val="0"/>
        <c:ser>
          <c:idx val="0"/>
          <c:order val="0"/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'Data IFRS16'!$A$27:$A$83</c:f>
              <c:strCache>
                <c:ptCount val="57"/>
                <c:pt idx="0">
                  <c:v>Q1 2010</c:v>
                </c:pt>
                <c:pt idx="1">
                  <c:v>Q2 2010</c:v>
                </c:pt>
                <c:pt idx="2">
                  <c:v>Q3 2010</c:v>
                </c:pt>
                <c:pt idx="3">
                  <c:v>Q4 2010</c:v>
                </c:pt>
                <c:pt idx="4">
                  <c:v>Q1 2011</c:v>
                </c:pt>
                <c:pt idx="5">
                  <c:v>Q2 2011</c:v>
                </c:pt>
                <c:pt idx="6">
                  <c:v>Q3 2011</c:v>
                </c:pt>
                <c:pt idx="7">
                  <c:v>Q4 2011</c:v>
                </c:pt>
                <c:pt idx="8">
                  <c:v>Q1 2012</c:v>
                </c:pt>
                <c:pt idx="9">
                  <c:v>Q2 2012</c:v>
                </c:pt>
                <c:pt idx="10">
                  <c:v>Q3 2012</c:v>
                </c:pt>
                <c:pt idx="11">
                  <c:v>Q4 2012</c:v>
                </c:pt>
                <c:pt idx="12">
                  <c:v>Q1 2013</c:v>
                </c:pt>
                <c:pt idx="13">
                  <c:v>Q2 2013</c:v>
                </c:pt>
                <c:pt idx="14">
                  <c:v>Q3 2013</c:v>
                </c:pt>
                <c:pt idx="15">
                  <c:v>Q4 2013</c:v>
                </c:pt>
                <c:pt idx="16">
                  <c:v>Q1 2014</c:v>
                </c:pt>
                <c:pt idx="17">
                  <c:v>Q2 2014</c:v>
                </c:pt>
                <c:pt idx="18">
                  <c:v>Q3 2014</c:v>
                </c:pt>
                <c:pt idx="19">
                  <c:v>Q4 2014</c:v>
                </c:pt>
                <c:pt idx="20">
                  <c:v>Q1 2015</c:v>
                </c:pt>
                <c:pt idx="21">
                  <c:v>Q2 2015</c:v>
                </c:pt>
                <c:pt idx="22">
                  <c:v>Q3 2015</c:v>
                </c:pt>
                <c:pt idx="23">
                  <c:v>Q4 2015</c:v>
                </c:pt>
                <c:pt idx="24">
                  <c:v>Q1 2016</c:v>
                </c:pt>
                <c:pt idx="25">
                  <c:v>Q2 2016</c:v>
                </c:pt>
                <c:pt idx="26">
                  <c:v>Q3 2016</c:v>
                </c:pt>
                <c:pt idx="27">
                  <c:v>Q4 2016</c:v>
                </c:pt>
                <c:pt idx="28">
                  <c:v>Q1 2017</c:v>
                </c:pt>
                <c:pt idx="29">
                  <c:v>Q2 2017</c:v>
                </c:pt>
                <c:pt idx="30">
                  <c:v>Q3 2017</c:v>
                </c:pt>
                <c:pt idx="31">
                  <c:v>Q4 2017</c:v>
                </c:pt>
                <c:pt idx="32">
                  <c:v>Q1 2018</c:v>
                </c:pt>
                <c:pt idx="33">
                  <c:v>Q2 2018</c:v>
                </c:pt>
                <c:pt idx="34">
                  <c:v>Q3 2018</c:v>
                </c:pt>
                <c:pt idx="35">
                  <c:v>Q4 2018</c:v>
                </c:pt>
                <c:pt idx="36">
                  <c:v>Q1 2019</c:v>
                </c:pt>
                <c:pt idx="37">
                  <c:v>Q2 2019</c:v>
                </c:pt>
                <c:pt idx="38">
                  <c:v>Q3 2019</c:v>
                </c:pt>
                <c:pt idx="39">
                  <c:v>Q4 2019</c:v>
                </c:pt>
                <c:pt idx="40">
                  <c:v>Q1 2020</c:v>
                </c:pt>
                <c:pt idx="41">
                  <c:v>Q2 2020</c:v>
                </c:pt>
                <c:pt idx="42">
                  <c:v>Q3 2020</c:v>
                </c:pt>
                <c:pt idx="43">
                  <c:v>Q4 2020</c:v>
                </c:pt>
                <c:pt idx="44">
                  <c:v>Q1 2021</c:v>
                </c:pt>
                <c:pt idx="45">
                  <c:v>Q2 2021</c:v>
                </c:pt>
                <c:pt idx="46">
                  <c:v>Q3 2021</c:v>
                </c:pt>
                <c:pt idx="47">
                  <c:v>Q4 2021</c:v>
                </c:pt>
                <c:pt idx="48">
                  <c:v>Q1 2022</c:v>
                </c:pt>
                <c:pt idx="49">
                  <c:v>Q2 2022</c:v>
                </c:pt>
                <c:pt idx="50">
                  <c:v>Q3 2022</c:v>
                </c:pt>
                <c:pt idx="51">
                  <c:v>Q4 2022</c:v>
                </c:pt>
                <c:pt idx="52">
                  <c:v>Q1 2023</c:v>
                </c:pt>
                <c:pt idx="53">
                  <c:v>Q2 2023</c:v>
                </c:pt>
                <c:pt idx="54">
                  <c:v>Q3 2023</c:v>
                </c:pt>
                <c:pt idx="55">
                  <c:v>Q4 2023</c:v>
                </c:pt>
                <c:pt idx="56">
                  <c:v>Q1 2024</c:v>
                </c:pt>
              </c:strCache>
            </c:strRef>
          </c:cat>
          <c:val>
            <c:numRef>
              <c:f>'Data IFRS16'!$N$27:$N$83</c:f>
              <c:numCache>
                <c:formatCode>0.0</c:formatCode>
                <c:ptCount val="57"/>
                <c:pt idx="0">
                  <c:v>2.7</c:v>
                </c:pt>
                <c:pt idx="1">
                  <c:v>18</c:v>
                </c:pt>
                <c:pt idx="2">
                  <c:v>28</c:v>
                </c:pt>
                <c:pt idx="3">
                  <c:v>28.8</c:v>
                </c:pt>
                <c:pt idx="4">
                  <c:v>34.4</c:v>
                </c:pt>
                <c:pt idx="5">
                  <c:v>31.5</c:v>
                </c:pt>
                <c:pt idx="6">
                  <c:v>32.4</c:v>
                </c:pt>
                <c:pt idx="7">
                  <c:v>34.299999999999997</c:v>
                </c:pt>
                <c:pt idx="8">
                  <c:v>34.5</c:v>
                </c:pt>
                <c:pt idx="9">
                  <c:v>36.5</c:v>
                </c:pt>
                <c:pt idx="10">
                  <c:v>37</c:v>
                </c:pt>
                <c:pt idx="11">
                  <c:v>41.599999999999994</c:v>
                </c:pt>
                <c:pt idx="12">
                  <c:v>40.700000000000003</c:v>
                </c:pt>
                <c:pt idx="13">
                  <c:v>44.900000000000006</c:v>
                </c:pt>
                <c:pt idx="14">
                  <c:v>49.7</c:v>
                </c:pt>
                <c:pt idx="15">
                  <c:v>50.2</c:v>
                </c:pt>
                <c:pt idx="16">
                  <c:v>48</c:v>
                </c:pt>
                <c:pt idx="17">
                  <c:v>50.2</c:v>
                </c:pt>
                <c:pt idx="18">
                  <c:v>52.2</c:v>
                </c:pt>
                <c:pt idx="19">
                  <c:v>51.5</c:v>
                </c:pt>
                <c:pt idx="20">
                  <c:v>58.3</c:v>
                </c:pt>
                <c:pt idx="21">
                  <c:v>64.5</c:v>
                </c:pt>
                <c:pt idx="22">
                  <c:v>68.400000000000006</c:v>
                </c:pt>
                <c:pt idx="23">
                  <c:v>80.7</c:v>
                </c:pt>
                <c:pt idx="24">
                  <c:v>92.6</c:v>
                </c:pt>
                <c:pt idx="25">
                  <c:v>105.7</c:v>
                </c:pt>
                <c:pt idx="26">
                  <c:v>116.69999999999999</c:v>
                </c:pt>
                <c:pt idx="27">
                  <c:v>122.6</c:v>
                </c:pt>
                <c:pt idx="28">
                  <c:v>146.30000000000001</c:v>
                </c:pt>
                <c:pt idx="29">
                  <c:v>160.69999999999999</c:v>
                </c:pt>
                <c:pt idx="30">
                  <c:v>170.60000000000002</c:v>
                </c:pt>
                <c:pt idx="31">
                  <c:v>175.70000000000002</c:v>
                </c:pt>
                <c:pt idx="32">
                  <c:v>177.6</c:v>
                </c:pt>
                <c:pt idx="33">
                  <c:v>178.10000000000002</c:v>
                </c:pt>
                <c:pt idx="34">
                  <c:v>182.10000000000002</c:v>
                </c:pt>
                <c:pt idx="35">
                  <c:v>200.1</c:v>
                </c:pt>
                <c:pt idx="36">
                  <c:v>203.2</c:v>
                </c:pt>
                <c:pt idx="37">
                  <c:v>200.5</c:v>
                </c:pt>
                <c:pt idx="38">
                  <c:v>192.7</c:v>
                </c:pt>
                <c:pt idx="39">
                  <c:v>175.4</c:v>
                </c:pt>
                <c:pt idx="40" formatCode="#,##0.0">
                  <c:v>171</c:v>
                </c:pt>
                <c:pt idx="41" formatCode="#,##0.0">
                  <c:v>176.5</c:v>
                </c:pt>
                <c:pt idx="42" formatCode="#,##0.0">
                  <c:v>175.9</c:v>
                </c:pt>
                <c:pt idx="43" formatCode="#,##0.0">
                  <c:v>193.8</c:v>
                </c:pt>
                <c:pt idx="44" formatCode="#,##0.0">
                  <c:v>211.1</c:v>
                </c:pt>
                <c:pt idx="45" formatCode="#,##0.0">
                  <c:v>222.1</c:v>
                </c:pt>
                <c:pt idx="46" formatCode="#,##0.0">
                  <c:v>247.4</c:v>
                </c:pt>
                <c:pt idx="47" formatCode="#,##0.0">
                  <c:v>257.8</c:v>
                </c:pt>
                <c:pt idx="48" formatCode="#,##0.0">
                  <c:v>273.3</c:v>
                </c:pt>
                <c:pt idx="49" formatCode="#,##0.0">
                  <c:v>281.8</c:v>
                </c:pt>
                <c:pt idx="50" formatCode="#,##0.0">
                  <c:v>268.3</c:v>
                </c:pt>
                <c:pt idx="51" formatCode="#,##0.0">
                  <c:v>268.5</c:v>
                </c:pt>
                <c:pt idx="52" formatCode="#,##0.0">
                  <c:v>253.9</c:v>
                </c:pt>
                <c:pt idx="53" formatCode="#,##0.0">
                  <c:v>222.9</c:v>
                </c:pt>
                <c:pt idx="54" formatCode="#,##0.0">
                  <c:v>204.6</c:v>
                </c:pt>
                <c:pt idx="55" formatCode="#,##0.0">
                  <c:v>201</c:v>
                </c:pt>
                <c:pt idx="56" formatCode="#,##0.0">
                  <c:v>217.39999999999998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60-4ED4-8DA1-19DE9537A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221744"/>
        <c:axId val="401219392"/>
      </c:lineChart>
      <c:catAx>
        <c:axId val="401221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1219392"/>
        <c:crossesAt val="-600"/>
        <c:auto val="1"/>
        <c:lblAlgn val="ctr"/>
        <c:lblOffset val="100"/>
        <c:tickLblSkip val="1"/>
        <c:tickMarkSkip val="1"/>
        <c:noMultiLvlLbl val="0"/>
      </c:catAx>
      <c:valAx>
        <c:axId val="401219392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defRPr>
            </a:pPr>
            <a:endParaRPr lang="da-DK"/>
          </a:p>
        </c:txPr>
        <c:crossAx val="401221744"/>
        <c:crosses val="autoZero"/>
        <c:crossBetween val="between"/>
        <c:majorUnit val="25"/>
      </c:valAx>
      <c:spPr>
        <a:noFill/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a-DK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897529755652E-2"/>
          <c:y val="4.1914116705026136E-2"/>
          <c:w val="0.92191565710895362"/>
          <c:h val="0.91494782692541499"/>
        </c:manualLayout>
      </c:layout>
      <c:lineChart>
        <c:grouping val="stacked"/>
        <c:varyColors val="0"/>
        <c:ser>
          <c:idx val="0"/>
          <c:order val="0"/>
          <c:tx>
            <c:v>Working Capital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'Data IFRS16'!$A$27:$A$83</c:f>
              <c:strCache>
                <c:ptCount val="57"/>
                <c:pt idx="0">
                  <c:v>Q1 2010</c:v>
                </c:pt>
                <c:pt idx="1">
                  <c:v>Q2 2010</c:v>
                </c:pt>
                <c:pt idx="2">
                  <c:v>Q3 2010</c:v>
                </c:pt>
                <c:pt idx="3">
                  <c:v>Q4 2010</c:v>
                </c:pt>
                <c:pt idx="4">
                  <c:v>Q1 2011</c:v>
                </c:pt>
                <c:pt idx="5">
                  <c:v>Q2 2011</c:v>
                </c:pt>
                <c:pt idx="6">
                  <c:v>Q3 2011</c:v>
                </c:pt>
                <c:pt idx="7">
                  <c:v>Q4 2011</c:v>
                </c:pt>
                <c:pt idx="8">
                  <c:v>Q1 2012</c:v>
                </c:pt>
                <c:pt idx="9">
                  <c:v>Q2 2012</c:v>
                </c:pt>
                <c:pt idx="10">
                  <c:v>Q3 2012</c:v>
                </c:pt>
                <c:pt idx="11">
                  <c:v>Q4 2012</c:v>
                </c:pt>
                <c:pt idx="12">
                  <c:v>Q1 2013</c:v>
                </c:pt>
                <c:pt idx="13">
                  <c:v>Q2 2013</c:v>
                </c:pt>
                <c:pt idx="14">
                  <c:v>Q3 2013</c:v>
                </c:pt>
                <c:pt idx="15">
                  <c:v>Q4 2013</c:v>
                </c:pt>
                <c:pt idx="16">
                  <c:v>Q1 2014</c:v>
                </c:pt>
                <c:pt idx="17">
                  <c:v>Q2 2014</c:v>
                </c:pt>
                <c:pt idx="18">
                  <c:v>Q3 2014</c:v>
                </c:pt>
                <c:pt idx="19">
                  <c:v>Q4 2014</c:v>
                </c:pt>
                <c:pt idx="20">
                  <c:v>Q1 2015</c:v>
                </c:pt>
                <c:pt idx="21">
                  <c:v>Q2 2015</c:v>
                </c:pt>
                <c:pt idx="22">
                  <c:v>Q3 2015</c:v>
                </c:pt>
                <c:pt idx="23">
                  <c:v>Q4 2015</c:v>
                </c:pt>
                <c:pt idx="24">
                  <c:v>Q1 2016</c:v>
                </c:pt>
                <c:pt idx="25">
                  <c:v>Q2 2016</c:v>
                </c:pt>
                <c:pt idx="26">
                  <c:v>Q3 2016</c:v>
                </c:pt>
                <c:pt idx="27">
                  <c:v>Q4 2016</c:v>
                </c:pt>
                <c:pt idx="28">
                  <c:v>Q1 2017</c:v>
                </c:pt>
                <c:pt idx="29">
                  <c:v>Q2 2017</c:v>
                </c:pt>
                <c:pt idx="30">
                  <c:v>Q3 2017</c:v>
                </c:pt>
                <c:pt idx="31">
                  <c:v>Q4 2017</c:v>
                </c:pt>
                <c:pt idx="32">
                  <c:v>Q1 2018</c:v>
                </c:pt>
                <c:pt idx="33">
                  <c:v>Q2 2018</c:v>
                </c:pt>
                <c:pt idx="34">
                  <c:v>Q3 2018</c:v>
                </c:pt>
                <c:pt idx="35">
                  <c:v>Q4 2018</c:v>
                </c:pt>
                <c:pt idx="36">
                  <c:v>Q1 2019</c:v>
                </c:pt>
                <c:pt idx="37">
                  <c:v>Q2 2019</c:v>
                </c:pt>
                <c:pt idx="38">
                  <c:v>Q3 2019</c:v>
                </c:pt>
                <c:pt idx="39">
                  <c:v>Q4 2019</c:v>
                </c:pt>
                <c:pt idx="40">
                  <c:v>Q1 2020</c:v>
                </c:pt>
                <c:pt idx="41">
                  <c:v>Q2 2020</c:v>
                </c:pt>
                <c:pt idx="42">
                  <c:v>Q3 2020</c:v>
                </c:pt>
                <c:pt idx="43">
                  <c:v>Q4 2020</c:v>
                </c:pt>
                <c:pt idx="44">
                  <c:v>Q1 2021</c:v>
                </c:pt>
                <c:pt idx="45">
                  <c:v>Q2 2021</c:v>
                </c:pt>
                <c:pt idx="46">
                  <c:v>Q3 2021</c:v>
                </c:pt>
                <c:pt idx="47">
                  <c:v>Q4 2021</c:v>
                </c:pt>
                <c:pt idx="48">
                  <c:v>Q1 2022</c:v>
                </c:pt>
                <c:pt idx="49">
                  <c:v>Q2 2022</c:v>
                </c:pt>
                <c:pt idx="50">
                  <c:v>Q3 2022</c:v>
                </c:pt>
                <c:pt idx="51">
                  <c:v>Q4 2022</c:v>
                </c:pt>
                <c:pt idx="52">
                  <c:v>Q1 2023</c:v>
                </c:pt>
                <c:pt idx="53">
                  <c:v>Q2 2023</c:v>
                </c:pt>
                <c:pt idx="54">
                  <c:v>Q3 2023</c:v>
                </c:pt>
                <c:pt idx="55">
                  <c:v>Q4 2023</c:v>
                </c:pt>
                <c:pt idx="56">
                  <c:v>Q1 2024</c:v>
                </c:pt>
              </c:strCache>
            </c:strRef>
          </c:cat>
          <c:val>
            <c:numRef>
              <c:f>'Data IFRS16'!$U$27:$U$83</c:f>
              <c:numCache>
                <c:formatCode>0.000</c:formatCode>
                <c:ptCount val="57"/>
                <c:pt idx="0">
                  <c:v>6.8154121863799286</c:v>
                </c:pt>
                <c:pt idx="1">
                  <c:v>4.9933949801849407</c:v>
                </c:pt>
                <c:pt idx="2">
                  <c:v>4.3690337601862632</c:v>
                </c:pt>
                <c:pt idx="3">
                  <c:v>4.4265060240963852</c:v>
                </c:pt>
                <c:pt idx="4">
                  <c:v>4.2644178454842212</c:v>
                </c:pt>
                <c:pt idx="5">
                  <c:v>4.7147846332945278</c:v>
                </c:pt>
                <c:pt idx="6">
                  <c:v>4.5400890868596884</c:v>
                </c:pt>
                <c:pt idx="7">
                  <c:v>3.678756476683938</c:v>
                </c:pt>
                <c:pt idx="8">
                  <c:v>3.86839378238342</c:v>
                </c:pt>
                <c:pt idx="9">
                  <c:v>3.836345381526105</c:v>
                </c:pt>
                <c:pt idx="10">
                  <c:v>4.3596757852076999</c:v>
                </c:pt>
                <c:pt idx="11">
                  <c:v>3.7621313035204569</c:v>
                </c:pt>
                <c:pt idx="12">
                  <c:v>3.9125840537944283</c:v>
                </c:pt>
                <c:pt idx="13">
                  <c:v>3.737419945105215</c:v>
                </c:pt>
                <c:pt idx="14">
                  <c:v>3.6145833333333335</c:v>
                </c:pt>
                <c:pt idx="15">
                  <c:v>3.765323992994746</c:v>
                </c:pt>
                <c:pt idx="16">
                  <c:v>4.040492957746479</c:v>
                </c:pt>
                <c:pt idx="17">
                  <c:v>4.046712802768166</c:v>
                </c:pt>
                <c:pt idx="18">
                  <c:v>3.9642233856893547</c:v>
                </c:pt>
                <c:pt idx="19">
                  <c:v>4.1162995594713649</c:v>
                </c:pt>
                <c:pt idx="20">
                  <c:v>3.8620689655172407</c:v>
                </c:pt>
                <c:pt idx="21">
                  <c:v>3.1022463206816422</c:v>
                </c:pt>
                <c:pt idx="22">
                  <c:v>3.0395759717314488</c:v>
                </c:pt>
                <c:pt idx="23">
                  <c:v>2.4778869778869774</c:v>
                </c:pt>
                <c:pt idx="24">
                  <c:v>2.3401826484018264</c:v>
                </c:pt>
                <c:pt idx="25">
                  <c:v>2.1049317943336829</c:v>
                </c:pt>
                <c:pt idx="26">
                  <c:v>1.642430278884462</c:v>
                </c:pt>
                <c:pt idx="27">
                  <c:v>2.0093642188270082</c:v>
                </c:pt>
                <c:pt idx="28">
                  <c:v>1.8631442182763103</c:v>
                </c:pt>
                <c:pt idx="29">
                  <c:v>1.8472440944881892</c:v>
                </c:pt>
                <c:pt idx="30">
                  <c:v>1.9472315124489037</c:v>
                </c:pt>
                <c:pt idx="31">
                  <c:v>1.8512727272727274</c:v>
                </c:pt>
                <c:pt idx="32">
                  <c:v>1.9846827133479215</c:v>
                </c:pt>
                <c:pt idx="33">
                  <c:v>2.1225341426403639</c:v>
                </c:pt>
                <c:pt idx="34">
                  <c:v>2.1545658682634734</c:v>
                </c:pt>
                <c:pt idx="35">
                  <c:v>2.01890756302521</c:v>
                </c:pt>
                <c:pt idx="36">
                  <c:v>2.4989966555183947</c:v>
                </c:pt>
                <c:pt idx="37">
                  <c:v>2.5133226324237561</c:v>
                </c:pt>
                <c:pt idx="38">
                  <c:v>2.56188039654621</c:v>
                </c:pt>
                <c:pt idx="39">
                  <c:v>2.797804878048781</c:v>
                </c:pt>
                <c:pt idx="40">
                  <c:v>2.7525806451612902</c:v>
                </c:pt>
                <c:pt idx="41">
                  <c:v>2.0419124495498293</c:v>
                </c:pt>
                <c:pt idx="42">
                  <c:v>1.9084293511218919</c:v>
                </c:pt>
                <c:pt idx="43">
                  <c:v>1.925084175084175</c:v>
                </c:pt>
                <c:pt idx="44">
                  <c:v>1.8793149585228792</c:v>
                </c:pt>
                <c:pt idx="45">
                  <c:v>1.8855452674897122</c:v>
                </c:pt>
                <c:pt idx="46">
                  <c:v>1.8181379643029423</c:v>
                </c:pt>
                <c:pt idx="47">
                  <c:v>1.9437219200756681</c:v>
                </c:pt>
                <c:pt idx="48">
                  <c:v>1.9995529727313366</c:v>
                </c:pt>
                <c:pt idx="49">
                  <c:v>1.9699199307509194</c:v>
                </c:pt>
                <c:pt idx="50">
                  <c:v>1.9580799304952217</c:v>
                </c:pt>
                <c:pt idx="51">
                  <c:v>2.1632525083612042</c:v>
                </c:pt>
                <c:pt idx="52">
                  <c:v>2.0919395465994963</c:v>
                </c:pt>
                <c:pt idx="53">
                  <c:v>2.2054018732302327</c:v>
                </c:pt>
                <c:pt idx="54">
                  <c:v>2.1539834858290563</c:v>
                </c:pt>
                <c:pt idx="55">
                  <c:v>2.3369614512471655</c:v>
                </c:pt>
                <c:pt idx="56">
                  <c:v>2.0498158977691139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15-45A2-92C4-40CCAA665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664800"/>
        <c:axId val="400662448"/>
      </c:lineChart>
      <c:catAx>
        <c:axId val="400664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0662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0662448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defRPr>
            </a:pPr>
            <a:endParaRPr lang="da-DK"/>
          </a:p>
        </c:txPr>
        <c:crossAx val="400664800"/>
        <c:crosses val="autoZero"/>
        <c:crossBetween val="between"/>
        <c:majorUnit val="1"/>
      </c:valAx>
      <c:spPr>
        <a:noFill/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a-DK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54884117171527E-2"/>
          <c:y val="5.3621697262395684E-2"/>
          <c:w val="0.90194540296913106"/>
          <c:h val="0.888686796238326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Egne varemærker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114.9</c:v>
                </c:pt>
                <c:pt idx="1">
                  <c:v>143.69999999999999</c:v>
                </c:pt>
                <c:pt idx="2">
                  <c:v>210</c:v>
                </c:pt>
                <c:pt idx="3">
                  <c:v>164</c:v>
                </c:pt>
                <c:pt idx="4">
                  <c:v>205.2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AD-4E08-8E81-BC19C4C65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45528752"/>
        <c:axId val="245528096"/>
      </c:barChart>
      <c:catAx>
        <c:axId val="24552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a-DK"/>
          </a:p>
        </c:txPr>
        <c:crossAx val="245528096"/>
        <c:crosses val="autoZero"/>
        <c:auto val="1"/>
        <c:lblAlgn val="ctr"/>
        <c:lblOffset val="100"/>
        <c:noMultiLvlLbl val="0"/>
      </c:catAx>
      <c:valAx>
        <c:axId val="245528096"/>
        <c:scaling>
          <c:orientation val="minMax"/>
          <c:max val="22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a-DK"/>
          </a:p>
        </c:txPr>
        <c:crossAx val="2455287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149026306009312E-2"/>
          <c:y val="7.4805678409110524E-2"/>
          <c:w val="0.83109013673887144"/>
          <c:h val="0.693498001118187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Cleantech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211.9</c:v>
                </c:pt>
                <c:pt idx="1">
                  <c:v>200.4</c:v>
                </c:pt>
                <c:pt idx="2">
                  <c:v>199.9</c:v>
                </c:pt>
                <c:pt idx="3">
                  <c:v>207.5</c:v>
                </c:pt>
                <c:pt idx="4">
                  <c:v>214.1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0F-410C-8325-7CACCBE8E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45528752"/>
        <c:axId val="245528096"/>
      </c:barChart>
      <c:catAx>
        <c:axId val="24552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45528096"/>
        <c:crosses val="autoZero"/>
        <c:auto val="1"/>
        <c:lblAlgn val="ctr"/>
        <c:lblOffset val="100"/>
        <c:noMultiLvlLbl val="0"/>
      </c:catAx>
      <c:valAx>
        <c:axId val="245528096"/>
        <c:scaling>
          <c:orientation val="minMax"/>
          <c:max val="3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45528752"/>
        <c:crosses val="autoZero"/>
        <c:crossBetween val="between"/>
        <c:majorUnit val="5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1565713609057"/>
          <c:y val="4.7167935931245672E-2"/>
          <c:w val="0.86814302537545363"/>
          <c:h val="0.79753285267531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Healthcare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154.6</c:v>
                </c:pt>
                <c:pt idx="1">
                  <c:v>173.9</c:v>
                </c:pt>
                <c:pt idx="2">
                  <c:v>254.2</c:v>
                </c:pt>
                <c:pt idx="3">
                  <c:v>234.4</c:v>
                </c:pt>
                <c:pt idx="4">
                  <c:v>286.10000000000002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B6-4AB8-9645-F15706F8A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4790248"/>
        <c:axId val="784786968"/>
      </c:barChart>
      <c:catAx>
        <c:axId val="78479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84786968"/>
        <c:crosses val="autoZero"/>
        <c:auto val="1"/>
        <c:lblAlgn val="ctr"/>
        <c:lblOffset val="100"/>
        <c:noMultiLvlLbl val="0"/>
      </c:catAx>
      <c:valAx>
        <c:axId val="784786968"/>
        <c:scaling>
          <c:orientation val="minMax"/>
          <c:max val="3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84790248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78841928180641"/>
          <c:y val="8.4252783149659019E-2"/>
          <c:w val="0.85308948807275387"/>
          <c:h val="0.73288556374381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Andre produkter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83.5</c:v>
                </c:pt>
                <c:pt idx="1">
                  <c:v>120.2</c:v>
                </c:pt>
                <c:pt idx="2">
                  <c:v>136</c:v>
                </c:pt>
                <c:pt idx="3">
                  <c:v>135.30000000000001</c:v>
                </c:pt>
                <c:pt idx="4">
                  <c:v>111.8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0-4C14-888F-40EEAB551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320672"/>
        <c:axId val="666909392"/>
      </c:barChart>
      <c:catAx>
        <c:axId val="23132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909392"/>
        <c:crosses val="autoZero"/>
        <c:auto val="1"/>
        <c:lblAlgn val="ctr"/>
        <c:lblOffset val="100"/>
        <c:noMultiLvlLbl val="0"/>
      </c:catAx>
      <c:valAx>
        <c:axId val="666909392"/>
        <c:scaling>
          <c:orientation val="minMax"/>
          <c:max val="15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3132067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4459004668876"/>
          <c:y val="8.4892302268053735E-2"/>
          <c:w val="0.86205869537776936"/>
          <c:h val="0.73192621385769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Fødevare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69.5</c:v>
                </c:pt>
                <c:pt idx="1">
                  <c:v>70.900000000000006</c:v>
                </c:pt>
                <c:pt idx="2">
                  <c:v>96.5</c:v>
                </c:pt>
                <c:pt idx="3">
                  <c:v>93.4</c:v>
                </c:pt>
                <c:pt idx="4">
                  <c:v>85.6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C4-464C-9228-DCFB03745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6757560"/>
        <c:axId val="646758872"/>
      </c:barChart>
      <c:catAx>
        <c:axId val="646757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46758872"/>
        <c:crosses val="autoZero"/>
        <c:auto val="1"/>
        <c:lblAlgn val="ctr"/>
        <c:lblOffset val="100"/>
        <c:noMultiLvlLbl val="0"/>
      </c:catAx>
      <c:valAx>
        <c:axId val="646758872"/>
        <c:scaling>
          <c:orientation val="minMax"/>
          <c:max val="15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4675756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848643919510064E-2"/>
          <c:y val="1.4352222222222223E-2"/>
          <c:w val="0.92816907261592296"/>
          <c:h val="0.70638662981256783"/>
        </c:manualLayout>
      </c:layout>
      <c:lineChart>
        <c:grouping val="standard"/>
        <c:varyColors val="0"/>
        <c:ser>
          <c:idx val="0"/>
          <c:order val="0"/>
          <c:tx>
            <c:strRef>
              <c:f>'F:\Copenhagen\Sales\Sales student\SP Group Månedsstatistik\Rapporter\2024\[SP_Group_april_2024.xlsx]PriceVsIndex (2010)'!$C$3</c:f>
              <c:strCache>
                <c:ptCount val="1"/>
                <c:pt idx="0">
                  <c:v>SP Group A/S</c:v>
                </c:pt>
              </c:strCache>
            </c:strRef>
          </c:tx>
          <c:spPr>
            <a:ln w="9525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'[1]PriceVsIndex (2010)'!$B$4:$B$10078</c:f>
              <c:numCache>
                <c:formatCode>General</c:formatCode>
                <c:ptCount val="10075"/>
                <c:pt idx="0">
                  <c:v>40177</c:v>
                </c:pt>
                <c:pt idx="1">
                  <c:v>40182</c:v>
                </c:pt>
                <c:pt idx="2">
                  <c:v>40183</c:v>
                </c:pt>
                <c:pt idx="3">
                  <c:v>40184</c:v>
                </c:pt>
                <c:pt idx="4">
                  <c:v>40185</c:v>
                </c:pt>
                <c:pt idx="5">
                  <c:v>40186</c:v>
                </c:pt>
                <c:pt idx="6">
                  <c:v>40189</c:v>
                </c:pt>
                <c:pt idx="7">
                  <c:v>40190</c:v>
                </c:pt>
                <c:pt idx="8">
                  <c:v>40191</c:v>
                </c:pt>
                <c:pt idx="9">
                  <c:v>40192</c:v>
                </c:pt>
                <c:pt idx="10">
                  <c:v>40193</c:v>
                </c:pt>
                <c:pt idx="11">
                  <c:v>40196</c:v>
                </c:pt>
                <c:pt idx="12">
                  <c:v>40197</c:v>
                </c:pt>
                <c:pt idx="13">
                  <c:v>40198</c:v>
                </c:pt>
                <c:pt idx="14">
                  <c:v>40199</c:v>
                </c:pt>
                <c:pt idx="15">
                  <c:v>40200</c:v>
                </c:pt>
                <c:pt idx="16">
                  <c:v>40203</c:v>
                </c:pt>
                <c:pt idx="17">
                  <c:v>40204</c:v>
                </c:pt>
                <c:pt idx="18">
                  <c:v>40205</c:v>
                </c:pt>
                <c:pt idx="19">
                  <c:v>40206</c:v>
                </c:pt>
                <c:pt idx="20">
                  <c:v>40207</c:v>
                </c:pt>
                <c:pt idx="21">
                  <c:v>40210</c:v>
                </c:pt>
                <c:pt idx="22">
                  <c:v>40211</c:v>
                </c:pt>
                <c:pt idx="23">
                  <c:v>40212</c:v>
                </c:pt>
                <c:pt idx="24">
                  <c:v>40213</c:v>
                </c:pt>
                <c:pt idx="25">
                  <c:v>40214</c:v>
                </c:pt>
                <c:pt idx="26">
                  <c:v>40217</c:v>
                </c:pt>
                <c:pt idx="27">
                  <c:v>40218</c:v>
                </c:pt>
                <c:pt idx="28">
                  <c:v>40219</c:v>
                </c:pt>
                <c:pt idx="29">
                  <c:v>40220</c:v>
                </c:pt>
                <c:pt idx="30">
                  <c:v>40221</c:v>
                </c:pt>
                <c:pt idx="31">
                  <c:v>40224</c:v>
                </c:pt>
                <c:pt idx="32">
                  <c:v>40225</c:v>
                </c:pt>
                <c:pt idx="33">
                  <c:v>40226</c:v>
                </c:pt>
                <c:pt idx="34">
                  <c:v>40227</c:v>
                </c:pt>
                <c:pt idx="35">
                  <c:v>40228</c:v>
                </c:pt>
                <c:pt idx="36">
                  <c:v>40231</c:v>
                </c:pt>
                <c:pt idx="37">
                  <c:v>40232</c:v>
                </c:pt>
                <c:pt idx="38">
                  <c:v>40233</c:v>
                </c:pt>
                <c:pt idx="39">
                  <c:v>40234</c:v>
                </c:pt>
                <c:pt idx="40">
                  <c:v>40235</c:v>
                </c:pt>
                <c:pt idx="41">
                  <c:v>40238</c:v>
                </c:pt>
                <c:pt idx="42">
                  <c:v>40239</c:v>
                </c:pt>
                <c:pt idx="43">
                  <c:v>40240</c:v>
                </c:pt>
                <c:pt idx="44">
                  <c:v>40241</c:v>
                </c:pt>
                <c:pt idx="45">
                  <c:v>40242</c:v>
                </c:pt>
                <c:pt idx="46">
                  <c:v>40245</c:v>
                </c:pt>
                <c:pt idx="47">
                  <c:v>40246</c:v>
                </c:pt>
                <c:pt idx="48">
                  <c:v>40247</c:v>
                </c:pt>
                <c:pt idx="49">
                  <c:v>40248</c:v>
                </c:pt>
                <c:pt idx="50">
                  <c:v>40249</c:v>
                </c:pt>
                <c:pt idx="51">
                  <c:v>40252</c:v>
                </c:pt>
                <c:pt idx="52">
                  <c:v>40253</c:v>
                </c:pt>
                <c:pt idx="53">
                  <c:v>40254</c:v>
                </c:pt>
                <c:pt idx="54">
                  <c:v>40255</c:v>
                </c:pt>
                <c:pt idx="55">
                  <c:v>40256</c:v>
                </c:pt>
                <c:pt idx="56">
                  <c:v>40259</c:v>
                </c:pt>
                <c:pt idx="57">
                  <c:v>40260</c:v>
                </c:pt>
                <c:pt idx="58">
                  <c:v>40261</c:v>
                </c:pt>
                <c:pt idx="59">
                  <c:v>40262</c:v>
                </c:pt>
                <c:pt idx="60">
                  <c:v>40263</c:v>
                </c:pt>
                <c:pt idx="61">
                  <c:v>40266</c:v>
                </c:pt>
                <c:pt idx="62">
                  <c:v>40267</c:v>
                </c:pt>
                <c:pt idx="63">
                  <c:v>40268</c:v>
                </c:pt>
                <c:pt idx="64">
                  <c:v>40274</c:v>
                </c:pt>
                <c:pt idx="65">
                  <c:v>40275</c:v>
                </c:pt>
                <c:pt idx="66">
                  <c:v>40276</c:v>
                </c:pt>
                <c:pt idx="67">
                  <c:v>40277</c:v>
                </c:pt>
                <c:pt idx="68">
                  <c:v>40280</c:v>
                </c:pt>
                <c:pt idx="69">
                  <c:v>40281</c:v>
                </c:pt>
                <c:pt idx="70">
                  <c:v>40282</c:v>
                </c:pt>
                <c:pt idx="71">
                  <c:v>40283</c:v>
                </c:pt>
                <c:pt idx="72">
                  <c:v>40284</c:v>
                </c:pt>
                <c:pt idx="73">
                  <c:v>40287</c:v>
                </c:pt>
                <c:pt idx="74">
                  <c:v>40288</c:v>
                </c:pt>
                <c:pt idx="75">
                  <c:v>40289</c:v>
                </c:pt>
                <c:pt idx="76">
                  <c:v>40290</c:v>
                </c:pt>
                <c:pt idx="77">
                  <c:v>40291</c:v>
                </c:pt>
                <c:pt idx="78">
                  <c:v>40294</c:v>
                </c:pt>
                <c:pt idx="79">
                  <c:v>40295</c:v>
                </c:pt>
                <c:pt idx="80">
                  <c:v>40296</c:v>
                </c:pt>
                <c:pt idx="81">
                  <c:v>40297</c:v>
                </c:pt>
                <c:pt idx="82">
                  <c:v>40301</c:v>
                </c:pt>
                <c:pt idx="83">
                  <c:v>40302</c:v>
                </c:pt>
                <c:pt idx="84">
                  <c:v>40303</c:v>
                </c:pt>
                <c:pt idx="85">
                  <c:v>40304</c:v>
                </c:pt>
                <c:pt idx="86">
                  <c:v>40305</c:v>
                </c:pt>
                <c:pt idx="87">
                  <c:v>40308</c:v>
                </c:pt>
                <c:pt idx="88">
                  <c:v>40309</c:v>
                </c:pt>
                <c:pt idx="89">
                  <c:v>40310</c:v>
                </c:pt>
                <c:pt idx="90">
                  <c:v>40315</c:v>
                </c:pt>
                <c:pt idx="91">
                  <c:v>40316</c:v>
                </c:pt>
                <c:pt idx="92">
                  <c:v>40317</c:v>
                </c:pt>
                <c:pt idx="93">
                  <c:v>40318</c:v>
                </c:pt>
                <c:pt idx="94">
                  <c:v>40319</c:v>
                </c:pt>
                <c:pt idx="95">
                  <c:v>40323</c:v>
                </c:pt>
                <c:pt idx="96">
                  <c:v>40324</c:v>
                </c:pt>
                <c:pt idx="97">
                  <c:v>40325</c:v>
                </c:pt>
                <c:pt idx="98">
                  <c:v>40326</c:v>
                </c:pt>
                <c:pt idx="99">
                  <c:v>40329</c:v>
                </c:pt>
                <c:pt idx="100">
                  <c:v>40330</c:v>
                </c:pt>
                <c:pt idx="101">
                  <c:v>40331</c:v>
                </c:pt>
                <c:pt idx="102">
                  <c:v>40332</c:v>
                </c:pt>
                <c:pt idx="103">
                  <c:v>40333</c:v>
                </c:pt>
                <c:pt idx="104">
                  <c:v>40336</c:v>
                </c:pt>
                <c:pt idx="105">
                  <c:v>40337</c:v>
                </c:pt>
                <c:pt idx="106">
                  <c:v>40338</c:v>
                </c:pt>
                <c:pt idx="107">
                  <c:v>40339</c:v>
                </c:pt>
                <c:pt idx="108">
                  <c:v>40340</c:v>
                </c:pt>
                <c:pt idx="109">
                  <c:v>40343</c:v>
                </c:pt>
                <c:pt idx="110">
                  <c:v>40344</c:v>
                </c:pt>
                <c:pt idx="111">
                  <c:v>40345</c:v>
                </c:pt>
                <c:pt idx="112">
                  <c:v>40346</c:v>
                </c:pt>
                <c:pt idx="113">
                  <c:v>40347</c:v>
                </c:pt>
                <c:pt idx="114">
                  <c:v>40350</c:v>
                </c:pt>
                <c:pt idx="115">
                  <c:v>40351</c:v>
                </c:pt>
                <c:pt idx="116">
                  <c:v>40352</c:v>
                </c:pt>
                <c:pt idx="117">
                  <c:v>40353</c:v>
                </c:pt>
                <c:pt idx="118">
                  <c:v>40354</c:v>
                </c:pt>
                <c:pt idx="119">
                  <c:v>40357</c:v>
                </c:pt>
                <c:pt idx="120">
                  <c:v>40358</c:v>
                </c:pt>
                <c:pt idx="121">
                  <c:v>40359</c:v>
                </c:pt>
                <c:pt idx="122">
                  <c:v>40360</c:v>
                </c:pt>
                <c:pt idx="123">
                  <c:v>40361</c:v>
                </c:pt>
                <c:pt idx="124">
                  <c:v>40364</c:v>
                </c:pt>
                <c:pt idx="125">
                  <c:v>40365</c:v>
                </c:pt>
                <c:pt idx="126">
                  <c:v>40366</c:v>
                </c:pt>
                <c:pt idx="127">
                  <c:v>40367</c:v>
                </c:pt>
                <c:pt idx="128">
                  <c:v>40368</c:v>
                </c:pt>
                <c:pt idx="129">
                  <c:v>40371</c:v>
                </c:pt>
                <c:pt idx="130">
                  <c:v>40372</c:v>
                </c:pt>
                <c:pt idx="131">
                  <c:v>40373</c:v>
                </c:pt>
                <c:pt idx="132">
                  <c:v>40374</c:v>
                </c:pt>
                <c:pt idx="133">
                  <c:v>40375</c:v>
                </c:pt>
                <c:pt idx="134">
                  <c:v>40378</c:v>
                </c:pt>
                <c:pt idx="135">
                  <c:v>40379</c:v>
                </c:pt>
                <c:pt idx="136">
                  <c:v>40380</c:v>
                </c:pt>
                <c:pt idx="137">
                  <c:v>40381</c:v>
                </c:pt>
                <c:pt idx="138">
                  <c:v>40382</c:v>
                </c:pt>
                <c:pt idx="139">
                  <c:v>40385</c:v>
                </c:pt>
                <c:pt idx="140">
                  <c:v>40386</c:v>
                </c:pt>
                <c:pt idx="141">
                  <c:v>40387</c:v>
                </c:pt>
                <c:pt idx="142">
                  <c:v>40388</c:v>
                </c:pt>
                <c:pt idx="143">
                  <c:v>40389</c:v>
                </c:pt>
                <c:pt idx="144">
                  <c:v>40392</c:v>
                </c:pt>
                <c:pt idx="145">
                  <c:v>40393</c:v>
                </c:pt>
                <c:pt idx="146">
                  <c:v>40394</c:v>
                </c:pt>
                <c:pt idx="147">
                  <c:v>40395</c:v>
                </c:pt>
                <c:pt idx="148">
                  <c:v>40396</c:v>
                </c:pt>
                <c:pt idx="149">
                  <c:v>40399</c:v>
                </c:pt>
                <c:pt idx="150">
                  <c:v>40400</c:v>
                </c:pt>
                <c:pt idx="151">
                  <c:v>40401</c:v>
                </c:pt>
                <c:pt idx="152">
                  <c:v>40402</c:v>
                </c:pt>
                <c:pt idx="153">
                  <c:v>40403</c:v>
                </c:pt>
                <c:pt idx="154">
                  <c:v>40406</c:v>
                </c:pt>
                <c:pt idx="155">
                  <c:v>40407</c:v>
                </c:pt>
                <c:pt idx="156">
                  <c:v>40408</c:v>
                </c:pt>
                <c:pt idx="157">
                  <c:v>40409</c:v>
                </c:pt>
                <c:pt idx="158">
                  <c:v>40410</c:v>
                </c:pt>
                <c:pt idx="159">
                  <c:v>40413</c:v>
                </c:pt>
                <c:pt idx="160">
                  <c:v>40414</c:v>
                </c:pt>
                <c:pt idx="161">
                  <c:v>40415</c:v>
                </c:pt>
                <c:pt idx="162">
                  <c:v>40416</c:v>
                </c:pt>
                <c:pt idx="163">
                  <c:v>40417</c:v>
                </c:pt>
                <c:pt idx="164">
                  <c:v>40420</c:v>
                </c:pt>
                <c:pt idx="165">
                  <c:v>40421</c:v>
                </c:pt>
                <c:pt idx="166">
                  <c:v>40422</c:v>
                </c:pt>
                <c:pt idx="167">
                  <c:v>40423</c:v>
                </c:pt>
                <c:pt idx="168">
                  <c:v>40424</c:v>
                </c:pt>
                <c:pt idx="169">
                  <c:v>40427</c:v>
                </c:pt>
                <c:pt idx="170">
                  <c:v>40428</c:v>
                </c:pt>
                <c:pt idx="171">
                  <c:v>40429</c:v>
                </c:pt>
                <c:pt idx="172">
                  <c:v>40430</c:v>
                </c:pt>
                <c:pt idx="173">
                  <c:v>40431</c:v>
                </c:pt>
                <c:pt idx="174">
                  <c:v>40434</c:v>
                </c:pt>
                <c:pt idx="175">
                  <c:v>40435</c:v>
                </c:pt>
                <c:pt idx="176">
                  <c:v>40436</c:v>
                </c:pt>
                <c:pt idx="177">
                  <c:v>40437</c:v>
                </c:pt>
                <c:pt idx="178">
                  <c:v>40438</c:v>
                </c:pt>
                <c:pt idx="179">
                  <c:v>40441</c:v>
                </c:pt>
                <c:pt idx="180">
                  <c:v>40442</c:v>
                </c:pt>
                <c:pt idx="181">
                  <c:v>40443</c:v>
                </c:pt>
                <c:pt idx="182">
                  <c:v>40444</c:v>
                </c:pt>
                <c:pt idx="183">
                  <c:v>40445</c:v>
                </c:pt>
                <c:pt idx="184">
                  <c:v>40448</c:v>
                </c:pt>
                <c:pt idx="185">
                  <c:v>40449</c:v>
                </c:pt>
                <c:pt idx="186">
                  <c:v>40450</c:v>
                </c:pt>
                <c:pt idx="187">
                  <c:v>40451</c:v>
                </c:pt>
                <c:pt idx="188">
                  <c:v>40452</c:v>
                </c:pt>
                <c:pt idx="189">
                  <c:v>40455</c:v>
                </c:pt>
                <c:pt idx="190">
                  <c:v>40456</c:v>
                </c:pt>
                <c:pt idx="191">
                  <c:v>40457</c:v>
                </c:pt>
                <c:pt idx="192">
                  <c:v>40458</c:v>
                </c:pt>
                <c:pt idx="193">
                  <c:v>40459</c:v>
                </c:pt>
                <c:pt idx="194">
                  <c:v>40462</c:v>
                </c:pt>
                <c:pt idx="195">
                  <c:v>40463</c:v>
                </c:pt>
                <c:pt idx="196">
                  <c:v>40464</c:v>
                </c:pt>
                <c:pt idx="197">
                  <c:v>40465</c:v>
                </c:pt>
                <c:pt idx="198">
                  <c:v>40466</c:v>
                </c:pt>
                <c:pt idx="199">
                  <c:v>40469</c:v>
                </c:pt>
                <c:pt idx="200">
                  <c:v>40470</c:v>
                </c:pt>
                <c:pt idx="201">
                  <c:v>40471</c:v>
                </c:pt>
                <c:pt idx="202">
                  <c:v>40472</c:v>
                </c:pt>
                <c:pt idx="203">
                  <c:v>40473</c:v>
                </c:pt>
                <c:pt idx="204">
                  <c:v>40476</c:v>
                </c:pt>
                <c:pt idx="205">
                  <c:v>40477</c:v>
                </c:pt>
                <c:pt idx="206">
                  <c:v>40478</c:v>
                </c:pt>
                <c:pt idx="207">
                  <c:v>40479</c:v>
                </c:pt>
                <c:pt idx="208">
                  <c:v>40480</c:v>
                </c:pt>
                <c:pt idx="209">
                  <c:v>40483</c:v>
                </c:pt>
                <c:pt idx="210">
                  <c:v>40484</c:v>
                </c:pt>
                <c:pt idx="211">
                  <c:v>40485</c:v>
                </c:pt>
                <c:pt idx="212">
                  <c:v>40486</c:v>
                </c:pt>
                <c:pt idx="213">
                  <c:v>40487</c:v>
                </c:pt>
                <c:pt idx="214">
                  <c:v>40490</c:v>
                </c:pt>
                <c:pt idx="215">
                  <c:v>40491</c:v>
                </c:pt>
                <c:pt idx="216">
                  <c:v>40492</c:v>
                </c:pt>
                <c:pt idx="217">
                  <c:v>40493</c:v>
                </c:pt>
                <c:pt idx="218">
                  <c:v>40494</c:v>
                </c:pt>
                <c:pt idx="219">
                  <c:v>40497</c:v>
                </c:pt>
                <c:pt idx="220">
                  <c:v>40498</c:v>
                </c:pt>
                <c:pt idx="221">
                  <c:v>40499</c:v>
                </c:pt>
                <c:pt idx="222">
                  <c:v>40500</c:v>
                </c:pt>
                <c:pt idx="223">
                  <c:v>40501</c:v>
                </c:pt>
                <c:pt idx="224">
                  <c:v>40504</c:v>
                </c:pt>
                <c:pt idx="225">
                  <c:v>40505</c:v>
                </c:pt>
                <c:pt idx="226">
                  <c:v>40506</c:v>
                </c:pt>
                <c:pt idx="227">
                  <c:v>40507</c:v>
                </c:pt>
                <c:pt idx="228">
                  <c:v>40508</c:v>
                </c:pt>
                <c:pt idx="229">
                  <c:v>40511</c:v>
                </c:pt>
                <c:pt idx="230">
                  <c:v>40512</c:v>
                </c:pt>
                <c:pt idx="231">
                  <c:v>40513</c:v>
                </c:pt>
                <c:pt idx="232">
                  <c:v>40514</c:v>
                </c:pt>
                <c:pt idx="233">
                  <c:v>40515</c:v>
                </c:pt>
                <c:pt idx="234">
                  <c:v>40518</c:v>
                </c:pt>
                <c:pt idx="235">
                  <c:v>40519</c:v>
                </c:pt>
                <c:pt idx="236">
                  <c:v>40520</c:v>
                </c:pt>
                <c:pt idx="237">
                  <c:v>40521</c:v>
                </c:pt>
                <c:pt idx="238">
                  <c:v>40522</c:v>
                </c:pt>
                <c:pt idx="239">
                  <c:v>40525</c:v>
                </c:pt>
                <c:pt idx="240">
                  <c:v>40526</c:v>
                </c:pt>
                <c:pt idx="241">
                  <c:v>40527</c:v>
                </c:pt>
                <c:pt idx="242">
                  <c:v>40528</c:v>
                </c:pt>
                <c:pt idx="243">
                  <c:v>40529</c:v>
                </c:pt>
                <c:pt idx="244">
                  <c:v>40532</c:v>
                </c:pt>
                <c:pt idx="245">
                  <c:v>40533</c:v>
                </c:pt>
                <c:pt idx="246">
                  <c:v>40534</c:v>
                </c:pt>
                <c:pt idx="247">
                  <c:v>40535</c:v>
                </c:pt>
                <c:pt idx="248">
                  <c:v>40539</c:v>
                </c:pt>
                <c:pt idx="249">
                  <c:v>40540</c:v>
                </c:pt>
                <c:pt idx="250">
                  <c:v>40541</c:v>
                </c:pt>
                <c:pt idx="251">
                  <c:v>40542</c:v>
                </c:pt>
                <c:pt idx="252">
                  <c:v>40546</c:v>
                </c:pt>
                <c:pt idx="253">
                  <c:v>40547</c:v>
                </c:pt>
                <c:pt idx="254">
                  <c:v>40548</c:v>
                </c:pt>
                <c:pt idx="255">
                  <c:v>40549</c:v>
                </c:pt>
                <c:pt idx="256">
                  <c:v>40550</c:v>
                </c:pt>
                <c:pt idx="257">
                  <c:v>40553</c:v>
                </c:pt>
                <c:pt idx="258">
                  <c:v>40554</c:v>
                </c:pt>
                <c:pt idx="259">
                  <c:v>40555</c:v>
                </c:pt>
                <c:pt idx="260">
                  <c:v>40556</c:v>
                </c:pt>
                <c:pt idx="261">
                  <c:v>40557</c:v>
                </c:pt>
                <c:pt idx="262">
                  <c:v>40560</c:v>
                </c:pt>
                <c:pt idx="263">
                  <c:v>40561</c:v>
                </c:pt>
                <c:pt idx="264">
                  <c:v>40562</c:v>
                </c:pt>
                <c:pt idx="265">
                  <c:v>40563</c:v>
                </c:pt>
                <c:pt idx="266">
                  <c:v>40564</c:v>
                </c:pt>
                <c:pt idx="267">
                  <c:v>40567</c:v>
                </c:pt>
                <c:pt idx="268">
                  <c:v>40568</c:v>
                </c:pt>
                <c:pt idx="269">
                  <c:v>40569</c:v>
                </c:pt>
                <c:pt idx="270">
                  <c:v>40570</c:v>
                </c:pt>
                <c:pt idx="271">
                  <c:v>40571</c:v>
                </c:pt>
                <c:pt idx="272">
                  <c:v>40574</c:v>
                </c:pt>
                <c:pt idx="273">
                  <c:v>40575</c:v>
                </c:pt>
                <c:pt idx="274">
                  <c:v>40576</c:v>
                </c:pt>
                <c:pt idx="275">
                  <c:v>40577</c:v>
                </c:pt>
                <c:pt idx="276">
                  <c:v>40578</c:v>
                </c:pt>
                <c:pt idx="277">
                  <c:v>40581</c:v>
                </c:pt>
                <c:pt idx="278">
                  <c:v>40582</c:v>
                </c:pt>
                <c:pt idx="279">
                  <c:v>40583</c:v>
                </c:pt>
                <c:pt idx="280">
                  <c:v>40584</c:v>
                </c:pt>
                <c:pt idx="281">
                  <c:v>40585</c:v>
                </c:pt>
                <c:pt idx="282">
                  <c:v>40588</c:v>
                </c:pt>
                <c:pt idx="283">
                  <c:v>40589</c:v>
                </c:pt>
                <c:pt idx="284">
                  <c:v>40590</c:v>
                </c:pt>
                <c:pt idx="285">
                  <c:v>40591</c:v>
                </c:pt>
                <c:pt idx="286">
                  <c:v>40592</c:v>
                </c:pt>
                <c:pt idx="287">
                  <c:v>40595</c:v>
                </c:pt>
                <c:pt idx="288">
                  <c:v>40596</c:v>
                </c:pt>
                <c:pt idx="289">
                  <c:v>40597</c:v>
                </c:pt>
                <c:pt idx="290">
                  <c:v>40598</c:v>
                </c:pt>
                <c:pt idx="291">
                  <c:v>40599</c:v>
                </c:pt>
                <c:pt idx="292">
                  <c:v>40602</c:v>
                </c:pt>
                <c:pt idx="293">
                  <c:v>40603</c:v>
                </c:pt>
                <c:pt idx="294">
                  <c:v>40604</c:v>
                </c:pt>
                <c:pt idx="295">
                  <c:v>40605</c:v>
                </c:pt>
                <c:pt idx="296">
                  <c:v>40606</c:v>
                </c:pt>
                <c:pt idx="297">
                  <c:v>40609</c:v>
                </c:pt>
                <c:pt idx="298">
                  <c:v>40610</c:v>
                </c:pt>
                <c:pt idx="299">
                  <c:v>40611</c:v>
                </c:pt>
                <c:pt idx="300">
                  <c:v>40612</c:v>
                </c:pt>
                <c:pt idx="301">
                  <c:v>40613</c:v>
                </c:pt>
                <c:pt idx="302">
                  <c:v>40616</c:v>
                </c:pt>
                <c:pt idx="303">
                  <c:v>40617</c:v>
                </c:pt>
                <c:pt idx="304">
                  <c:v>40618</c:v>
                </c:pt>
                <c:pt idx="305">
                  <c:v>40619</c:v>
                </c:pt>
                <c:pt idx="306">
                  <c:v>40620</c:v>
                </c:pt>
                <c:pt idx="307">
                  <c:v>40623</c:v>
                </c:pt>
                <c:pt idx="308">
                  <c:v>40624</c:v>
                </c:pt>
                <c:pt idx="309">
                  <c:v>40625</c:v>
                </c:pt>
                <c:pt idx="310">
                  <c:v>40626</c:v>
                </c:pt>
                <c:pt idx="311">
                  <c:v>40627</c:v>
                </c:pt>
                <c:pt idx="312">
                  <c:v>40630</c:v>
                </c:pt>
                <c:pt idx="313">
                  <c:v>40631</c:v>
                </c:pt>
                <c:pt idx="314">
                  <c:v>40632</c:v>
                </c:pt>
                <c:pt idx="315">
                  <c:v>40633</c:v>
                </c:pt>
                <c:pt idx="316">
                  <c:v>40634</c:v>
                </c:pt>
                <c:pt idx="317">
                  <c:v>40637</c:v>
                </c:pt>
                <c:pt idx="318">
                  <c:v>40638</c:v>
                </c:pt>
                <c:pt idx="319">
                  <c:v>40639</c:v>
                </c:pt>
                <c:pt idx="320">
                  <c:v>40640</c:v>
                </c:pt>
                <c:pt idx="321">
                  <c:v>40641</c:v>
                </c:pt>
                <c:pt idx="322">
                  <c:v>40644</c:v>
                </c:pt>
                <c:pt idx="323">
                  <c:v>40645</c:v>
                </c:pt>
                <c:pt idx="324">
                  <c:v>40646</c:v>
                </c:pt>
                <c:pt idx="325">
                  <c:v>40647</c:v>
                </c:pt>
                <c:pt idx="326">
                  <c:v>40648</c:v>
                </c:pt>
                <c:pt idx="327">
                  <c:v>40651</c:v>
                </c:pt>
                <c:pt idx="328">
                  <c:v>40652</c:v>
                </c:pt>
                <c:pt idx="329">
                  <c:v>40653</c:v>
                </c:pt>
                <c:pt idx="330">
                  <c:v>40659</c:v>
                </c:pt>
                <c:pt idx="331">
                  <c:v>40660</c:v>
                </c:pt>
                <c:pt idx="332">
                  <c:v>40661</c:v>
                </c:pt>
                <c:pt idx="333">
                  <c:v>40662</c:v>
                </c:pt>
                <c:pt idx="334">
                  <c:v>40665</c:v>
                </c:pt>
                <c:pt idx="335">
                  <c:v>40666</c:v>
                </c:pt>
                <c:pt idx="336">
                  <c:v>40667</c:v>
                </c:pt>
                <c:pt idx="337">
                  <c:v>40668</c:v>
                </c:pt>
                <c:pt idx="338">
                  <c:v>40669</c:v>
                </c:pt>
                <c:pt idx="339">
                  <c:v>40672</c:v>
                </c:pt>
                <c:pt idx="340">
                  <c:v>40673</c:v>
                </c:pt>
                <c:pt idx="341">
                  <c:v>40674</c:v>
                </c:pt>
                <c:pt idx="342">
                  <c:v>40675</c:v>
                </c:pt>
                <c:pt idx="343">
                  <c:v>40676</c:v>
                </c:pt>
                <c:pt idx="344">
                  <c:v>40679</c:v>
                </c:pt>
                <c:pt idx="345">
                  <c:v>40680</c:v>
                </c:pt>
                <c:pt idx="346">
                  <c:v>40681</c:v>
                </c:pt>
                <c:pt idx="347">
                  <c:v>40682</c:v>
                </c:pt>
                <c:pt idx="348">
                  <c:v>40686</c:v>
                </c:pt>
                <c:pt idx="349">
                  <c:v>40687</c:v>
                </c:pt>
                <c:pt idx="350">
                  <c:v>40688</c:v>
                </c:pt>
                <c:pt idx="351">
                  <c:v>40689</c:v>
                </c:pt>
                <c:pt idx="352">
                  <c:v>40690</c:v>
                </c:pt>
                <c:pt idx="353">
                  <c:v>40693</c:v>
                </c:pt>
                <c:pt idx="354">
                  <c:v>40694</c:v>
                </c:pt>
                <c:pt idx="355">
                  <c:v>40695</c:v>
                </c:pt>
                <c:pt idx="356">
                  <c:v>40700</c:v>
                </c:pt>
                <c:pt idx="357">
                  <c:v>40701</c:v>
                </c:pt>
                <c:pt idx="358">
                  <c:v>40702</c:v>
                </c:pt>
                <c:pt idx="359">
                  <c:v>40703</c:v>
                </c:pt>
                <c:pt idx="360">
                  <c:v>40704</c:v>
                </c:pt>
                <c:pt idx="361">
                  <c:v>40708</c:v>
                </c:pt>
                <c:pt idx="362">
                  <c:v>40709</c:v>
                </c:pt>
                <c:pt idx="363">
                  <c:v>40710</c:v>
                </c:pt>
                <c:pt idx="364">
                  <c:v>40711</c:v>
                </c:pt>
                <c:pt idx="365">
                  <c:v>40714</c:v>
                </c:pt>
                <c:pt idx="366">
                  <c:v>40715</c:v>
                </c:pt>
                <c:pt idx="367">
                  <c:v>40716</c:v>
                </c:pt>
                <c:pt idx="368">
                  <c:v>40717</c:v>
                </c:pt>
                <c:pt idx="369">
                  <c:v>40718</c:v>
                </c:pt>
                <c:pt idx="370">
                  <c:v>40721</c:v>
                </c:pt>
                <c:pt idx="371">
                  <c:v>40722</c:v>
                </c:pt>
                <c:pt idx="372">
                  <c:v>40723</c:v>
                </c:pt>
                <c:pt idx="373">
                  <c:v>40724</c:v>
                </c:pt>
                <c:pt idx="374">
                  <c:v>40725</c:v>
                </c:pt>
                <c:pt idx="375">
                  <c:v>40728</c:v>
                </c:pt>
                <c:pt idx="376">
                  <c:v>40729</c:v>
                </c:pt>
                <c:pt idx="377">
                  <c:v>40730</c:v>
                </c:pt>
                <c:pt idx="378">
                  <c:v>40731</c:v>
                </c:pt>
                <c:pt idx="379">
                  <c:v>40732</c:v>
                </c:pt>
                <c:pt idx="380">
                  <c:v>40735</c:v>
                </c:pt>
                <c:pt idx="381">
                  <c:v>40736</c:v>
                </c:pt>
                <c:pt idx="382">
                  <c:v>40737</c:v>
                </c:pt>
                <c:pt idx="383">
                  <c:v>40738</c:v>
                </c:pt>
                <c:pt idx="384">
                  <c:v>40739</c:v>
                </c:pt>
                <c:pt idx="385">
                  <c:v>40742</c:v>
                </c:pt>
                <c:pt idx="386">
                  <c:v>40743</c:v>
                </c:pt>
                <c:pt idx="387">
                  <c:v>40744</c:v>
                </c:pt>
                <c:pt idx="388">
                  <c:v>40745</c:v>
                </c:pt>
                <c:pt idx="389">
                  <c:v>40746</c:v>
                </c:pt>
                <c:pt idx="390">
                  <c:v>40749</c:v>
                </c:pt>
                <c:pt idx="391">
                  <c:v>40750</c:v>
                </c:pt>
                <c:pt idx="392">
                  <c:v>40751</c:v>
                </c:pt>
                <c:pt idx="393">
                  <c:v>40752</c:v>
                </c:pt>
                <c:pt idx="394">
                  <c:v>40753</c:v>
                </c:pt>
                <c:pt idx="395">
                  <c:v>40756</c:v>
                </c:pt>
                <c:pt idx="396">
                  <c:v>40757</c:v>
                </c:pt>
                <c:pt idx="397">
                  <c:v>40758</c:v>
                </c:pt>
                <c:pt idx="398">
                  <c:v>40759</c:v>
                </c:pt>
                <c:pt idx="399">
                  <c:v>40760</c:v>
                </c:pt>
                <c:pt idx="400">
                  <c:v>40763</c:v>
                </c:pt>
                <c:pt idx="401">
                  <c:v>40764</c:v>
                </c:pt>
                <c:pt idx="402">
                  <c:v>40765</c:v>
                </c:pt>
                <c:pt idx="403">
                  <c:v>40766</c:v>
                </c:pt>
                <c:pt idx="404">
                  <c:v>40767</c:v>
                </c:pt>
                <c:pt idx="405">
                  <c:v>40770</c:v>
                </c:pt>
                <c:pt idx="406">
                  <c:v>40771</c:v>
                </c:pt>
                <c:pt idx="407">
                  <c:v>40772</c:v>
                </c:pt>
                <c:pt idx="408">
                  <c:v>40773</c:v>
                </c:pt>
                <c:pt idx="409">
                  <c:v>40774</c:v>
                </c:pt>
                <c:pt idx="410">
                  <c:v>40777</c:v>
                </c:pt>
                <c:pt idx="411">
                  <c:v>40778</c:v>
                </c:pt>
                <c:pt idx="412">
                  <c:v>40779</c:v>
                </c:pt>
                <c:pt idx="413">
                  <c:v>40780</c:v>
                </c:pt>
                <c:pt idx="414">
                  <c:v>40781</c:v>
                </c:pt>
                <c:pt idx="415">
                  <c:v>40784</c:v>
                </c:pt>
                <c:pt idx="416">
                  <c:v>40785</c:v>
                </c:pt>
                <c:pt idx="417">
                  <c:v>40786</c:v>
                </c:pt>
                <c:pt idx="418">
                  <c:v>40787</c:v>
                </c:pt>
                <c:pt idx="419">
                  <c:v>40788</c:v>
                </c:pt>
                <c:pt idx="420">
                  <c:v>40791</c:v>
                </c:pt>
                <c:pt idx="421">
                  <c:v>40792</c:v>
                </c:pt>
                <c:pt idx="422">
                  <c:v>40793</c:v>
                </c:pt>
                <c:pt idx="423">
                  <c:v>40794</c:v>
                </c:pt>
                <c:pt idx="424">
                  <c:v>40795</c:v>
                </c:pt>
                <c:pt idx="425">
                  <c:v>40798</c:v>
                </c:pt>
                <c:pt idx="426">
                  <c:v>40799</c:v>
                </c:pt>
                <c:pt idx="427">
                  <c:v>40800</c:v>
                </c:pt>
                <c:pt idx="428">
                  <c:v>40801</c:v>
                </c:pt>
                <c:pt idx="429">
                  <c:v>40802</c:v>
                </c:pt>
                <c:pt idx="430">
                  <c:v>40805</c:v>
                </c:pt>
                <c:pt idx="431">
                  <c:v>40806</c:v>
                </c:pt>
                <c:pt idx="432">
                  <c:v>40807</c:v>
                </c:pt>
                <c:pt idx="433">
                  <c:v>40808</c:v>
                </c:pt>
                <c:pt idx="434">
                  <c:v>40809</c:v>
                </c:pt>
                <c:pt idx="435">
                  <c:v>40812</c:v>
                </c:pt>
                <c:pt idx="436">
                  <c:v>40813</c:v>
                </c:pt>
                <c:pt idx="437">
                  <c:v>40814</c:v>
                </c:pt>
                <c:pt idx="438">
                  <c:v>40815</c:v>
                </c:pt>
                <c:pt idx="439">
                  <c:v>40816</c:v>
                </c:pt>
                <c:pt idx="440">
                  <c:v>40819</c:v>
                </c:pt>
                <c:pt idx="441">
                  <c:v>40820</c:v>
                </c:pt>
                <c:pt idx="442">
                  <c:v>40821</c:v>
                </c:pt>
                <c:pt idx="443">
                  <c:v>40822</c:v>
                </c:pt>
                <c:pt idx="444">
                  <c:v>40823</c:v>
                </c:pt>
                <c:pt idx="445">
                  <c:v>40826</c:v>
                </c:pt>
                <c:pt idx="446">
                  <c:v>40827</c:v>
                </c:pt>
                <c:pt idx="447">
                  <c:v>40828</c:v>
                </c:pt>
                <c:pt idx="448">
                  <c:v>40829</c:v>
                </c:pt>
                <c:pt idx="449">
                  <c:v>40830</c:v>
                </c:pt>
                <c:pt idx="450">
                  <c:v>40833</c:v>
                </c:pt>
                <c:pt idx="451">
                  <c:v>40834</c:v>
                </c:pt>
                <c:pt idx="452">
                  <c:v>40835</c:v>
                </c:pt>
                <c:pt idx="453">
                  <c:v>40836</c:v>
                </c:pt>
                <c:pt idx="454">
                  <c:v>40837</c:v>
                </c:pt>
                <c:pt idx="455">
                  <c:v>40840</c:v>
                </c:pt>
                <c:pt idx="456">
                  <c:v>40841</c:v>
                </c:pt>
                <c:pt idx="457">
                  <c:v>40842</c:v>
                </c:pt>
                <c:pt idx="458">
                  <c:v>40843</c:v>
                </c:pt>
                <c:pt idx="459">
                  <c:v>40844</c:v>
                </c:pt>
                <c:pt idx="460">
                  <c:v>40847</c:v>
                </c:pt>
                <c:pt idx="461">
                  <c:v>40848</c:v>
                </c:pt>
                <c:pt idx="462">
                  <c:v>40849</c:v>
                </c:pt>
                <c:pt idx="463">
                  <c:v>40850</c:v>
                </c:pt>
                <c:pt idx="464">
                  <c:v>40851</c:v>
                </c:pt>
                <c:pt idx="465">
                  <c:v>40854</c:v>
                </c:pt>
                <c:pt idx="466">
                  <c:v>40855</c:v>
                </c:pt>
                <c:pt idx="467">
                  <c:v>40856</c:v>
                </c:pt>
                <c:pt idx="468">
                  <c:v>40857</c:v>
                </c:pt>
                <c:pt idx="469">
                  <c:v>40858</c:v>
                </c:pt>
                <c:pt idx="470">
                  <c:v>40861</c:v>
                </c:pt>
                <c:pt idx="471">
                  <c:v>40862</c:v>
                </c:pt>
                <c:pt idx="472">
                  <c:v>40863</c:v>
                </c:pt>
                <c:pt idx="473">
                  <c:v>40864</c:v>
                </c:pt>
                <c:pt idx="474">
                  <c:v>40865</c:v>
                </c:pt>
                <c:pt idx="475">
                  <c:v>40868</c:v>
                </c:pt>
                <c:pt idx="476">
                  <c:v>40869</c:v>
                </c:pt>
                <c:pt idx="477">
                  <c:v>40870</c:v>
                </c:pt>
                <c:pt idx="478">
                  <c:v>40871</c:v>
                </c:pt>
                <c:pt idx="479">
                  <c:v>40872</c:v>
                </c:pt>
                <c:pt idx="480">
                  <c:v>40875</c:v>
                </c:pt>
                <c:pt idx="481">
                  <c:v>40876</c:v>
                </c:pt>
                <c:pt idx="482">
                  <c:v>40877</c:v>
                </c:pt>
                <c:pt idx="483">
                  <c:v>40878</c:v>
                </c:pt>
                <c:pt idx="484">
                  <c:v>40879</c:v>
                </c:pt>
                <c:pt idx="485">
                  <c:v>40882</c:v>
                </c:pt>
                <c:pt idx="486">
                  <c:v>40883</c:v>
                </c:pt>
                <c:pt idx="487">
                  <c:v>40884</c:v>
                </c:pt>
                <c:pt idx="488">
                  <c:v>40885</c:v>
                </c:pt>
                <c:pt idx="489">
                  <c:v>40886</c:v>
                </c:pt>
                <c:pt idx="490">
                  <c:v>40889</c:v>
                </c:pt>
                <c:pt idx="491">
                  <c:v>40890</c:v>
                </c:pt>
                <c:pt idx="492">
                  <c:v>40891</c:v>
                </c:pt>
                <c:pt idx="493">
                  <c:v>40892</c:v>
                </c:pt>
                <c:pt idx="494">
                  <c:v>40893</c:v>
                </c:pt>
                <c:pt idx="495">
                  <c:v>40896</c:v>
                </c:pt>
                <c:pt idx="496">
                  <c:v>40897</c:v>
                </c:pt>
                <c:pt idx="497">
                  <c:v>40898</c:v>
                </c:pt>
                <c:pt idx="498">
                  <c:v>40899</c:v>
                </c:pt>
                <c:pt idx="499">
                  <c:v>40900</c:v>
                </c:pt>
                <c:pt idx="500">
                  <c:v>40904</c:v>
                </c:pt>
                <c:pt idx="501">
                  <c:v>40905</c:v>
                </c:pt>
                <c:pt idx="502">
                  <c:v>40906</c:v>
                </c:pt>
                <c:pt idx="503">
                  <c:v>40907</c:v>
                </c:pt>
                <c:pt idx="504">
                  <c:v>40910</c:v>
                </c:pt>
                <c:pt idx="505">
                  <c:v>40911</c:v>
                </c:pt>
                <c:pt idx="506">
                  <c:v>40912</c:v>
                </c:pt>
                <c:pt idx="507">
                  <c:v>40913</c:v>
                </c:pt>
                <c:pt idx="508">
                  <c:v>40914</c:v>
                </c:pt>
                <c:pt idx="509">
                  <c:v>40917</c:v>
                </c:pt>
                <c:pt idx="510">
                  <c:v>40918</c:v>
                </c:pt>
                <c:pt idx="511">
                  <c:v>40919</c:v>
                </c:pt>
                <c:pt idx="512">
                  <c:v>40920</c:v>
                </c:pt>
                <c:pt idx="513">
                  <c:v>40921</c:v>
                </c:pt>
                <c:pt idx="514">
                  <c:v>40924</c:v>
                </c:pt>
                <c:pt idx="515">
                  <c:v>40925</c:v>
                </c:pt>
                <c:pt idx="516">
                  <c:v>40926</c:v>
                </c:pt>
                <c:pt idx="517">
                  <c:v>40927</c:v>
                </c:pt>
                <c:pt idx="518">
                  <c:v>40928</c:v>
                </c:pt>
                <c:pt idx="519">
                  <c:v>40931</c:v>
                </c:pt>
                <c:pt idx="520">
                  <c:v>40932</c:v>
                </c:pt>
                <c:pt idx="521">
                  <c:v>40933</c:v>
                </c:pt>
                <c:pt idx="522">
                  <c:v>40934</c:v>
                </c:pt>
                <c:pt idx="523">
                  <c:v>40935</c:v>
                </c:pt>
                <c:pt idx="524">
                  <c:v>40938</c:v>
                </c:pt>
                <c:pt idx="525">
                  <c:v>40939</c:v>
                </c:pt>
                <c:pt idx="526">
                  <c:v>40940</c:v>
                </c:pt>
                <c:pt idx="527">
                  <c:v>40941</c:v>
                </c:pt>
                <c:pt idx="528">
                  <c:v>40942</c:v>
                </c:pt>
                <c:pt idx="529">
                  <c:v>40945</c:v>
                </c:pt>
                <c:pt idx="530">
                  <c:v>40946</c:v>
                </c:pt>
                <c:pt idx="531">
                  <c:v>40947</c:v>
                </c:pt>
                <c:pt idx="532">
                  <c:v>40948</c:v>
                </c:pt>
                <c:pt idx="533">
                  <c:v>40949</c:v>
                </c:pt>
                <c:pt idx="534">
                  <c:v>40952</c:v>
                </c:pt>
                <c:pt idx="535">
                  <c:v>40953</c:v>
                </c:pt>
                <c:pt idx="536">
                  <c:v>40954</c:v>
                </c:pt>
                <c:pt idx="537">
                  <c:v>40955</c:v>
                </c:pt>
                <c:pt idx="538">
                  <c:v>40956</c:v>
                </c:pt>
                <c:pt idx="539">
                  <c:v>40959</c:v>
                </c:pt>
                <c:pt idx="540">
                  <c:v>40960</c:v>
                </c:pt>
                <c:pt idx="541">
                  <c:v>40961</c:v>
                </c:pt>
                <c:pt idx="542">
                  <c:v>40962</c:v>
                </c:pt>
                <c:pt idx="543">
                  <c:v>40963</c:v>
                </c:pt>
                <c:pt idx="544">
                  <c:v>40966</c:v>
                </c:pt>
                <c:pt idx="545">
                  <c:v>40967</c:v>
                </c:pt>
                <c:pt idx="546">
                  <c:v>40968</c:v>
                </c:pt>
                <c:pt idx="547">
                  <c:v>40969</c:v>
                </c:pt>
                <c:pt idx="548">
                  <c:v>40970</c:v>
                </c:pt>
                <c:pt idx="549">
                  <c:v>40973</c:v>
                </c:pt>
                <c:pt idx="550">
                  <c:v>40974</c:v>
                </c:pt>
                <c:pt idx="551">
                  <c:v>40975</c:v>
                </c:pt>
                <c:pt idx="552">
                  <c:v>40976</c:v>
                </c:pt>
                <c:pt idx="553">
                  <c:v>40977</c:v>
                </c:pt>
                <c:pt idx="554">
                  <c:v>40980</c:v>
                </c:pt>
                <c:pt idx="555">
                  <c:v>40981</c:v>
                </c:pt>
                <c:pt idx="556">
                  <c:v>40982</c:v>
                </c:pt>
                <c:pt idx="557">
                  <c:v>40983</c:v>
                </c:pt>
                <c:pt idx="558">
                  <c:v>40984</c:v>
                </c:pt>
                <c:pt idx="559">
                  <c:v>40987</c:v>
                </c:pt>
                <c:pt idx="560">
                  <c:v>40988</c:v>
                </c:pt>
                <c:pt idx="561">
                  <c:v>40989</c:v>
                </c:pt>
                <c:pt idx="562">
                  <c:v>40990</c:v>
                </c:pt>
                <c:pt idx="563">
                  <c:v>40991</c:v>
                </c:pt>
                <c:pt idx="564">
                  <c:v>40994</c:v>
                </c:pt>
                <c:pt idx="565">
                  <c:v>40995</c:v>
                </c:pt>
                <c:pt idx="566">
                  <c:v>40996</c:v>
                </c:pt>
                <c:pt idx="567">
                  <c:v>40997</c:v>
                </c:pt>
                <c:pt idx="568">
                  <c:v>40998</c:v>
                </c:pt>
                <c:pt idx="569">
                  <c:v>41001</c:v>
                </c:pt>
                <c:pt idx="570">
                  <c:v>41002</c:v>
                </c:pt>
                <c:pt idx="571">
                  <c:v>41003</c:v>
                </c:pt>
                <c:pt idx="572">
                  <c:v>41009</c:v>
                </c:pt>
                <c:pt idx="573">
                  <c:v>41010</c:v>
                </c:pt>
                <c:pt idx="574">
                  <c:v>41011</c:v>
                </c:pt>
                <c:pt idx="575">
                  <c:v>41012</c:v>
                </c:pt>
                <c:pt idx="576">
                  <c:v>41015</c:v>
                </c:pt>
                <c:pt idx="577">
                  <c:v>41016</c:v>
                </c:pt>
                <c:pt idx="578">
                  <c:v>41017</c:v>
                </c:pt>
                <c:pt idx="579">
                  <c:v>41018</c:v>
                </c:pt>
                <c:pt idx="580">
                  <c:v>41019</c:v>
                </c:pt>
                <c:pt idx="581">
                  <c:v>41022</c:v>
                </c:pt>
                <c:pt idx="582">
                  <c:v>41023</c:v>
                </c:pt>
                <c:pt idx="583">
                  <c:v>41024</c:v>
                </c:pt>
                <c:pt idx="584">
                  <c:v>41025</c:v>
                </c:pt>
                <c:pt idx="585">
                  <c:v>41026</c:v>
                </c:pt>
                <c:pt idx="586">
                  <c:v>41029</c:v>
                </c:pt>
                <c:pt idx="587">
                  <c:v>41030</c:v>
                </c:pt>
                <c:pt idx="588">
                  <c:v>41031</c:v>
                </c:pt>
                <c:pt idx="589">
                  <c:v>41032</c:v>
                </c:pt>
                <c:pt idx="590">
                  <c:v>41036</c:v>
                </c:pt>
                <c:pt idx="591">
                  <c:v>41037</c:v>
                </c:pt>
                <c:pt idx="592">
                  <c:v>41038</c:v>
                </c:pt>
                <c:pt idx="593">
                  <c:v>41039</c:v>
                </c:pt>
                <c:pt idx="594">
                  <c:v>41040</c:v>
                </c:pt>
                <c:pt idx="595">
                  <c:v>41043</c:v>
                </c:pt>
                <c:pt idx="596">
                  <c:v>41044</c:v>
                </c:pt>
                <c:pt idx="597">
                  <c:v>41045</c:v>
                </c:pt>
                <c:pt idx="598">
                  <c:v>41050</c:v>
                </c:pt>
                <c:pt idx="599">
                  <c:v>41051</c:v>
                </c:pt>
                <c:pt idx="600">
                  <c:v>41052</c:v>
                </c:pt>
                <c:pt idx="601">
                  <c:v>41053</c:v>
                </c:pt>
                <c:pt idx="602">
                  <c:v>41054</c:v>
                </c:pt>
                <c:pt idx="603">
                  <c:v>41058</c:v>
                </c:pt>
                <c:pt idx="604">
                  <c:v>41059</c:v>
                </c:pt>
                <c:pt idx="605">
                  <c:v>41060</c:v>
                </c:pt>
                <c:pt idx="606">
                  <c:v>41061</c:v>
                </c:pt>
                <c:pt idx="607">
                  <c:v>41064</c:v>
                </c:pt>
                <c:pt idx="608">
                  <c:v>41066</c:v>
                </c:pt>
                <c:pt idx="609">
                  <c:v>41067</c:v>
                </c:pt>
                <c:pt idx="610">
                  <c:v>41068</c:v>
                </c:pt>
                <c:pt idx="611">
                  <c:v>41071</c:v>
                </c:pt>
                <c:pt idx="612">
                  <c:v>41072</c:v>
                </c:pt>
                <c:pt idx="613">
                  <c:v>41073</c:v>
                </c:pt>
                <c:pt idx="614">
                  <c:v>41074</c:v>
                </c:pt>
                <c:pt idx="615">
                  <c:v>41075</c:v>
                </c:pt>
                <c:pt idx="616">
                  <c:v>41078</c:v>
                </c:pt>
                <c:pt idx="617">
                  <c:v>41079</c:v>
                </c:pt>
                <c:pt idx="618">
                  <c:v>41080</c:v>
                </c:pt>
                <c:pt idx="619">
                  <c:v>41081</c:v>
                </c:pt>
                <c:pt idx="620">
                  <c:v>41082</c:v>
                </c:pt>
                <c:pt idx="621">
                  <c:v>41085</c:v>
                </c:pt>
                <c:pt idx="622">
                  <c:v>41086</c:v>
                </c:pt>
                <c:pt idx="623">
                  <c:v>41087</c:v>
                </c:pt>
                <c:pt idx="624">
                  <c:v>41088</c:v>
                </c:pt>
                <c:pt idx="625">
                  <c:v>41089</c:v>
                </c:pt>
                <c:pt idx="626">
                  <c:v>41092</c:v>
                </c:pt>
                <c:pt idx="627">
                  <c:v>41093</c:v>
                </c:pt>
                <c:pt idx="628">
                  <c:v>41094</c:v>
                </c:pt>
                <c:pt idx="629">
                  <c:v>41095</c:v>
                </c:pt>
                <c:pt idx="630">
                  <c:v>41096</c:v>
                </c:pt>
                <c:pt idx="631">
                  <c:v>41099</c:v>
                </c:pt>
                <c:pt idx="632">
                  <c:v>41100</c:v>
                </c:pt>
                <c:pt idx="633">
                  <c:v>41101</c:v>
                </c:pt>
                <c:pt idx="634">
                  <c:v>41102</c:v>
                </c:pt>
                <c:pt idx="635">
                  <c:v>41103</c:v>
                </c:pt>
                <c:pt idx="636">
                  <c:v>41106</c:v>
                </c:pt>
                <c:pt idx="637">
                  <c:v>41107</c:v>
                </c:pt>
                <c:pt idx="638">
                  <c:v>41108</c:v>
                </c:pt>
                <c:pt idx="639">
                  <c:v>41109</c:v>
                </c:pt>
                <c:pt idx="640">
                  <c:v>41110</c:v>
                </c:pt>
                <c:pt idx="641">
                  <c:v>41113</c:v>
                </c:pt>
                <c:pt idx="642">
                  <c:v>41114</c:v>
                </c:pt>
                <c:pt idx="643">
                  <c:v>41115</c:v>
                </c:pt>
                <c:pt idx="644">
                  <c:v>41116</c:v>
                </c:pt>
                <c:pt idx="645">
                  <c:v>41117</c:v>
                </c:pt>
                <c:pt idx="646">
                  <c:v>41120</c:v>
                </c:pt>
                <c:pt idx="647">
                  <c:v>41121</c:v>
                </c:pt>
                <c:pt idx="648">
                  <c:v>41122</c:v>
                </c:pt>
                <c:pt idx="649">
                  <c:v>41123</c:v>
                </c:pt>
                <c:pt idx="650">
                  <c:v>41124</c:v>
                </c:pt>
                <c:pt idx="651">
                  <c:v>41127</c:v>
                </c:pt>
                <c:pt idx="652">
                  <c:v>41128</c:v>
                </c:pt>
                <c:pt idx="653">
                  <c:v>41129</c:v>
                </c:pt>
                <c:pt idx="654">
                  <c:v>41130</c:v>
                </c:pt>
                <c:pt idx="655">
                  <c:v>41131</c:v>
                </c:pt>
                <c:pt idx="656">
                  <c:v>41134</c:v>
                </c:pt>
                <c:pt idx="657">
                  <c:v>41135</c:v>
                </c:pt>
                <c:pt idx="658">
                  <c:v>41136</c:v>
                </c:pt>
                <c:pt idx="659">
                  <c:v>41137</c:v>
                </c:pt>
                <c:pt idx="660">
                  <c:v>41138</c:v>
                </c:pt>
                <c:pt idx="661">
                  <c:v>41141</c:v>
                </c:pt>
                <c:pt idx="662">
                  <c:v>41142</c:v>
                </c:pt>
                <c:pt idx="663">
                  <c:v>41143</c:v>
                </c:pt>
                <c:pt idx="664">
                  <c:v>41144</c:v>
                </c:pt>
                <c:pt idx="665">
                  <c:v>41145</c:v>
                </c:pt>
                <c:pt idx="666">
                  <c:v>41148</c:v>
                </c:pt>
                <c:pt idx="667">
                  <c:v>41149</c:v>
                </c:pt>
                <c:pt idx="668">
                  <c:v>41150</c:v>
                </c:pt>
                <c:pt idx="669">
                  <c:v>41151</c:v>
                </c:pt>
                <c:pt idx="670">
                  <c:v>41152</c:v>
                </c:pt>
                <c:pt idx="671">
                  <c:v>41155</c:v>
                </c:pt>
                <c:pt idx="672">
                  <c:v>41156</c:v>
                </c:pt>
                <c:pt idx="673">
                  <c:v>41157</c:v>
                </c:pt>
                <c:pt idx="674">
                  <c:v>41158</c:v>
                </c:pt>
                <c:pt idx="675">
                  <c:v>41159</c:v>
                </c:pt>
                <c:pt idx="676">
                  <c:v>41162</c:v>
                </c:pt>
                <c:pt idx="677">
                  <c:v>41163</c:v>
                </c:pt>
                <c:pt idx="678">
                  <c:v>41164</c:v>
                </c:pt>
                <c:pt idx="679">
                  <c:v>41165</c:v>
                </c:pt>
                <c:pt idx="680">
                  <c:v>41166</c:v>
                </c:pt>
                <c:pt idx="681">
                  <c:v>41169</c:v>
                </c:pt>
                <c:pt idx="682">
                  <c:v>41170</c:v>
                </c:pt>
                <c:pt idx="683">
                  <c:v>41171</c:v>
                </c:pt>
                <c:pt idx="684">
                  <c:v>41172</c:v>
                </c:pt>
                <c:pt idx="685">
                  <c:v>41173</c:v>
                </c:pt>
                <c:pt idx="686">
                  <c:v>41176</c:v>
                </c:pt>
                <c:pt idx="687">
                  <c:v>41177</c:v>
                </c:pt>
                <c:pt idx="688">
                  <c:v>41178</c:v>
                </c:pt>
                <c:pt idx="689">
                  <c:v>41179</c:v>
                </c:pt>
                <c:pt idx="690">
                  <c:v>41180</c:v>
                </c:pt>
                <c:pt idx="691">
                  <c:v>41183</c:v>
                </c:pt>
                <c:pt idx="692">
                  <c:v>41184</c:v>
                </c:pt>
                <c:pt idx="693">
                  <c:v>41185</c:v>
                </c:pt>
                <c:pt idx="694">
                  <c:v>41186</c:v>
                </c:pt>
                <c:pt idx="695">
                  <c:v>41187</c:v>
                </c:pt>
                <c:pt idx="696">
                  <c:v>41190</c:v>
                </c:pt>
                <c:pt idx="697">
                  <c:v>41191</c:v>
                </c:pt>
                <c:pt idx="698">
                  <c:v>41192</c:v>
                </c:pt>
                <c:pt idx="699">
                  <c:v>41193</c:v>
                </c:pt>
                <c:pt idx="700">
                  <c:v>41194</c:v>
                </c:pt>
                <c:pt idx="701">
                  <c:v>41197</c:v>
                </c:pt>
                <c:pt idx="702">
                  <c:v>41198</c:v>
                </c:pt>
                <c:pt idx="703">
                  <c:v>41199</c:v>
                </c:pt>
                <c:pt idx="704">
                  <c:v>41200</c:v>
                </c:pt>
                <c:pt idx="705">
                  <c:v>41201</c:v>
                </c:pt>
                <c:pt idx="706">
                  <c:v>41204</c:v>
                </c:pt>
                <c:pt idx="707">
                  <c:v>41205</c:v>
                </c:pt>
                <c:pt idx="708">
                  <c:v>41206</c:v>
                </c:pt>
                <c:pt idx="709">
                  <c:v>41207</c:v>
                </c:pt>
                <c:pt idx="710">
                  <c:v>41208</c:v>
                </c:pt>
                <c:pt idx="711">
                  <c:v>41211</c:v>
                </c:pt>
                <c:pt idx="712">
                  <c:v>41212</c:v>
                </c:pt>
                <c:pt idx="713">
                  <c:v>41213</c:v>
                </c:pt>
                <c:pt idx="714">
                  <c:v>41214</c:v>
                </c:pt>
                <c:pt idx="715">
                  <c:v>41215</c:v>
                </c:pt>
                <c:pt idx="716">
                  <c:v>41218</c:v>
                </c:pt>
                <c:pt idx="717">
                  <c:v>41219</c:v>
                </c:pt>
                <c:pt idx="718">
                  <c:v>41220</c:v>
                </c:pt>
                <c:pt idx="719">
                  <c:v>41221</c:v>
                </c:pt>
                <c:pt idx="720">
                  <c:v>41222</c:v>
                </c:pt>
                <c:pt idx="721">
                  <c:v>41225</c:v>
                </c:pt>
                <c:pt idx="722">
                  <c:v>41226</c:v>
                </c:pt>
                <c:pt idx="723">
                  <c:v>41227</c:v>
                </c:pt>
                <c:pt idx="724">
                  <c:v>41228</c:v>
                </c:pt>
                <c:pt idx="725">
                  <c:v>41229</c:v>
                </c:pt>
                <c:pt idx="726">
                  <c:v>41232</c:v>
                </c:pt>
                <c:pt idx="727">
                  <c:v>41233</c:v>
                </c:pt>
                <c:pt idx="728">
                  <c:v>41234</c:v>
                </c:pt>
                <c:pt idx="729">
                  <c:v>41235</c:v>
                </c:pt>
                <c:pt idx="730">
                  <c:v>41236</c:v>
                </c:pt>
                <c:pt idx="731">
                  <c:v>41239</c:v>
                </c:pt>
                <c:pt idx="732">
                  <c:v>41240</c:v>
                </c:pt>
                <c:pt idx="733">
                  <c:v>41241</c:v>
                </c:pt>
                <c:pt idx="734">
                  <c:v>41242</c:v>
                </c:pt>
                <c:pt idx="735">
                  <c:v>41243</c:v>
                </c:pt>
                <c:pt idx="736">
                  <c:v>41246</c:v>
                </c:pt>
                <c:pt idx="737">
                  <c:v>41247</c:v>
                </c:pt>
                <c:pt idx="738">
                  <c:v>41248</c:v>
                </c:pt>
                <c:pt idx="739">
                  <c:v>41249</c:v>
                </c:pt>
                <c:pt idx="740">
                  <c:v>41250</c:v>
                </c:pt>
                <c:pt idx="741">
                  <c:v>41253</c:v>
                </c:pt>
                <c:pt idx="742">
                  <c:v>41254</c:v>
                </c:pt>
                <c:pt idx="743">
                  <c:v>41255</c:v>
                </c:pt>
                <c:pt idx="744">
                  <c:v>41256</c:v>
                </c:pt>
                <c:pt idx="745">
                  <c:v>41257</c:v>
                </c:pt>
                <c:pt idx="746">
                  <c:v>41260</c:v>
                </c:pt>
                <c:pt idx="747">
                  <c:v>41261</c:v>
                </c:pt>
                <c:pt idx="748">
                  <c:v>41262</c:v>
                </c:pt>
                <c:pt idx="749">
                  <c:v>41263</c:v>
                </c:pt>
                <c:pt idx="750">
                  <c:v>41264</c:v>
                </c:pt>
                <c:pt idx="751">
                  <c:v>41270</c:v>
                </c:pt>
                <c:pt idx="752">
                  <c:v>41271</c:v>
                </c:pt>
                <c:pt idx="753">
                  <c:v>41276</c:v>
                </c:pt>
                <c:pt idx="754">
                  <c:v>41277</c:v>
                </c:pt>
                <c:pt idx="755">
                  <c:v>41278</c:v>
                </c:pt>
                <c:pt idx="756">
                  <c:v>41281</c:v>
                </c:pt>
                <c:pt idx="757">
                  <c:v>41282</c:v>
                </c:pt>
                <c:pt idx="758">
                  <c:v>41283</c:v>
                </c:pt>
                <c:pt idx="759">
                  <c:v>41284</c:v>
                </c:pt>
                <c:pt idx="760">
                  <c:v>41285</c:v>
                </c:pt>
                <c:pt idx="761">
                  <c:v>41288</c:v>
                </c:pt>
                <c:pt idx="762">
                  <c:v>41289</c:v>
                </c:pt>
                <c:pt idx="763">
                  <c:v>41290</c:v>
                </c:pt>
                <c:pt idx="764">
                  <c:v>41291</c:v>
                </c:pt>
                <c:pt idx="765">
                  <c:v>41292</c:v>
                </c:pt>
                <c:pt idx="766">
                  <c:v>41295</c:v>
                </c:pt>
                <c:pt idx="767">
                  <c:v>41296</c:v>
                </c:pt>
                <c:pt idx="768">
                  <c:v>41297</c:v>
                </c:pt>
                <c:pt idx="769">
                  <c:v>41298</c:v>
                </c:pt>
                <c:pt idx="770">
                  <c:v>41299</c:v>
                </c:pt>
                <c:pt idx="771">
                  <c:v>41302</c:v>
                </c:pt>
                <c:pt idx="772">
                  <c:v>41303</c:v>
                </c:pt>
                <c:pt idx="773">
                  <c:v>41304</c:v>
                </c:pt>
                <c:pt idx="774">
                  <c:v>41305</c:v>
                </c:pt>
                <c:pt idx="775">
                  <c:v>41306</c:v>
                </c:pt>
                <c:pt idx="776">
                  <c:v>41309</c:v>
                </c:pt>
                <c:pt idx="777">
                  <c:v>41310</c:v>
                </c:pt>
                <c:pt idx="778">
                  <c:v>41311</c:v>
                </c:pt>
                <c:pt idx="779">
                  <c:v>41312</c:v>
                </c:pt>
                <c:pt idx="780">
                  <c:v>41313</c:v>
                </c:pt>
                <c:pt idx="781">
                  <c:v>41316</c:v>
                </c:pt>
                <c:pt idx="782">
                  <c:v>41317</c:v>
                </c:pt>
                <c:pt idx="783">
                  <c:v>41318</c:v>
                </c:pt>
                <c:pt idx="784">
                  <c:v>41319</c:v>
                </c:pt>
                <c:pt idx="785">
                  <c:v>41320</c:v>
                </c:pt>
                <c:pt idx="786">
                  <c:v>41323</c:v>
                </c:pt>
                <c:pt idx="787">
                  <c:v>41324</c:v>
                </c:pt>
                <c:pt idx="788">
                  <c:v>41325</c:v>
                </c:pt>
                <c:pt idx="789">
                  <c:v>41326</c:v>
                </c:pt>
                <c:pt idx="790">
                  <c:v>41327</c:v>
                </c:pt>
                <c:pt idx="791">
                  <c:v>41330</c:v>
                </c:pt>
                <c:pt idx="792">
                  <c:v>41331</c:v>
                </c:pt>
                <c:pt idx="793">
                  <c:v>41332</c:v>
                </c:pt>
                <c:pt idx="794">
                  <c:v>41333</c:v>
                </c:pt>
                <c:pt idx="795">
                  <c:v>41334</c:v>
                </c:pt>
                <c:pt idx="796">
                  <c:v>41337</c:v>
                </c:pt>
                <c:pt idx="797">
                  <c:v>41338</c:v>
                </c:pt>
                <c:pt idx="798">
                  <c:v>41339</c:v>
                </c:pt>
                <c:pt idx="799">
                  <c:v>41340</c:v>
                </c:pt>
                <c:pt idx="800">
                  <c:v>41341</c:v>
                </c:pt>
                <c:pt idx="801">
                  <c:v>41344</c:v>
                </c:pt>
                <c:pt idx="802">
                  <c:v>41345</c:v>
                </c:pt>
                <c:pt idx="803">
                  <c:v>41346</c:v>
                </c:pt>
                <c:pt idx="804">
                  <c:v>41347</c:v>
                </c:pt>
                <c:pt idx="805">
                  <c:v>41348</c:v>
                </c:pt>
                <c:pt idx="806">
                  <c:v>41351</c:v>
                </c:pt>
                <c:pt idx="807">
                  <c:v>41352</c:v>
                </c:pt>
                <c:pt idx="808">
                  <c:v>41353</c:v>
                </c:pt>
                <c:pt idx="809">
                  <c:v>41354</c:v>
                </c:pt>
                <c:pt idx="810">
                  <c:v>41355</c:v>
                </c:pt>
                <c:pt idx="811">
                  <c:v>41358</c:v>
                </c:pt>
                <c:pt idx="812">
                  <c:v>41359</c:v>
                </c:pt>
                <c:pt idx="813">
                  <c:v>41360</c:v>
                </c:pt>
                <c:pt idx="814">
                  <c:v>41366</c:v>
                </c:pt>
                <c:pt idx="815">
                  <c:v>41367</c:v>
                </c:pt>
                <c:pt idx="816">
                  <c:v>41368</c:v>
                </c:pt>
                <c:pt idx="817">
                  <c:v>41369</c:v>
                </c:pt>
                <c:pt idx="818">
                  <c:v>41372</c:v>
                </c:pt>
                <c:pt idx="819">
                  <c:v>41373</c:v>
                </c:pt>
                <c:pt idx="820">
                  <c:v>41374</c:v>
                </c:pt>
                <c:pt idx="821">
                  <c:v>41375</c:v>
                </c:pt>
                <c:pt idx="822">
                  <c:v>41376</c:v>
                </c:pt>
                <c:pt idx="823">
                  <c:v>41379</c:v>
                </c:pt>
                <c:pt idx="824">
                  <c:v>41380</c:v>
                </c:pt>
                <c:pt idx="825">
                  <c:v>41381</c:v>
                </c:pt>
                <c:pt idx="826">
                  <c:v>41382</c:v>
                </c:pt>
                <c:pt idx="827">
                  <c:v>41383</c:v>
                </c:pt>
                <c:pt idx="828">
                  <c:v>41386</c:v>
                </c:pt>
                <c:pt idx="829">
                  <c:v>41387</c:v>
                </c:pt>
                <c:pt idx="830">
                  <c:v>41388</c:v>
                </c:pt>
                <c:pt idx="831">
                  <c:v>41389</c:v>
                </c:pt>
                <c:pt idx="832">
                  <c:v>41393</c:v>
                </c:pt>
                <c:pt idx="833">
                  <c:v>41394</c:v>
                </c:pt>
                <c:pt idx="834">
                  <c:v>41395</c:v>
                </c:pt>
                <c:pt idx="835">
                  <c:v>41396</c:v>
                </c:pt>
                <c:pt idx="836">
                  <c:v>41397</c:v>
                </c:pt>
                <c:pt idx="837">
                  <c:v>41400</c:v>
                </c:pt>
                <c:pt idx="838">
                  <c:v>41401</c:v>
                </c:pt>
                <c:pt idx="839">
                  <c:v>41402</c:v>
                </c:pt>
                <c:pt idx="840">
                  <c:v>41407</c:v>
                </c:pt>
                <c:pt idx="841">
                  <c:v>41408</c:v>
                </c:pt>
                <c:pt idx="842">
                  <c:v>41409</c:v>
                </c:pt>
                <c:pt idx="843">
                  <c:v>41410</c:v>
                </c:pt>
                <c:pt idx="844">
                  <c:v>41411</c:v>
                </c:pt>
                <c:pt idx="845">
                  <c:v>41415</c:v>
                </c:pt>
                <c:pt idx="846">
                  <c:v>41416</c:v>
                </c:pt>
                <c:pt idx="847">
                  <c:v>41417</c:v>
                </c:pt>
                <c:pt idx="848">
                  <c:v>41418</c:v>
                </c:pt>
                <c:pt idx="849">
                  <c:v>41421</c:v>
                </c:pt>
                <c:pt idx="850">
                  <c:v>41422</c:v>
                </c:pt>
                <c:pt idx="851">
                  <c:v>41423</c:v>
                </c:pt>
                <c:pt idx="852">
                  <c:v>41424</c:v>
                </c:pt>
                <c:pt idx="853">
                  <c:v>41425</c:v>
                </c:pt>
                <c:pt idx="854">
                  <c:v>41428</c:v>
                </c:pt>
                <c:pt idx="855">
                  <c:v>41429</c:v>
                </c:pt>
                <c:pt idx="856">
                  <c:v>41431</c:v>
                </c:pt>
                <c:pt idx="857">
                  <c:v>41432</c:v>
                </c:pt>
                <c:pt idx="858">
                  <c:v>41435</c:v>
                </c:pt>
                <c:pt idx="859">
                  <c:v>41436</c:v>
                </c:pt>
                <c:pt idx="860">
                  <c:v>41437</c:v>
                </c:pt>
                <c:pt idx="861">
                  <c:v>41438</c:v>
                </c:pt>
                <c:pt idx="862">
                  <c:v>41439</c:v>
                </c:pt>
                <c:pt idx="863">
                  <c:v>41442</c:v>
                </c:pt>
                <c:pt idx="864">
                  <c:v>41443</c:v>
                </c:pt>
                <c:pt idx="865">
                  <c:v>41444</c:v>
                </c:pt>
                <c:pt idx="866">
                  <c:v>41445</c:v>
                </c:pt>
                <c:pt idx="867">
                  <c:v>41446</c:v>
                </c:pt>
                <c:pt idx="868">
                  <c:v>41449</c:v>
                </c:pt>
                <c:pt idx="869">
                  <c:v>41450</c:v>
                </c:pt>
                <c:pt idx="870">
                  <c:v>41451</c:v>
                </c:pt>
                <c:pt idx="871">
                  <c:v>41452</c:v>
                </c:pt>
                <c:pt idx="872">
                  <c:v>41453</c:v>
                </c:pt>
                <c:pt idx="873">
                  <c:v>41456</c:v>
                </c:pt>
                <c:pt idx="874">
                  <c:v>41457</c:v>
                </c:pt>
                <c:pt idx="875">
                  <c:v>41458</c:v>
                </c:pt>
                <c:pt idx="876">
                  <c:v>41459</c:v>
                </c:pt>
                <c:pt idx="877">
                  <c:v>41460</c:v>
                </c:pt>
                <c:pt idx="878">
                  <c:v>41463</c:v>
                </c:pt>
                <c:pt idx="879">
                  <c:v>41464</c:v>
                </c:pt>
                <c:pt idx="880">
                  <c:v>41465</c:v>
                </c:pt>
                <c:pt idx="881">
                  <c:v>41466</c:v>
                </c:pt>
                <c:pt idx="882">
                  <c:v>41467</c:v>
                </c:pt>
                <c:pt idx="883">
                  <c:v>41470</c:v>
                </c:pt>
                <c:pt idx="884">
                  <c:v>41471</c:v>
                </c:pt>
                <c:pt idx="885">
                  <c:v>41472</c:v>
                </c:pt>
                <c:pt idx="886">
                  <c:v>41473</c:v>
                </c:pt>
                <c:pt idx="887">
                  <c:v>41474</c:v>
                </c:pt>
                <c:pt idx="888">
                  <c:v>41477</c:v>
                </c:pt>
                <c:pt idx="889">
                  <c:v>41478</c:v>
                </c:pt>
                <c:pt idx="890">
                  <c:v>41479</c:v>
                </c:pt>
                <c:pt idx="891">
                  <c:v>41480</c:v>
                </c:pt>
                <c:pt idx="892">
                  <c:v>41481</c:v>
                </c:pt>
                <c:pt idx="893">
                  <c:v>41484</c:v>
                </c:pt>
                <c:pt idx="894">
                  <c:v>41485</c:v>
                </c:pt>
                <c:pt idx="895">
                  <c:v>41486</c:v>
                </c:pt>
                <c:pt idx="896">
                  <c:v>41487</c:v>
                </c:pt>
                <c:pt idx="897">
                  <c:v>41488</c:v>
                </c:pt>
                <c:pt idx="898">
                  <c:v>41491</c:v>
                </c:pt>
                <c:pt idx="899">
                  <c:v>41492</c:v>
                </c:pt>
                <c:pt idx="900">
                  <c:v>41493</c:v>
                </c:pt>
                <c:pt idx="901">
                  <c:v>41494</c:v>
                </c:pt>
                <c:pt idx="902">
                  <c:v>41495</c:v>
                </c:pt>
                <c:pt idx="903">
                  <c:v>41498</c:v>
                </c:pt>
                <c:pt idx="904">
                  <c:v>41499</c:v>
                </c:pt>
                <c:pt idx="905">
                  <c:v>41500</c:v>
                </c:pt>
                <c:pt idx="906">
                  <c:v>41501</c:v>
                </c:pt>
                <c:pt idx="907">
                  <c:v>41502</c:v>
                </c:pt>
                <c:pt idx="908">
                  <c:v>41505</c:v>
                </c:pt>
                <c:pt idx="909">
                  <c:v>41506</c:v>
                </c:pt>
                <c:pt idx="910">
                  <c:v>41507</c:v>
                </c:pt>
                <c:pt idx="911">
                  <c:v>41508</c:v>
                </c:pt>
                <c:pt idx="912">
                  <c:v>41509</c:v>
                </c:pt>
                <c:pt idx="913">
                  <c:v>41512</c:v>
                </c:pt>
                <c:pt idx="914">
                  <c:v>41513</c:v>
                </c:pt>
                <c:pt idx="915">
                  <c:v>41514</c:v>
                </c:pt>
                <c:pt idx="916">
                  <c:v>41515</c:v>
                </c:pt>
                <c:pt idx="917">
                  <c:v>41516</c:v>
                </c:pt>
                <c:pt idx="918">
                  <c:v>41519</c:v>
                </c:pt>
                <c:pt idx="919">
                  <c:v>41520</c:v>
                </c:pt>
                <c:pt idx="920">
                  <c:v>41521</c:v>
                </c:pt>
                <c:pt idx="921">
                  <c:v>41522</c:v>
                </c:pt>
                <c:pt idx="922">
                  <c:v>41523</c:v>
                </c:pt>
                <c:pt idx="923">
                  <c:v>41526</c:v>
                </c:pt>
                <c:pt idx="924">
                  <c:v>41527</c:v>
                </c:pt>
                <c:pt idx="925">
                  <c:v>41528</c:v>
                </c:pt>
                <c:pt idx="926">
                  <c:v>41529</c:v>
                </c:pt>
                <c:pt idx="927">
                  <c:v>41530</c:v>
                </c:pt>
                <c:pt idx="928">
                  <c:v>41533</c:v>
                </c:pt>
                <c:pt idx="929">
                  <c:v>41534</c:v>
                </c:pt>
                <c:pt idx="930">
                  <c:v>41535</c:v>
                </c:pt>
                <c:pt idx="931">
                  <c:v>41536</c:v>
                </c:pt>
                <c:pt idx="932">
                  <c:v>41537</c:v>
                </c:pt>
                <c:pt idx="933">
                  <c:v>41540</c:v>
                </c:pt>
                <c:pt idx="934">
                  <c:v>41541</c:v>
                </c:pt>
                <c:pt idx="935">
                  <c:v>41542</c:v>
                </c:pt>
                <c:pt idx="936">
                  <c:v>41543</c:v>
                </c:pt>
                <c:pt idx="937">
                  <c:v>41544</c:v>
                </c:pt>
                <c:pt idx="938">
                  <c:v>41547</c:v>
                </c:pt>
                <c:pt idx="939">
                  <c:v>41548</c:v>
                </c:pt>
                <c:pt idx="940">
                  <c:v>41549</c:v>
                </c:pt>
                <c:pt idx="941">
                  <c:v>41550</c:v>
                </c:pt>
                <c:pt idx="942">
                  <c:v>41551</c:v>
                </c:pt>
                <c:pt idx="943">
                  <c:v>41554</c:v>
                </c:pt>
                <c:pt idx="944">
                  <c:v>41555</c:v>
                </c:pt>
                <c:pt idx="945">
                  <c:v>41556</c:v>
                </c:pt>
                <c:pt idx="946">
                  <c:v>41557</c:v>
                </c:pt>
                <c:pt idx="947">
                  <c:v>41558</c:v>
                </c:pt>
                <c:pt idx="948">
                  <c:v>41561</c:v>
                </c:pt>
                <c:pt idx="949">
                  <c:v>41562</c:v>
                </c:pt>
                <c:pt idx="950">
                  <c:v>41563</c:v>
                </c:pt>
                <c:pt idx="951">
                  <c:v>41564</c:v>
                </c:pt>
                <c:pt idx="952">
                  <c:v>41565</c:v>
                </c:pt>
                <c:pt idx="953">
                  <c:v>41568</c:v>
                </c:pt>
                <c:pt idx="954">
                  <c:v>41569</c:v>
                </c:pt>
                <c:pt idx="955">
                  <c:v>41570</c:v>
                </c:pt>
                <c:pt idx="956">
                  <c:v>41571</c:v>
                </c:pt>
                <c:pt idx="957">
                  <c:v>41572</c:v>
                </c:pt>
                <c:pt idx="958">
                  <c:v>41575</c:v>
                </c:pt>
                <c:pt idx="959">
                  <c:v>41576</c:v>
                </c:pt>
                <c:pt idx="960">
                  <c:v>41577</c:v>
                </c:pt>
                <c:pt idx="961">
                  <c:v>41578</c:v>
                </c:pt>
                <c:pt idx="962">
                  <c:v>41579</c:v>
                </c:pt>
                <c:pt idx="963">
                  <c:v>41582</c:v>
                </c:pt>
                <c:pt idx="964">
                  <c:v>41583</c:v>
                </c:pt>
                <c:pt idx="965">
                  <c:v>41584</c:v>
                </c:pt>
                <c:pt idx="966">
                  <c:v>41585</c:v>
                </c:pt>
                <c:pt idx="967">
                  <c:v>41586</c:v>
                </c:pt>
                <c:pt idx="968">
                  <c:v>41589</c:v>
                </c:pt>
                <c:pt idx="969">
                  <c:v>41590</c:v>
                </c:pt>
                <c:pt idx="970">
                  <c:v>41591</c:v>
                </c:pt>
                <c:pt idx="971">
                  <c:v>41592</c:v>
                </c:pt>
                <c:pt idx="972">
                  <c:v>41593</c:v>
                </c:pt>
                <c:pt idx="973">
                  <c:v>41596</c:v>
                </c:pt>
                <c:pt idx="974">
                  <c:v>41597</c:v>
                </c:pt>
                <c:pt idx="975">
                  <c:v>41598</c:v>
                </c:pt>
                <c:pt idx="976">
                  <c:v>41599</c:v>
                </c:pt>
                <c:pt idx="977">
                  <c:v>41600</c:v>
                </c:pt>
                <c:pt idx="978">
                  <c:v>41603</c:v>
                </c:pt>
                <c:pt idx="979">
                  <c:v>41604</c:v>
                </c:pt>
                <c:pt idx="980">
                  <c:v>41605</c:v>
                </c:pt>
                <c:pt idx="981">
                  <c:v>41606</c:v>
                </c:pt>
                <c:pt idx="982">
                  <c:v>41607</c:v>
                </c:pt>
                <c:pt idx="983">
                  <c:v>41610</c:v>
                </c:pt>
                <c:pt idx="984">
                  <c:v>41611</c:v>
                </c:pt>
                <c:pt idx="985">
                  <c:v>41612</c:v>
                </c:pt>
                <c:pt idx="986">
                  <c:v>41613</c:v>
                </c:pt>
                <c:pt idx="987">
                  <c:v>41614</c:v>
                </c:pt>
                <c:pt idx="988">
                  <c:v>41617</c:v>
                </c:pt>
                <c:pt idx="989">
                  <c:v>41618</c:v>
                </c:pt>
                <c:pt idx="990">
                  <c:v>41619</c:v>
                </c:pt>
                <c:pt idx="991">
                  <c:v>41620</c:v>
                </c:pt>
                <c:pt idx="992">
                  <c:v>41621</c:v>
                </c:pt>
                <c:pt idx="993">
                  <c:v>41624</c:v>
                </c:pt>
                <c:pt idx="994">
                  <c:v>41625</c:v>
                </c:pt>
                <c:pt idx="995">
                  <c:v>41626</c:v>
                </c:pt>
                <c:pt idx="996">
                  <c:v>41627</c:v>
                </c:pt>
                <c:pt idx="997">
                  <c:v>41628</c:v>
                </c:pt>
                <c:pt idx="998">
                  <c:v>41631</c:v>
                </c:pt>
                <c:pt idx="999">
                  <c:v>41635</c:v>
                </c:pt>
                <c:pt idx="1000">
                  <c:v>41638</c:v>
                </c:pt>
                <c:pt idx="1001">
                  <c:v>41641</c:v>
                </c:pt>
                <c:pt idx="1002">
                  <c:v>41642</c:v>
                </c:pt>
                <c:pt idx="1003">
                  <c:v>41645</c:v>
                </c:pt>
                <c:pt idx="1004">
                  <c:v>41646</c:v>
                </c:pt>
                <c:pt idx="1005">
                  <c:v>41647</c:v>
                </c:pt>
                <c:pt idx="1006">
                  <c:v>41648</c:v>
                </c:pt>
                <c:pt idx="1007">
                  <c:v>41649</c:v>
                </c:pt>
                <c:pt idx="1008">
                  <c:v>41652</c:v>
                </c:pt>
                <c:pt idx="1009">
                  <c:v>41653</c:v>
                </c:pt>
                <c:pt idx="1010">
                  <c:v>41654</c:v>
                </c:pt>
                <c:pt idx="1011">
                  <c:v>41655</c:v>
                </c:pt>
                <c:pt idx="1012">
                  <c:v>41656</c:v>
                </c:pt>
                <c:pt idx="1013">
                  <c:v>41659</c:v>
                </c:pt>
                <c:pt idx="1014">
                  <c:v>41660</c:v>
                </c:pt>
                <c:pt idx="1015">
                  <c:v>41661</c:v>
                </c:pt>
                <c:pt idx="1016">
                  <c:v>41662</c:v>
                </c:pt>
                <c:pt idx="1017">
                  <c:v>41663</c:v>
                </c:pt>
                <c:pt idx="1018">
                  <c:v>41666</c:v>
                </c:pt>
                <c:pt idx="1019">
                  <c:v>41667</c:v>
                </c:pt>
                <c:pt idx="1020">
                  <c:v>41668</c:v>
                </c:pt>
                <c:pt idx="1021">
                  <c:v>41669</c:v>
                </c:pt>
                <c:pt idx="1022">
                  <c:v>41670</c:v>
                </c:pt>
                <c:pt idx="1023">
                  <c:v>41673</c:v>
                </c:pt>
                <c:pt idx="1024">
                  <c:v>41674</c:v>
                </c:pt>
                <c:pt idx="1025">
                  <c:v>41675</c:v>
                </c:pt>
                <c:pt idx="1026">
                  <c:v>41676</c:v>
                </c:pt>
                <c:pt idx="1027">
                  <c:v>41677</c:v>
                </c:pt>
                <c:pt idx="1028">
                  <c:v>41680</c:v>
                </c:pt>
                <c:pt idx="1029">
                  <c:v>41681</c:v>
                </c:pt>
                <c:pt idx="1030">
                  <c:v>41682</c:v>
                </c:pt>
                <c:pt idx="1031">
                  <c:v>41683</c:v>
                </c:pt>
                <c:pt idx="1032">
                  <c:v>41684</c:v>
                </c:pt>
                <c:pt idx="1033">
                  <c:v>41687</c:v>
                </c:pt>
                <c:pt idx="1034">
                  <c:v>41688</c:v>
                </c:pt>
                <c:pt idx="1035">
                  <c:v>41689</c:v>
                </c:pt>
                <c:pt idx="1036">
                  <c:v>41690</c:v>
                </c:pt>
                <c:pt idx="1037">
                  <c:v>41691</c:v>
                </c:pt>
                <c:pt idx="1038">
                  <c:v>41694</c:v>
                </c:pt>
                <c:pt idx="1039">
                  <c:v>41695</c:v>
                </c:pt>
                <c:pt idx="1040">
                  <c:v>41696</c:v>
                </c:pt>
                <c:pt idx="1041">
                  <c:v>41697</c:v>
                </c:pt>
                <c:pt idx="1042">
                  <c:v>41698</c:v>
                </c:pt>
                <c:pt idx="1043">
                  <c:v>41701</c:v>
                </c:pt>
                <c:pt idx="1044">
                  <c:v>41702</c:v>
                </c:pt>
                <c:pt idx="1045">
                  <c:v>41703</c:v>
                </c:pt>
                <c:pt idx="1046">
                  <c:v>41704</c:v>
                </c:pt>
                <c:pt idx="1047">
                  <c:v>41705</c:v>
                </c:pt>
                <c:pt idx="1048">
                  <c:v>41708</c:v>
                </c:pt>
                <c:pt idx="1049">
                  <c:v>41709</c:v>
                </c:pt>
                <c:pt idx="1050">
                  <c:v>41710</c:v>
                </c:pt>
                <c:pt idx="1051">
                  <c:v>41711</c:v>
                </c:pt>
                <c:pt idx="1052">
                  <c:v>41712</c:v>
                </c:pt>
                <c:pt idx="1053">
                  <c:v>41715</c:v>
                </c:pt>
                <c:pt idx="1054">
                  <c:v>41716</c:v>
                </c:pt>
                <c:pt idx="1055">
                  <c:v>41717</c:v>
                </c:pt>
                <c:pt idx="1056">
                  <c:v>41718</c:v>
                </c:pt>
                <c:pt idx="1057">
                  <c:v>41719</c:v>
                </c:pt>
                <c:pt idx="1058">
                  <c:v>41722</c:v>
                </c:pt>
                <c:pt idx="1059">
                  <c:v>41723</c:v>
                </c:pt>
                <c:pt idx="1060">
                  <c:v>41724</c:v>
                </c:pt>
                <c:pt idx="1061">
                  <c:v>41725</c:v>
                </c:pt>
                <c:pt idx="1062">
                  <c:v>41726</c:v>
                </c:pt>
                <c:pt idx="1063">
                  <c:v>41729</c:v>
                </c:pt>
                <c:pt idx="1064">
                  <c:v>41730</c:v>
                </c:pt>
                <c:pt idx="1065">
                  <c:v>41731</c:v>
                </c:pt>
                <c:pt idx="1066">
                  <c:v>41732</c:v>
                </c:pt>
                <c:pt idx="1067">
                  <c:v>41733</c:v>
                </c:pt>
                <c:pt idx="1068">
                  <c:v>41736</c:v>
                </c:pt>
                <c:pt idx="1069">
                  <c:v>41737</c:v>
                </c:pt>
                <c:pt idx="1070">
                  <c:v>41738</c:v>
                </c:pt>
                <c:pt idx="1071">
                  <c:v>41739</c:v>
                </c:pt>
                <c:pt idx="1072">
                  <c:v>41740</c:v>
                </c:pt>
                <c:pt idx="1073">
                  <c:v>41743</c:v>
                </c:pt>
                <c:pt idx="1074">
                  <c:v>41744</c:v>
                </c:pt>
                <c:pt idx="1075">
                  <c:v>41745</c:v>
                </c:pt>
                <c:pt idx="1076">
                  <c:v>41751</c:v>
                </c:pt>
                <c:pt idx="1077">
                  <c:v>41752</c:v>
                </c:pt>
                <c:pt idx="1078">
                  <c:v>41753</c:v>
                </c:pt>
                <c:pt idx="1079">
                  <c:v>41754</c:v>
                </c:pt>
                <c:pt idx="1080">
                  <c:v>41757</c:v>
                </c:pt>
                <c:pt idx="1081">
                  <c:v>41758</c:v>
                </c:pt>
                <c:pt idx="1082">
                  <c:v>41759</c:v>
                </c:pt>
                <c:pt idx="1083">
                  <c:v>41760</c:v>
                </c:pt>
                <c:pt idx="1084">
                  <c:v>41761</c:v>
                </c:pt>
                <c:pt idx="1085">
                  <c:v>41764</c:v>
                </c:pt>
                <c:pt idx="1086">
                  <c:v>41765</c:v>
                </c:pt>
                <c:pt idx="1087">
                  <c:v>41766</c:v>
                </c:pt>
                <c:pt idx="1088">
                  <c:v>41767</c:v>
                </c:pt>
                <c:pt idx="1089">
                  <c:v>41768</c:v>
                </c:pt>
                <c:pt idx="1090">
                  <c:v>41771</c:v>
                </c:pt>
                <c:pt idx="1091">
                  <c:v>41772</c:v>
                </c:pt>
                <c:pt idx="1092">
                  <c:v>41773</c:v>
                </c:pt>
                <c:pt idx="1093">
                  <c:v>41774</c:v>
                </c:pt>
                <c:pt idx="1094">
                  <c:v>41778</c:v>
                </c:pt>
                <c:pt idx="1095">
                  <c:v>41779</c:v>
                </c:pt>
                <c:pt idx="1096">
                  <c:v>41780</c:v>
                </c:pt>
                <c:pt idx="1097">
                  <c:v>41781</c:v>
                </c:pt>
                <c:pt idx="1098">
                  <c:v>41782</c:v>
                </c:pt>
                <c:pt idx="1099">
                  <c:v>41785</c:v>
                </c:pt>
                <c:pt idx="1100">
                  <c:v>41786</c:v>
                </c:pt>
                <c:pt idx="1101">
                  <c:v>41787</c:v>
                </c:pt>
                <c:pt idx="1102">
                  <c:v>41792</c:v>
                </c:pt>
                <c:pt idx="1103">
                  <c:v>41793</c:v>
                </c:pt>
                <c:pt idx="1104">
                  <c:v>41794</c:v>
                </c:pt>
                <c:pt idx="1105">
                  <c:v>41796</c:v>
                </c:pt>
                <c:pt idx="1106">
                  <c:v>41800</c:v>
                </c:pt>
                <c:pt idx="1107">
                  <c:v>41801</c:v>
                </c:pt>
                <c:pt idx="1108">
                  <c:v>41802</c:v>
                </c:pt>
                <c:pt idx="1109">
                  <c:v>41803</c:v>
                </c:pt>
                <c:pt idx="1110">
                  <c:v>41806</c:v>
                </c:pt>
                <c:pt idx="1111">
                  <c:v>41807</c:v>
                </c:pt>
                <c:pt idx="1112">
                  <c:v>41808</c:v>
                </c:pt>
                <c:pt idx="1113">
                  <c:v>41809</c:v>
                </c:pt>
                <c:pt idx="1114">
                  <c:v>41810</c:v>
                </c:pt>
                <c:pt idx="1115">
                  <c:v>41813</c:v>
                </c:pt>
                <c:pt idx="1116">
                  <c:v>41814</c:v>
                </c:pt>
                <c:pt idx="1117">
                  <c:v>41815</c:v>
                </c:pt>
                <c:pt idx="1118">
                  <c:v>41816</c:v>
                </c:pt>
                <c:pt idx="1119">
                  <c:v>41817</c:v>
                </c:pt>
                <c:pt idx="1120">
                  <c:v>41820</c:v>
                </c:pt>
                <c:pt idx="1121">
                  <c:v>41821</c:v>
                </c:pt>
                <c:pt idx="1122">
                  <c:v>41822</c:v>
                </c:pt>
                <c:pt idx="1123">
                  <c:v>41823</c:v>
                </c:pt>
                <c:pt idx="1124">
                  <c:v>41824</c:v>
                </c:pt>
                <c:pt idx="1125">
                  <c:v>41827</c:v>
                </c:pt>
                <c:pt idx="1126">
                  <c:v>41828</c:v>
                </c:pt>
                <c:pt idx="1127">
                  <c:v>41829</c:v>
                </c:pt>
                <c:pt idx="1128">
                  <c:v>41830</c:v>
                </c:pt>
                <c:pt idx="1129">
                  <c:v>41831</c:v>
                </c:pt>
                <c:pt idx="1130">
                  <c:v>41834</c:v>
                </c:pt>
                <c:pt idx="1131">
                  <c:v>41835</c:v>
                </c:pt>
                <c:pt idx="1132">
                  <c:v>41836</c:v>
                </c:pt>
                <c:pt idx="1133">
                  <c:v>41837</c:v>
                </c:pt>
                <c:pt idx="1134">
                  <c:v>41838</c:v>
                </c:pt>
                <c:pt idx="1135">
                  <c:v>41841</c:v>
                </c:pt>
                <c:pt idx="1136">
                  <c:v>41842</c:v>
                </c:pt>
                <c:pt idx="1137">
                  <c:v>41843</c:v>
                </c:pt>
                <c:pt idx="1138">
                  <c:v>41844</c:v>
                </c:pt>
                <c:pt idx="1139">
                  <c:v>41845</c:v>
                </c:pt>
                <c:pt idx="1140">
                  <c:v>41848</c:v>
                </c:pt>
                <c:pt idx="1141">
                  <c:v>41849</c:v>
                </c:pt>
                <c:pt idx="1142">
                  <c:v>41850</c:v>
                </c:pt>
                <c:pt idx="1143">
                  <c:v>41851</c:v>
                </c:pt>
                <c:pt idx="1144">
                  <c:v>41852</c:v>
                </c:pt>
                <c:pt idx="1145">
                  <c:v>41855</c:v>
                </c:pt>
                <c:pt idx="1146">
                  <c:v>41856</c:v>
                </c:pt>
                <c:pt idx="1147">
                  <c:v>41857</c:v>
                </c:pt>
                <c:pt idx="1148">
                  <c:v>41858</c:v>
                </c:pt>
                <c:pt idx="1149">
                  <c:v>41859</c:v>
                </c:pt>
                <c:pt idx="1150">
                  <c:v>41862</c:v>
                </c:pt>
                <c:pt idx="1151">
                  <c:v>41863</c:v>
                </c:pt>
                <c:pt idx="1152">
                  <c:v>41864</c:v>
                </c:pt>
                <c:pt idx="1153">
                  <c:v>41865</c:v>
                </c:pt>
                <c:pt idx="1154">
                  <c:v>41866</c:v>
                </c:pt>
                <c:pt idx="1155">
                  <c:v>41869</c:v>
                </c:pt>
                <c:pt idx="1156">
                  <c:v>41870</c:v>
                </c:pt>
                <c:pt idx="1157">
                  <c:v>41871</c:v>
                </c:pt>
                <c:pt idx="1158">
                  <c:v>41872</c:v>
                </c:pt>
                <c:pt idx="1159">
                  <c:v>41873</c:v>
                </c:pt>
                <c:pt idx="1160">
                  <c:v>41876</c:v>
                </c:pt>
                <c:pt idx="1161">
                  <c:v>41877</c:v>
                </c:pt>
                <c:pt idx="1162">
                  <c:v>41878</c:v>
                </c:pt>
                <c:pt idx="1163">
                  <c:v>41879</c:v>
                </c:pt>
                <c:pt idx="1164">
                  <c:v>41880</c:v>
                </c:pt>
                <c:pt idx="1165">
                  <c:v>41883</c:v>
                </c:pt>
                <c:pt idx="1166">
                  <c:v>41884</c:v>
                </c:pt>
                <c:pt idx="1167">
                  <c:v>41885</c:v>
                </c:pt>
                <c:pt idx="1168">
                  <c:v>41886</c:v>
                </c:pt>
                <c:pt idx="1169">
                  <c:v>41887</c:v>
                </c:pt>
                <c:pt idx="1170">
                  <c:v>41890</c:v>
                </c:pt>
                <c:pt idx="1171">
                  <c:v>41891</c:v>
                </c:pt>
                <c:pt idx="1172">
                  <c:v>41892</c:v>
                </c:pt>
                <c:pt idx="1173">
                  <c:v>41893</c:v>
                </c:pt>
                <c:pt idx="1174">
                  <c:v>41894</c:v>
                </c:pt>
                <c:pt idx="1175">
                  <c:v>41897</c:v>
                </c:pt>
                <c:pt idx="1176">
                  <c:v>41898</c:v>
                </c:pt>
                <c:pt idx="1177">
                  <c:v>41899</c:v>
                </c:pt>
                <c:pt idx="1178">
                  <c:v>41900</c:v>
                </c:pt>
                <c:pt idx="1179">
                  <c:v>41901</c:v>
                </c:pt>
                <c:pt idx="1180">
                  <c:v>41904</c:v>
                </c:pt>
                <c:pt idx="1181">
                  <c:v>41905</c:v>
                </c:pt>
                <c:pt idx="1182">
                  <c:v>41906</c:v>
                </c:pt>
                <c:pt idx="1183">
                  <c:v>41907</c:v>
                </c:pt>
                <c:pt idx="1184">
                  <c:v>41908</c:v>
                </c:pt>
                <c:pt idx="1185">
                  <c:v>41911</c:v>
                </c:pt>
                <c:pt idx="1186">
                  <c:v>41912</c:v>
                </c:pt>
                <c:pt idx="1187">
                  <c:v>41913</c:v>
                </c:pt>
                <c:pt idx="1188">
                  <c:v>41914</c:v>
                </c:pt>
                <c:pt idx="1189">
                  <c:v>41915</c:v>
                </c:pt>
                <c:pt idx="1190">
                  <c:v>41918</c:v>
                </c:pt>
                <c:pt idx="1191">
                  <c:v>41919</c:v>
                </c:pt>
                <c:pt idx="1192">
                  <c:v>41920</c:v>
                </c:pt>
                <c:pt idx="1193">
                  <c:v>41921</c:v>
                </c:pt>
                <c:pt idx="1194">
                  <c:v>41922</c:v>
                </c:pt>
                <c:pt idx="1195">
                  <c:v>41925</c:v>
                </c:pt>
                <c:pt idx="1196">
                  <c:v>41926</c:v>
                </c:pt>
                <c:pt idx="1197">
                  <c:v>41927</c:v>
                </c:pt>
                <c:pt idx="1198">
                  <c:v>41928</c:v>
                </c:pt>
                <c:pt idx="1199">
                  <c:v>41929</c:v>
                </c:pt>
                <c:pt idx="1200">
                  <c:v>41932</c:v>
                </c:pt>
                <c:pt idx="1201">
                  <c:v>41933</c:v>
                </c:pt>
                <c:pt idx="1202">
                  <c:v>41934</c:v>
                </c:pt>
                <c:pt idx="1203">
                  <c:v>41935</c:v>
                </c:pt>
                <c:pt idx="1204">
                  <c:v>41936</c:v>
                </c:pt>
                <c:pt idx="1205">
                  <c:v>41939</c:v>
                </c:pt>
                <c:pt idx="1206">
                  <c:v>41940</c:v>
                </c:pt>
                <c:pt idx="1207">
                  <c:v>41941</c:v>
                </c:pt>
                <c:pt idx="1208">
                  <c:v>41942</c:v>
                </c:pt>
                <c:pt idx="1209">
                  <c:v>41943</c:v>
                </c:pt>
                <c:pt idx="1210">
                  <c:v>41946</c:v>
                </c:pt>
                <c:pt idx="1211">
                  <c:v>41947</c:v>
                </c:pt>
                <c:pt idx="1212">
                  <c:v>41948</c:v>
                </c:pt>
                <c:pt idx="1213">
                  <c:v>41949</c:v>
                </c:pt>
                <c:pt idx="1214">
                  <c:v>41950</c:v>
                </c:pt>
                <c:pt idx="1215">
                  <c:v>41953</c:v>
                </c:pt>
                <c:pt idx="1216">
                  <c:v>41954</c:v>
                </c:pt>
                <c:pt idx="1217">
                  <c:v>41955</c:v>
                </c:pt>
                <c:pt idx="1218">
                  <c:v>41956</c:v>
                </c:pt>
                <c:pt idx="1219">
                  <c:v>41957</c:v>
                </c:pt>
                <c:pt idx="1220">
                  <c:v>41960</c:v>
                </c:pt>
                <c:pt idx="1221">
                  <c:v>41961</c:v>
                </c:pt>
                <c:pt idx="1222">
                  <c:v>41962</c:v>
                </c:pt>
                <c:pt idx="1223">
                  <c:v>41963</c:v>
                </c:pt>
                <c:pt idx="1224">
                  <c:v>41964</c:v>
                </c:pt>
                <c:pt idx="1225">
                  <c:v>41967</c:v>
                </c:pt>
                <c:pt idx="1226">
                  <c:v>41968</c:v>
                </c:pt>
                <c:pt idx="1227">
                  <c:v>41969</c:v>
                </c:pt>
                <c:pt idx="1228">
                  <c:v>41970</c:v>
                </c:pt>
                <c:pt idx="1229">
                  <c:v>41971</c:v>
                </c:pt>
                <c:pt idx="1230">
                  <c:v>41974</c:v>
                </c:pt>
                <c:pt idx="1231">
                  <c:v>41975</c:v>
                </c:pt>
                <c:pt idx="1232">
                  <c:v>41976</c:v>
                </c:pt>
                <c:pt idx="1233">
                  <c:v>41977</c:v>
                </c:pt>
                <c:pt idx="1234">
                  <c:v>41978</c:v>
                </c:pt>
                <c:pt idx="1235">
                  <c:v>41981</c:v>
                </c:pt>
                <c:pt idx="1236">
                  <c:v>41982</c:v>
                </c:pt>
                <c:pt idx="1237">
                  <c:v>41983</c:v>
                </c:pt>
                <c:pt idx="1238">
                  <c:v>41984</c:v>
                </c:pt>
                <c:pt idx="1239">
                  <c:v>41985</c:v>
                </c:pt>
                <c:pt idx="1240">
                  <c:v>41988</c:v>
                </c:pt>
                <c:pt idx="1241">
                  <c:v>41989</c:v>
                </c:pt>
                <c:pt idx="1242">
                  <c:v>41990</c:v>
                </c:pt>
                <c:pt idx="1243">
                  <c:v>41991</c:v>
                </c:pt>
                <c:pt idx="1244">
                  <c:v>41992</c:v>
                </c:pt>
                <c:pt idx="1245">
                  <c:v>41995</c:v>
                </c:pt>
                <c:pt idx="1246">
                  <c:v>41996</c:v>
                </c:pt>
                <c:pt idx="1247">
                  <c:v>42002</c:v>
                </c:pt>
                <c:pt idx="1248">
                  <c:v>42003</c:v>
                </c:pt>
                <c:pt idx="1249">
                  <c:v>42006</c:v>
                </c:pt>
                <c:pt idx="1250">
                  <c:v>42009</c:v>
                </c:pt>
                <c:pt idx="1251">
                  <c:v>42010</c:v>
                </c:pt>
                <c:pt idx="1252">
                  <c:v>42011</c:v>
                </c:pt>
                <c:pt idx="1253">
                  <c:v>42012</c:v>
                </c:pt>
                <c:pt idx="1254">
                  <c:v>42013</c:v>
                </c:pt>
                <c:pt idx="1255">
                  <c:v>42016</c:v>
                </c:pt>
                <c:pt idx="1256">
                  <c:v>42017</c:v>
                </c:pt>
                <c:pt idx="1257">
                  <c:v>42018</c:v>
                </c:pt>
                <c:pt idx="1258">
                  <c:v>42019</c:v>
                </c:pt>
                <c:pt idx="1259">
                  <c:v>42020</c:v>
                </c:pt>
                <c:pt idx="1260">
                  <c:v>42023</c:v>
                </c:pt>
                <c:pt idx="1261">
                  <c:v>42024</c:v>
                </c:pt>
                <c:pt idx="1262">
                  <c:v>42025</c:v>
                </c:pt>
                <c:pt idx="1263">
                  <c:v>42026</c:v>
                </c:pt>
                <c:pt idx="1264">
                  <c:v>42027</c:v>
                </c:pt>
                <c:pt idx="1265">
                  <c:v>42030</c:v>
                </c:pt>
                <c:pt idx="1266">
                  <c:v>42031</c:v>
                </c:pt>
                <c:pt idx="1267">
                  <c:v>42032</c:v>
                </c:pt>
                <c:pt idx="1268">
                  <c:v>42033</c:v>
                </c:pt>
                <c:pt idx="1269">
                  <c:v>42034</c:v>
                </c:pt>
                <c:pt idx="1270">
                  <c:v>42037</c:v>
                </c:pt>
                <c:pt idx="1271">
                  <c:v>42038</c:v>
                </c:pt>
                <c:pt idx="1272">
                  <c:v>42039</c:v>
                </c:pt>
                <c:pt idx="1273">
                  <c:v>42040</c:v>
                </c:pt>
                <c:pt idx="1274">
                  <c:v>42041</c:v>
                </c:pt>
                <c:pt idx="1275">
                  <c:v>42044</c:v>
                </c:pt>
                <c:pt idx="1276">
                  <c:v>42045</c:v>
                </c:pt>
                <c:pt idx="1277">
                  <c:v>42046</c:v>
                </c:pt>
                <c:pt idx="1278">
                  <c:v>42047</c:v>
                </c:pt>
                <c:pt idx="1279">
                  <c:v>42048</c:v>
                </c:pt>
                <c:pt idx="1280">
                  <c:v>42051</c:v>
                </c:pt>
                <c:pt idx="1281">
                  <c:v>42052</c:v>
                </c:pt>
                <c:pt idx="1282">
                  <c:v>42053</c:v>
                </c:pt>
                <c:pt idx="1283">
                  <c:v>42054</c:v>
                </c:pt>
                <c:pt idx="1284">
                  <c:v>42055</c:v>
                </c:pt>
                <c:pt idx="1285">
                  <c:v>42058</c:v>
                </c:pt>
                <c:pt idx="1286">
                  <c:v>42059</c:v>
                </c:pt>
                <c:pt idx="1287">
                  <c:v>42060</c:v>
                </c:pt>
                <c:pt idx="1288">
                  <c:v>42061</c:v>
                </c:pt>
                <c:pt idx="1289">
                  <c:v>42062</c:v>
                </c:pt>
                <c:pt idx="1290">
                  <c:v>42065</c:v>
                </c:pt>
                <c:pt idx="1291">
                  <c:v>42066</c:v>
                </c:pt>
                <c:pt idx="1292">
                  <c:v>42067</c:v>
                </c:pt>
                <c:pt idx="1293">
                  <c:v>42068</c:v>
                </c:pt>
                <c:pt idx="1294">
                  <c:v>42069</c:v>
                </c:pt>
                <c:pt idx="1295">
                  <c:v>42072</c:v>
                </c:pt>
                <c:pt idx="1296">
                  <c:v>42073</c:v>
                </c:pt>
                <c:pt idx="1297">
                  <c:v>42074</c:v>
                </c:pt>
                <c:pt idx="1298">
                  <c:v>42075</c:v>
                </c:pt>
                <c:pt idx="1299">
                  <c:v>42076</c:v>
                </c:pt>
                <c:pt idx="1300">
                  <c:v>42079</c:v>
                </c:pt>
                <c:pt idx="1301">
                  <c:v>42080</c:v>
                </c:pt>
                <c:pt idx="1302">
                  <c:v>42081</c:v>
                </c:pt>
                <c:pt idx="1303">
                  <c:v>42082</c:v>
                </c:pt>
                <c:pt idx="1304">
                  <c:v>42083</c:v>
                </c:pt>
                <c:pt idx="1305">
                  <c:v>42086</c:v>
                </c:pt>
                <c:pt idx="1306">
                  <c:v>42087</c:v>
                </c:pt>
                <c:pt idx="1307">
                  <c:v>42088</c:v>
                </c:pt>
                <c:pt idx="1308">
                  <c:v>42089</c:v>
                </c:pt>
                <c:pt idx="1309">
                  <c:v>42090</c:v>
                </c:pt>
                <c:pt idx="1310">
                  <c:v>42093</c:v>
                </c:pt>
                <c:pt idx="1311">
                  <c:v>42094</c:v>
                </c:pt>
                <c:pt idx="1312">
                  <c:v>42095</c:v>
                </c:pt>
                <c:pt idx="1313">
                  <c:v>42101</c:v>
                </c:pt>
                <c:pt idx="1314">
                  <c:v>42102</c:v>
                </c:pt>
                <c:pt idx="1315">
                  <c:v>42103</c:v>
                </c:pt>
                <c:pt idx="1316">
                  <c:v>42104</c:v>
                </c:pt>
                <c:pt idx="1317">
                  <c:v>42107</c:v>
                </c:pt>
                <c:pt idx="1318">
                  <c:v>42108</c:v>
                </c:pt>
                <c:pt idx="1319">
                  <c:v>42109</c:v>
                </c:pt>
                <c:pt idx="1320">
                  <c:v>42110</c:v>
                </c:pt>
                <c:pt idx="1321">
                  <c:v>42111</c:v>
                </c:pt>
                <c:pt idx="1322">
                  <c:v>42114</c:v>
                </c:pt>
                <c:pt idx="1323">
                  <c:v>42115</c:v>
                </c:pt>
                <c:pt idx="1324">
                  <c:v>42116</c:v>
                </c:pt>
                <c:pt idx="1325">
                  <c:v>42117</c:v>
                </c:pt>
                <c:pt idx="1326">
                  <c:v>42118</c:v>
                </c:pt>
                <c:pt idx="1327">
                  <c:v>42121</c:v>
                </c:pt>
                <c:pt idx="1328">
                  <c:v>42122</c:v>
                </c:pt>
                <c:pt idx="1329">
                  <c:v>42123</c:v>
                </c:pt>
                <c:pt idx="1330">
                  <c:v>42124</c:v>
                </c:pt>
                <c:pt idx="1331">
                  <c:v>42128</c:v>
                </c:pt>
                <c:pt idx="1332">
                  <c:v>42129</c:v>
                </c:pt>
                <c:pt idx="1333">
                  <c:v>42130</c:v>
                </c:pt>
                <c:pt idx="1334">
                  <c:v>42131</c:v>
                </c:pt>
                <c:pt idx="1335">
                  <c:v>42132</c:v>
                </c:pt>
                <c:pt idx="1336">
                  <c:v>42135</c:v>
                </c:pt>
                <c:pt idx="1337">
                  <c:v>42136</c:v>
                </c:pt>
                <c:pt idx="1338">
                  <c:v>42137</c:v>
                </c:pt>
                <c:pt idx="1339">
                  <c:v>42142</c:v>
                </c:pt>
                <c:pt idx="1340">
                  <c:v>42143</c:v>
                </c:pt>
                <c:pt idx="1341">
                  <c:v>42144</c:v>
                </c:pt>
                <c:pt idx="1342">
                  <c:v>42145</c:v>
                </c:pt>
                <c:pt idx="1343">
                  <c:v>42146</c:v>
                </c:pt>
                <c:pt idx="1344">
                  <c:v>42150</c:v>
                </c:pt>
                <c:pt idx="1345">
                  <c:v>42151</c:v>
                </c:pt>
                <c:pt idx="1346">
                  <c:v>42152</c:v>
                </c:pt>
                <c:pt idx="1347">
                  <c:v>42153</c:v>
                </c:pt>
                <c:pt idx="1348">
                  <c:v>42156</c:v>
                </c:pt>
                <c:pt idx="1349">
                  <c:v>42157</c:v>
                </c:pt>
                <c:pt idx="1350">
                  <c:v>42158</c:v>
                </c:pt>
                <c:pt idx="1351">
                  <c:v>42159</c:v>
                </c:pt>
                <c:pt idx="1352">
                  <c:v>42163</c:v>
                </c:pt>
                <c:pt idx="1353">
                  <c:v>42164</c:v>
                </c:pt>
                <c:pt idx="1354">
                  <c:v>42165</c:v>
                </c:pt>
                <c:pt idx="1355">
                  <c:v>42166</c:v>
                </c:pt>
                <c:pt idx="1356">
                  <c:v>42167</c:v>
                </c:pt>
                <c:pt idx="1357">
                  <c:v>42170</c:v>
                </c:pt>
                <c:pt idx="1358">
                  <c:v>42171</c:v>
                </c:pt>
                <c:pt idx="1359">
                  <c:v>42172</c:v>
                </c:pt>
                <c:pt idx="1360">
                  <c:v>42173</c:v>
                </c:pt>
                <c:pt idx="1361">
                  <c:v>42174</c:v>
                </c:pt>
                <c:pt idx="1362">
                  <c:v>42177</c:v>
                </c:pt>
                <c:pt idx="1363">
                  <c:v>42178</c:v>
                </c:pt>
                <c:pt idx="1364">
                  <c:v>42179</c:v>
                </c:pt>
                <c:pt idx="1365">
                  <c:v>42180</c:v>
                </c:pt>
                <c:pt idx="1366">
                  <c:v>42181</c:v>
                </c:pt>
                <c:pt idx="1367">
                  <c:v>42184</c:v>
                </c:pt>
                <c:pt idx="1368">
                  <c:v>42185</c:v>
                </c:pt>
                <c:pt idx="1369">
                  <c:v>42186</c:v>
                </c:pt>
                <c:pt idx="1370">
                  <c:v>42187</c:v>
                </c:pt>
                <c:pt idx="1371">
                  <c:v>42188</c:v>
                </c:pt>
                <c:pt idx="1372">
                  <c:v>42191</c:v>
                </c:pt>
                <c:pt idx="1373">
                  <c:v>42192</c:v>
                </c:pt>
                <c:pt idx="1374">
                  <c:v>42193</c:v>
                </c:pt>
                <c:pt idx="1375">
                  <c:v>42194</c:v>
                </c:pt>
                <c:pt idx="1376">
                  <c:v>42195</c:v>
                </c:pt>
                <c:pt idx="1377">
                  <c:v>42198</c:v>
                </c:pt>
                <c:pt idx="1378">
                  <c:v>42199</c:v>
                </c:pt>
                <c:pt idx="1379">
                  <c:v>42200</c:v>
                </c:pt>
                <c:pt idx="1380">
                  <c:v>42201</c:v>
                </c:pt>
                <c:pt idx="1381">
                  <c:v>42202</c:v>
                </c:pt>
                <c:pt idx="1382">
                  <c:v>42205</c:v>
                </c:pt>
                <c:pt idx="1383">
                  <c:v>42206</c:v>
                </c:pt>
                <c:pt idx="1384">
                  <c:v>42207</c:v>
                </c:pt>
                <c:pt idx="1385">
                  <c:v>42208</c:v>
                </c:pt>
                <c:pt idx="1386">
                  <c:v>42209</c:v>
                </c:pt>
                <c:pt idx="1387">
                  <c:v>42212</c:v>
                </c:pt>
                <c:pt idx="1388">
                  <c:v>42213</c:v>
                </c:pt>
                <c:pt idx="1389">
                  <c:v>42214</c:v>
                </c:pt>
                <c:pt idx="1390">
                  <c:v>42215</c:v>
                </c:pt>
                <c:pt idx="1391">
                  <c:v>42216</c:v>
                </c:pt>
                <c:pt idx="1392">
                  <c:v>42219</c:v>
                </c:pt>
                <c:pt idx="1393">
                  <c:v>42220</c:v>
                </c:pt>
                <c:pt idx="1394">
                  <c:v>42221</c:v>
                </c:pt>
                <c:pt idx="1395">
                  <c:v>42222</c:v>
                </c:pt>
                <c:pt idx="1396">
                  <c:v>42223</c:v>
                </c:pt>
                <c:pt idx="1397">
                  <c:v>42226</c:v>
                </c:pt>
                <c:pt idx="1398">
                  <c:v>42227</c:v>
                </c:pt>
                <c:pt idx="1399">
                  <c:v>42228</c:v>
                </c:pt>
                <c:pt idx="1400">
                  <c:v>42229</c:v>
                </c:pt>
                <c:pt idx="1401">
                  <c:v>42230</c:v>
                </c:pt>
                <c:pt idx="1402">
                  <c:v>42233</c:v>
                </c:pt>
                <c:pt idx="1403">
                  <c:v>42234</c:v>
                </c:pt>
                <c:pt idx="1404">
                  <c:v>42235</c:v>
                </c:pt>
                <c:pt idx="1405">
                  <c:v>42236</c:v>
                </c:pt>
                <c:pt idx="1406">
                  <c:v>42237</c:v>
                </c:pt>
                <c:pt idx="1407">
                  <c:v>42240</c:v>
                </c:pt>
                <c:pt idx="1408">
                  <c:v>42241</c:v>
                </c:pt>
                <c:pt idx="1409">
                  <c:v>42242</c:v>
                </c:pt>
                <c:pt idx="1410">
                  <c:v>42243</c:v>
                </c:pt>
                <c:pt idx="1411">
                  <c:v>42244</c:v>
                </c:pt>
                <c:pt idx="1412">
                  <c:v>42247</c:v>
                </c:pt>
                <c:pt idx="1413">
                  <c:v>42248</c:v>
                </c:pt>
                <c:pt idx="1414">
                  <c:v>42249</c:v>
                </c:pt>
                <c:pt idx="1415">
                  <c:v>42250</c:v>
                </c:pt>
                <c:pt idx="1416">
                  <c:v>42251</c:v>
                </c:pt>
                <c:pt idx="1417">
                  <c:v>42254</c:v>
                </c:pt>
                <c:pt idx="1418">
                  <c:v>42255</c:v>
                </c:pt>
                <c:pt idx="1419">
                  <c:v>42256</c:v>
                </c:pt>
                <c:pt idx="1420">
                  <c:v>42257</c:v>
                </c:pt>
                <c:pt idx="1421">
                  <c:v>42258</c:v>
                </c:pt>
                <c:pt idx="1422">
                  <c:v>42261</c:v>
                </c:pt>
                <c:pt idx="1423">
                  <c:v>42262</c:v>
                </c:pt>
                <c:pt idx="1424">
                  <c:v>42263</c:v>
                </c:pt>
                <c:pt idx="1425">
                  <c:v>42264</c:v>
                </c:pt>
                <c:pt idx="1426">
                  <c:v>42265</c:v>
                </c:pt>
                <c:pt idx="1427">
                  <c:v>42268</c:v>
                </c:pt>
                <c:pt idx="1428">
                  <c:v>42269</c:v>
                </c:pt>
                <c:pt idx="1429">
                  <c:v>42270</c:v>
                </c:pt>
                <c:pt idx="1430">
                  <c:v>42271</c:v>
                </c:pt>
                <c:pt idx="1431">
                  <c:v>42272</c:v>
                </c:pt>
                <c:pt idx="1432">
                  <c:v>42275</c:v>
                </c:pt>
                <c:pt idx="1433">
                  <c:v>42276</c:v>
                </c:pt>
                <c:pt idx="1434">
                  <c:v>42277</c:v>
                </c:pt>
                <c:pt idx="1435">
                  <c:v>42278</c:v>
                </c:pt>
                <c:pt idx="1436">
                  <c:v>42279</c:v>
                </c:pt>
                <c:pt idx="1437">
                  <c:v>42282</c:v>
                </c:pt>
                <c:pt idx="1438">
                  <c:v>42283</c:v>
                </c:pt>
                <c:pt idx="1439">
                  <c:v>42284</c:v>
                </c:pt>
                <c:pt idx="1440">
                  <c:v>42285</c:v>
                </c:pt>
                <c:pt idx="1441">
                  <c:v>42286</c:v>
                </c:pt>
                <c:pt idx="1442">
                  <c:v>42289</c:v>
                </c:pt>
                <c:pt idx="1443">
                  <c:v>42290</c:v>
                </c:pt>
                <c:pt idx="1444">
                  <c:v>42291</c:v>
                </c:pt>
                <c:pt idx="1445">
                  <c:v>42292</c:v>
                </c:pt>
                <c:pt idx="1446">
                  <c:v>42293</c:v>
                </c:pt>
                <c:pt idx="1447">
                  <c:v>42296</c:v>
                </c:pt>
                <c:pt idx="1448">
                  <c:v>42297</c:v>
                </c:pt>
                <c:pt idx="1449">
                  <c:v>42298</c:v>
                </c:pt>
                <c:pt idx="1450">
                  <c:v>42299</c:v>
                </c:pt>
                <c:pt idx="1451">
                  <c:v>42300</c:v>
                </c:pt>
                <c:pt idx="1452">
                  <c:v>42303</c:v>
                </c:pt>
                <c:pt idx="1453">
                  <c:v>42304</c:v>
                </c:pt>
                <c:pt idx="1454">
                  <c:v>42305</c:v>
                </c:pt>
                <c:pt idx="1455">
                  <c:v>42306</c:v>
                </c:pt>
                <c:pt idx="1456">
                  <c:v>42307</c:v>
                </c:pt>
                <c:pt idx="1457">
                  <c:v>42310</c:v>
                </c:pt>
                <c:pt idx="1458">
                  <c:v>42311</c:v>
                </c:pt>
                <c:pt idx="1459">
                  <c:v>42312</c:v>
                </c:pt>
                <c:pt idx="1460">
                  <c:v>42313</c:v>
                </c:pt>
                <c:pt idx="1461">
                  <c:v>42314</c:v>
                </c:pt>
                <c:pt idx="1462">
                  <c:v>42317</c:v>
                </c:pt>
                <c:pt idx="1463">
                  <c:v>42318</c:v>
                </c:pt>
                <c:pt idx="1464">
                  <c:v>42319</c:v>
                </c:pt>
                <c:pt idx="1465">
                  <c:v>42320</c:v>
                </c:pt>
                <c:pt idx="1466">
                  <c:v>42321</c:v>
                </c:pt>
                <c:pt idx="1467">
                  <c:v>42324</c:v>
                </c:pt>
                <c:pt idx="1468">
                  <c:v>42325</c:v>
                </c:pt>
                <c:pt idx="1469">
                  <c:v>42326</c:v>
                </c:pt>
                <c:pt idx="1470">
                  <c:v>42327</c:v>
                </c:pt>
                <c:pt idx="1471">
                  <c:v>42328</c:v>
                </c:pt>
                <c:pt idx="1472">
                  <c:v>42331</c:v>
                </c:pt>
                <c:pt idx="1473">
                  <c:v>42332</c:v>
                </c:pt>
                <c:pt idx="1474">
                  <c:v>42333</c:v>
                </c:pt>
                <c:pt idx="1475">
                  <c:v>42334</c:v>
                </c:pt>
                <c:pt idx="1476">
                  <c:v>42335</c:v>
                </c:pt>
                <c:pt idx="1477">
                  <c:v>42338</c:v>
                </c:pt>
                <c:pt idx="1478">
                  <c:v>42339</c:v>
                </c:pt>
                <c:pt idx="1479">
                  <c:v>42340</c:v>
                </c:pt>
                <c:pt idx="1480">
                  <c:v>42341</c:v>
                </c:pt>
                <c:pt idx="1481">
                  <c:v>42342</c:v>
                </c:pt>
                <c:pt idx="1482">
                  <c:v>42345</c:v>
                </c:pt>
                <c:pt idx="1483">
                  <c:v>42346</c:v>
                </c:pt>
                <c:pt idx="1484">
                  <c:v>42347</c:v>
                </c:pt>
                <c:pt idx="1485">
                  <c:v>42348</c:v>
                </c:pt>
                <c:pt idx="1486">
                  <c:v>42349</c:v>
                </c:pt>
                <c:pt idx="1487">
                  <c:v>42352</c:v>
                </c:pt>
                <c:pt idx="1488">
                  <c:v>42353</c:v>
                </c:pt>
                <c:pt idx="1489">
                  <c:v>42354</c:v>
                </c:pt>
                <c:pt idx="1490">
                  <c:v>42355</c:v>
                </c:pt>
                <c:pt idx="1491">
                  <c:v>42356</c:v>
                </c:pt>
                <c:pt idx="1492">
                  <c:v>42359</c:v>
                </c:pt>
                <c:pt idx="1493">
                  <c:v>42360</c:v>
                </c:pt>
                <c:pt idx="1494">
                  <c:v>42361</c:v>
                </c:pt>
                <c:pt idx="1495">
                  <c:v>42366</c:v>
                </c:pt>
                <c:pt idx="1496">
                  <c:v>42367</c:v>
                </c:pt>
                <c:pt idx="1497">
                  <c:v>42368</c:v>
                </c:pt>
                <c:pt idx="1498">
                  <c:v>42373</c:v>
                </c:pt>
                <c:pt idx="1499">
                  <c:v>42374</c:v>
                </c:pt>
                <c:pt idx="1500">
                  <c:v>42375</c:v>
                </c:pt>
                <c:pt idx="1501">
                  <c:v>42376</c:v>
                </c:pt>
                <c:pt idx="1502">
                  <c:v>42377</c:v>
                </c:pt>
                <c:pt idx="1503">
                  <c:v>42380</c:v>
                </c:pt>
                <c:pt idx="1504">
                  <c:v>42381</c:v>
                </c:pt>
                <c:pt idx="1505">
                  <c:v>42382</c:v>
                </c:pt>
                <c:pt idx="1506">
                  <c:v>42383</c:v>
                </c:pt>
                <c:pt idx="1507">
                  <c:v>42384</c:v>
                </c:pt>
                <c:pt idx="1508">
                  <c:v>42387</c:v>
                </c:pt>
                <c:pt idx="1509">
                  <c:v>42388</c:v>
                </c:pt>
                <c:pt idx="1510">
                  <c:v>42389</c:v>
                </c:pt>
                <c:pt idx="1511">
                  <c:v>42390</c:v>
                </c:pt>
                <c:pt idx="1512">
                  <c:v>42391</c:v>
                </c:pt>
                <c:pt idx="1513">
                  <c:v>42394</c:v>
                </c:pt>
                <c:pt idx="1514">
                  <c:v>42395</c:v>
                </c:pt>
                <c:pt idx="1515">
                  <c:v>42396</c:v>
                </c:pt>
                <c:pt idx="1516">
                  <c:v>42397</c:v>
                </c:pt>
                <c:pt idx="1517">
                  <c:v>42398</c:v>
                </c:pt>
                <c:pt idx="1518">
                  <c:v>42401</c:v>
                </c:pt>
                <c:pt idx="1519">
                  <c:v>42402</c:v>
                </c:pt>
                <c:pt idx="1520">
                  <c:v>42403</c:v>
                </c:pt>
                <c:pt idx="1521">
                  <c:v>42404</c:v>
                </c:pt>
                <c:pt idx="1522">
                  <c:v>42405</c:v>
                </c:pt>
                <c:pt idx="1523">
                  <c:v>42408</c:v>
                </c:pt>
                <c:pt idx="1524">
                  <c:v>42409</c:v>
                </c:pt>
                <c:pt idx="1525">
                  <c:v>42410</c:v>
                </c:pt>
                <c:pt idx="1526">
                  <c:v>42411</c:v>
                </c:pt>
                <c:pt idx="1527">
                  <c:v>42412</c:v>
                </c:pt>
                <c:pt idx="1528">
                  <c:v>42415</c:v>
                </c:pt>
                <c:pt idx="1529">
                  <c:v>42416</c:v>
                </c:pt>
                <c:pt idx="1530">
                  <c:v>42417</c:v>
                </c:pt>
                <c:pt idx="1531">
                  <c:v>42418</c:v>
                </c:pt>
                <c:pt idx="1532">
                  <c:v>42419</c:v>
                </c:pt>
                <c:pt idx="1533">
                  <c:v>42422</c:v>
                </c:pt>
                <c:pt idx="1534">
                  <c:v>42423</c:v>
                </c:pt>
                <c:pt idx="1535">
                  <c:v>42424</c:v>
                </c:pt>
                <c:pt idx="1536">
                  <c:v>42425</c:v>
                </c:pt>
                <c:pt idx="1537">
                  <c:v>42426</c:v>
                </c:pt>
                <c:pt idx="1538">
                  <c:v>42429</c:v>
                </c:pt>
                <c:pt idx="1539">
                  <c:v>42430</c:v>
                </c:pt>
                <c:pt idx="1540">
                  <c:v>42431</c:v>
                </c:pt>
                <c:pt idx="1541">
                  <c:v>42432</c:v>
                </c:pt>
                <c:pt idx="1542">
                  <c:v>42433</c:v>
                </c:pt>
                <c:pt idx="1543">
                  <c:v>42436</c:v>
                </c:pt>
                <c:pt idx="1544">
                  <c:v>42437</c:v>
                </c:pt>
                <c:pt idx="1545">
                  <c:v>42438</c:v>
                </c:pt>
                <c:pt idx="1546">
                  <c:v>42439</c:v>
                </c:pt>
                <c:pt idx="1547">
                  <c:v>42440</c:v>
                </c:pt>
                <c:pt idx="1548">
                  <c:v>42443</c:v>
                </c:pt>
                <c:pt idx="1549">
                  <c:v>42444</c:v>
                </c:pt>
                <c:pt idx="1550">
                  <c:v>42445</c:v>
                </c:pt>
                <c:pt idx="1551">
                  <c:v>42446</c:v>
                </c:pt>
                <c:pt idx="1552">
                  <c:v>42447</c:v>
                </c:pt>
                <c:pt idx="1553">
                  <c:v>42450</c:v>
                </c:pt>
                <c:pt idx="1554">
                  <c:v>42451</c:v>
                </c:pt>
                <c:pt idx="1555">
                  <c:v>42452</c:v>
                </c:pt>
                <c:pt idx="1556">
                  <c:v>42458</c:v>
                </c:pt>
                <c:pt idx="1557">
                  <c:v>42459</c:v>
                </c:pt>
                <c:pt idx="1558">
                  <c:v>42460</c:v>
                </c:pt>
                <c:pt idx="1559">
                  <c:v>42461</c:v>
                </c:pt>
                <c:pt idx="1560">
                  <c:v>42464</c:v>
                </c:pt>
                <c:pt idx="1561">
                  <c:v>42465</c:v>
                </c:pt>
                <c:pt idx="1562">
                  <c:v>42466</c:v>
                </c:pt>
                <c:pt idx="1563">
                  <c:v>42467</c:v>
                </c:pt>
                <c:pt idx="1564">
                  <c:v>42468</c:v>
                </c:pt>
                <c:pt idx="1565">
                  <c:v>42471</c:v>
                </c:pt>
                <c:pt idx="1566">
                  <c:v>42472</c:v>
                </c:pt>
                <c:pt idx="1567">
                  <c:v>42473</c:v>
                </c:pt>
                <c:pt idx="1568">
                  <c:v>42474</c:v>
                </c:pt>
                <c:pt idx="1569">
                  <c:v>42475</c:v>
                </c:pt>
                <c:pt idx="1570">
                  <c:v>42478</c:v>
                </c:pt>
                <c:pt idx="1571">
                  <c:v>42479</c:v>
                </c:pt>
                <c:pt idx="1572">
                  <c:v>42480</c:v>
                </c:pt>
                <c:pt idx="1573">
                  <c:v>42481</c:v>
                </c:pt>
                <c:pt idx="1574">
                  <c:v>42485</c:v>
                </c:pt>
                <c:pt idx="1575">
                  <c:v>42486</c:v>
                </c:pt>
                <c:pt idx="1576">
                  <c:v>42487</c:v>
                </c:pt>
                <c:pt idx="1577">
                  <c:v>42488</c:v>
                </c:pt>
                <c:pt idx="1578">
                  <c:v>42489</c:v>
                </c:pt>
                <c:pt idx="1579">
                  <c:v>42492</c:v>
                </c:pt>
                <c:pt idx="1580">
                  <c:v>42493</c:v>
                </c:pt>
                <c:pt idx="1581">
                  <c:v>42494</c:v>
                </c:pt>
                <c:pt idx="1582">
                  <c:v>42499</c:v>
                </c:pt>
                <c:pt idx="1583">
                  <c:v>42500</c:v>
                </c:pt>
                <c:pt idx="1584">
                  <c:v>42501</c:v>
                </c:pt>
                <c:pt idx="1585">
                  <c:v>42502</c:v>
                </c:pt>
                <c:pt idx="1586">
                  <c:v>42503</c:v>
                </c:pt>
                <c:pt idx="1587">
                  <c:v>42507</c:v>
                </c:pt>
                <c:pt idx="1588">
                  <c:v>42508</c:v>
                </c:pt>
                <c:pt idx="1589">
                  <c:v>42509</c:v>
                </c:pt>
                <c:pt idx="1590">
                  <c:v>42510</c:v>
                </c:pt>
                <c:pt idx="1591">
                  <c:v>42513</c:v>
                </c:pt>
                <c:pt idx="1592">
                  <c:v>42514</c:v>
                </c:pt>
                <c:pt idx="1593">
                  <c:v>42515</c:v>
                </c:pt>
                <c:pt idx="1594">
                  <c:v>42516</c:v>
                </c:pt>
                <c:pt idx="1595">
                  <c:v>42517</c:v>
                </c:pt>
                <c:pt idx="1596">
                  <c:v>42520</c:v>
                </c:pt>
                <c:pt idx="1597">
                  <c:v>42521</c:v>
                </c:pt>
                <c:pt idx="1598">
                  <c:v>42522</c:v>
                </c:pt>
                <c:pt idx="1599">
                  <c:v>42523</c:v>
                </c:pt>
                <c:pt idx="1600">
                  <c:v>42524</c:v>
                </c:pt>
                <c:pt idx="1601">
                  <c:v>42527</c:v>
                </c:pt>
                <c:pt idx="1602">
                  <c:v>42528</c:v>
                </c:pt>
                <c:pt idx="1603">
                  <c:v>42529</c:v>
                </c:pt>
                <c:pt idx="1604">
                  <c:v>42530</c:v>
                </c:pt>
                <c:pt idx="1605">
                  <c:v>42531</c:v>
                </c:pt>
                <c:pt idx="1606">
                  <c:v>42534</c:v>
                </c:pt>
                <c:pt idx="1607">
                  <c:v>42535</c:v>
                </c:pt>
                <c:pt idx="1608">
                  <c:v>42536</c:v>
                </c:pt>
                <c:pt idx="1609">
                  <c:v>42537</c:v>
                </c:pt>
                <c:pt idx="1610">
                  <c:v>42538</c:v>
                </c:pt>
                <c:pt idx="1611">
                  <c:v>42541</c:v>
                </c:pt>
                <c:pt idx="1612">
                  <c:v>42542</c:v>
                </c:pt>
                <c:pt idx="1613">
                  <c:v>42543</c:v>
                </c:pt>
                <c:pt idx="1614">
                  <c:v>42544</c:v>
                </c:pt>
                <c:pt idx="1615">
                  <c:v>42545</c:v>
                </c:pt>
                <c:pt idx="1616">
                  <c:v>42548</c:v>
                </c:pt>
                <c:pt idx="1617">
                  <c:v>42549</c:v>
                </c:pt>
                <c:pt idx="1618">
                  <c:v>42550</c:v>
                </c:pt>
                <c:pt idx="1619">
                  <c:v>42551</c:v>
                </c:pt>
                <c:pt idx="1620">
                  <c:v>42552</c:v>
                </c:pt>
                <c:pt idx="1621">
                  <c:v>42555</c:v>
                </c:pt>
                <c:pt idx="1622">
                  <c:v>42556</c:v>
                </c:pt>
                <c:pt idx="1623">
                  <c:v>42557</c:v>
                </c:pt>
                <c:pt idx="1624">
                  <c:v>42558</c:v>
                </c:pt>
                <c:pt idx="1625">
                  <c:v>42559</c:v>
                </c:pt>
                <c:pt idx="1626">
                  <c:v>42562</c:v>
                </c:pt>
                <c:pt idx="1627">
                  <c:v>42563</c:v>
                </c:pt>
                <c:pt idx="1628">
                  <c:v>42564</c:v>
                </c:pt>
                <c:pt idx="1629">
                  <c:v>42565</c:v>
                </c:pt>
                <c:pt idx="1630">
                  <c:v>42566</c:v>
                </c:pt>
                <c:pt idx="1631">
                  <c:v>42569</c:v>
                </c:pt>
                <c:pt idx="1632">
                  <c:v>42570</c:v>
                </c:pt>
                <c:pt idx="1633">
                  <c:v>42571</c:v>
                </c:pt>
                <c:pt idx="1634">
                  <c:v>42572</c:v>
                </c:pt>
                <c:pt idx="1635">
                  <c:v>42573</c:v>
                </c:pt>
                <c:pt idx="1636">
                  <c:v>42576</c:v>
                </c:pt>
                <c:pt idx="1637">
                  <c:v>42577</c:v>
                </c:pt>
                <c:pt idx="1638">
                  <c:v>42578</c:v>
                </c:pt>
                <c:pt idx="1639">
                  <c:v>42579</c:v>
                </c:pt>
                <c:pt idx="1640">
                  <c:v>42580</c:v>
                </c:pt>
                <c:pt idx="1641">
                  <c:v>42583</c:v>
                </c:pt>
                <c:pt idx="1642">
                  <c:v>42584</c:v>
                </c:pt>
                <c:pt idx="1643">
                  <c:v>42585</c:v>
                </c:pt>
                <c:pt idx="1644">
                  <c:v>42586</c:v>
                </c:pt>
                <c:pt idx="1645">
                  <c:v>42587</c:v>
                </c:pt>
                <c:pt idx="1646">
                  <c:v>42590</c:v>
                </c:pt>
                <c:pt idx="1647">
                  <c:v>42591</c:v>
                </c:pt>
                <c:pt idx="1648">
                  <c:v>42592</c:v>
                </c:pt>
                <c:pt idx="1649">
                  <c:v>42593</c:v>
                </c:pt>
                <c:pt idx="1650">
                  <c:v>42594</c:v>
                </c:pt>
                <c:pt idx="1651">
                  <c:v>42597</c:v>
                </c:pt>
                <c:pt idx="1652">
                  <c:v>42598</c:v>
                </c:pt>
                <c:pt idx="1653">
                  <c:v>42599</c:v>
                </c:pt>
                <c:pt idx="1654">
                  <c:v>42600</c:v>
                </c:pt>
                <c:pt idx="1655">
                  <c:v>42601</c:v>
                </c:pt>
                <c:pt idx="1656">
                  <c:v>42604</c:v>
                </c:pt>
                <c:pt idx="1657">
                  <c:v>42605</c:v>
                </c:pt>
                <c:pt idx="1658">
                  <c:v>42606</c:v>
                </c:pt>
                <c:pt idx="1659">
                  <c:v>42607</c:v>
                </c:pt>
                <c:pt idx="1660">
                  <c:v>42608</c:v>
                </c:pt>
                <c:pt idx="1661">
                  <c:v>42611</c:v>
                </c:pt>
                <c:pt idx="1662">
                  <c:v>42612</c:v>
                </c:pt>
                <c:pt idx="1663">
                  <c:v>42613</c:v>
                </c:pt>
                <c:pt idx="1664">
                  <c:v>42614</c:v>
                </c:pt>
                <c:pt idx="1665">
                  <c:v>42615</c:v>
                </c:pt>
                <c:pt idx="1666">
                  <c:v>42618</c:v>
                </c:pt>
                <c:pt idx="1667">
                  <c:v>42619</c:v>
                </c:pt>
                <c:pt idx="1668">
                  <c:v>42620</c:v>
                </c:pt>
                <c:pt idx="1669">
                  <c:v>42621</c:v>
                </c:pt>
                <c:pt idx="1670">
                  <c:v>42622</c:v>
                </c:pt>
                <c:pt idx="1671">
                  <c:v>42625</c:v>
                </c:pt>
                <c:pt idx="1672">
                  <c:v>42626</c:v>
                </c:pt>
                <c:pt idx="1673">
                  <c:v>42627</c:v>
                </c:pt>
                <c:pt idx="1674">
                  <c:v>42628</c:v>
                </c:pt>
                <c:pt idx="1675">
                  <c:v>42629</c:v>
                </c:pt>
                <c:pt idx="1676">
                  <c:v>42632</c:v>
                </c:pt>
                <c:pt idx="1677">
                  <c:v>42633</c:v>
                </c:pt>
                <c:pt idx="1678">
                  <c:v>42634</c:v>
                </c:pt>
                <c:pt idx="1679">
                  <c:v>42635</c:v>
                </c:pt>
                <c:pt idx="1680">
                  <c:v>42636</c:v>
                </c:pt>
                <c:pt idx="1681">
                  <c:v>42639</c:v>
                </c:pt>
                <c:pt idx="1682">
                  <c:v>42640</c:v>
                </c:pt>
                <c:pt idx="1683">
                  <c:v>42641</c:v>
                </c:pt>
                <c:pt idx="1684">
                  <c:v>42642</c:v>
                </c:pt>
                <c:pt idx="1685">
                  <c:v>42643</c:v>
                </c:pt>
                <c:pt idx="1686">
                  <c:v>42646</c:v>
                </c:pt>
                <c:pt idx="1687">
                  <c:v>42647</c:v>
                </c:pt>
                <c:pt idx="1688">
                  <c:v>42648</c:v>
                </c:pt>
                <c:pt idx="1689">
                  <c:v>42649</c:v>
                </c:pt>
                <c:pt idx="1690">
                  <c:v>42650</c:v>
                </c:pt>
                <c:pt idx="1691">
                  <c:v>42653</c:v>
                </c:pt>
                <c:pt idx="1692">
                  <c:v>42654</c:v>
                </c:pt>
                <c:pt idx="1693">
                  <c:v>42655</c:v>
                </c:pt>
                <c:pt idx="1694">
                  <c:v>42656</c:v>
                </c:pt>
                <c:pt idx="1695">
                  <c:v>42657</c:v>
                </c:pt>
                <c:pt idx="1696">
                  <c:v>42660</c:v>
                </c:pt>
                <c:pt idx="1697">
                  <c:v>42661</c:v>
                </c:pt>
                <c:pt idx="1698">
                  <c:v>42662</c:v>
                </c:pt>
                <c:pt idx="1699">
                  <c:v>42663</c:v>
                </c:pt>
                <c:pt idx="1700">
                  <c:v>42664</c:v>
                </c:pt>
                <c:pt idx="1701">
                  <c:v>42667</c:v>
                </c:pt>
                <c:pt idx="1702">
                  <c:v>42668</c:v>
                </c:pt>
                <c:pt idx="1703">
                  <c:v>42669</c:v>
                </c:pt>
                <c:pt idx="1704">
                  <c:v>42670</c:v>
                </c:pt>
                <c:pt idx="1705">
                  <c:v>42671</c:v>
                </c:pt>
                <c:pt idx="1706">
                  <c:v>42674</c:v>
                </c:pt>
                <c:pt idx="1707">
                  <c:v>42675</c:v>
                </c:pt>
                <c:pt idx="1708">
                  <c:v>42676</c:v>
                </c:pt>
                <c:pt idx="1709">
                  <c:v>42677</c:v>
                </c:pt>
                <c:pt idx="1710">
                  <c:v>42678</c:v>
                </c:pt>
                <c:pt idx="1711">
                  <c:v>42681</c:v>
                </c:pt>
                <c:pt idx="1712">
                  <c:v>42682</c:v>
                </c:pt>
                <c:pt idx="1713">
                  <c:v>42683</c:v>
                </c:pt>
                <c:pt idx="1714">
                  <c:v>42684</c:v>
                </c:pt>
                <c:pt idx="1715">
                  <c:v>42685</c:v>
                </c:pt>
                <c:pt idx="1716">
                  <c:v>42688</c:v>
                </c:pt>
                <c:pt idx="1717">
                  <c:v>42689</c:v>
                </c:pt>
                <c:pt idx="1718">
                  <c:v>42690</c:v>
                </c:pt>
                <c:pt idx="1719">
                  <c:v>42691</c:v>
                </c:pt>
                <c:pt idx="1720">
                  <c:v>42692</c:v>
                </c:pt>
                <c:pt idx="1721">
                  <c:v>42695</c:v>
                </c:pt>
                <c:pt idx="1722">
                  <c:v>42696</c:v>
                </c:pt>
                <c:pt idx="1723">
                  <c:v>42697</c:v>
                </c:pt>
                <c:pt idx="1724">
                  <c:v>42698</c:v>
                </c:pt>
                <c:pt idx="1725">
                  <c:v>42699</c:v>
                </c:pt>
                <c:pt idx="1726">
                  <c:v>42702</c:v>
                </c:pt>
                <c:pt idx="1727">
                  <c:v>42703</c:v>
                </c:pt>
                <c:pt idx="1728">
                  <c:v>42704</c:v>
                </c:pt>
                <c:pt idx="1729">
                  <c:v>42705</c:v>
                </c:pt>
                <c:pt idx="1730">
                  <c:v>42706</c:v>
                </c:pt>
                <c:pt idx="1731">
                  <c:v>42709</c:v>
                </c:pt>
                <c:pt idx="1732">
                  <c:v>42710</c:v>
                </c:pt>
                <c:pt idx="1733">
                  <c:v>42711</c:v>
                </c:pt>
                <c:pt idx="1734">
                  <c:v>42712</c:v>
                </c:pt>
                <c:pt idx="1735">
                  <c:v>42713</c:v>
                </c:pt>
                <c:pt idx="1736">
                  <c:v>42716</c:v>
                </c:pt>
                <c:pt idx="1737">
                  <c:v>42717</c:v>
                </c:pt>
                <c:pt idx="1738">
                  <c:v>42718</c:v>
                </c:pt>
                <c:pt idx="1739">
                  <c:v>42719</c:v>
                </c:pt>
                <c:pt idx="1740">
                  <c:v>42720</c:v>
                </c:pt>
                <c:pt idx="1741">
                  <c:v>42723</c:v>
                </c:pt>
                <c:pt idx="1742">
                  <c:v>42724</c:v>
                </c:pt>
                <c:pt idx="1743">
                  <c:v>42725</c:v>
                </c:pt>
                <c:pt idx="1744">
                  <c:v>42726</c:v>
                </c:pt>
                <c:pt idx="1745">
                  <c:v>42727</c:v>
                </c:pt>
                <c:pt idx="1746">
                  <c:v>42731</c:v>
                </c:pt>
                <c:pt idx="1747">
                  <c:v>42732</c:v>
                </c:pt>
                <c:pt idx="1748">
                  <c:v>42733</c:v>
                </c:pt>
                <c:pt idx="1749">
                  <c:v>42734</c:v>
                </c:pt>
                <c:pt idx="1750">
                  <c:v>42737</c:v>
                </c:pt>
                <c:pt idx="1751">
                  <c:v>42738</c:v>
                </c:pt>
                <c:pt idx="1752">
                  <c:v>42739</c:v>
                </c:pt>
                <c:pt idx="1753">
                  <c:v>42740</c:v>
                </c:pt>
                <c:pt idx="1754">
                  <c:v>42741</c:v>
                </c:pt>
                <c:pt idx="1755">
                  <c:v>42744</c:v>
                </c:pt>
                <c:pt idx="1756">
                  <c:v>42745</c:v>
                </c:pt>
                <c:pt idx="1757">
                  <c:v>42746</c:v>
                </c:pt>
                <c:pt idx="1758">
                  <c:v>42747</c:v>
                </c:pt>
                <c:pt idx="1759">
                  <c:v>42748</c:v>
                </c:pt>
                <c:pt idx="1760">
                  <c:v>42751</c:v>
                </c:pt>
                <c:pt idx="1761">
                  <c:v>42752</c:v>
                </c:pt>
                <c:pt idx="1762">
                  <c:v>42753</c:v>
                </c:pt>
                <c:pt idx="1763">
                  <c:v>42754</c:v>
                </c:pt>
                <c:pt idx="1764">
                  <c:v>42755</c:v>
                </c:pt>
                <c:pt idx="1765">
                  <c:v>42758</c:v>
                </c:pt>
                <c:pt idx="1766">
                  <c:v>42759</c:v>
                </c:pt>
                <c:pt idx="1767">
                  <c:v>42760</c:v>
                </c:pt>
                <c:pt idx="1768">
                  <c:v>42761</c:v>
                </c:pt>
                <c:pt idx="1769">
                  <c:v>42762</c:v>
                </c:pt>
                <c:pt idx="1770">
                  <c:v>42765</c:v>
                </c:pt>
                <c:pt idx="1771">
                  <c:v>42766</c:v>
                </c:pt>
                <c:pt idx="1772">
                  <c:v>42767</c:v>
                </c:pt>
                <c:pt idx="1773">
                  <c:v>42768</c:v>
                </c:pt>
                <c:pt idx="1774">
                  <c:v>42769</c:v>
                </c:pt>
                <c:pt idx="1775">
                  <c:v>42772</c:v>
                </c:pt>
                <c:pt idx="1776">
                  <c:v>42773</c:v>
                </c:pt>
                <c:pt idx="1777">
                  <c:v>42774</c:v>
                </c:pt>
                <c:pt idx="1778">
                  <c:v>42775</c:v>
                </c:pt>
                <c:pt idx="1779">
                  <c:v>42776</c:v>
                </c:pt>
                <c:pt idx="1780">
                  <c:v>42779</c:v>
                </c:pt>
                <c:pt idx="1781">
                  <c:v>42780</c:v>
                </c:pt>
                <c:pt idx="1782">
                  <c:v>42781</c:v>
                </c:pt>
                <c:pt idx="1783">
                  <c:v>42782</c:v>
                </c:pt>
                <c:pt idx="1784">
                  <c:v>42783</c:v>
                </c:pt>
                <c:pt idx="1785">
                  <c:v>42786</c:v>
                </c:pt>
                <c:pt idx="1786">
                  <c:v>42787</c:v>
                </c:pt>
                <c:pt idx="1787">
                  <c:v>42788</c:v>
                </c:pt>
                <c:pt idx="1788">
                  <c:v>42789</c:v>
                </c:pt>
                <c:pt idx="1789">
                  <c:v>42790</c:v>
                </c:pt>
                <c:pt idx="1790">
                  <c:v>42793</c:v>
                </c:pt>
                <c:pt idx="1791">
                  <c:v>42794</c:v>
                </c:pt>
                <c:pt idx="1792">
                  <c:v>42795</c:v>
                </c:pt>
                <c:pt idx="1793">
                  <c:v>42796</c:v>
                </c:pt>
                <c:pt idx="1794">
                  <c:v>42797</c:v>
                </c:pt>
                <c:pt idx="1795">
                  <c:v>42800</c:v>
                </c:pt>
                <c:pt idx="1796">
                  <c:v>42801</c:v>
                </c:pt>
                <c:pt idx="1797">
                  <c:v>42802</c:v>
                </c:pt>
                <c:pt idx="1798">
                  <c:v>42803</c:v>
                </c:pt>
                <c:pt idx="1799">
                  <c:v>42804</c:v>
                </c:pt>
                <c:pt idx="1800">
                  <c:v>42807</c:v>
                </c:pt>
                <c:pt idx="1801">
                  <c:v>42808</c:v>
                </c:pt>
                <c:pt idx="1802">
                  <c:v>42809</c:v>
                </c:pt>
                <c:pt idx="1803">
                  <c:v>42810</c:v>
                </c:pt>
                <c:pt idx="1804">
                  <c:v>42811</c:v>
                </c:pt>
                <c:pt idx="1805">
                  <c:v>42814</c:v>
                </c:pt>
                <c:pt idx="1806">
                  <c:v>42815</c:v>
                </c:pt>
                <c:pt idx="1807">
                  <c:v>42816</c:v>
                </c:pt>
                <c:pt idx="1808">
                  <c:v>42817</c:v>
                </c:pt>
                <c:pt idx="1809">
                  <c:v>42818</c:v>
                </c:pt>
                <c:pt idx="1810">
                  <c:v>42821</c:v>
                </c:pt>
                <c:pt idx="1811">
                  <c:v>42822</c:v>
                </c:pt>
                <c:pt idx="1812">
                  <c:v>42823</c:v>
                </c:pt>
                <c:pt idx="1813">
                  <c:v>42824</c:v>
                </c:pt>
                <c:pt idx="1814">
                  <c:v>42825</c:v>
                </c:pt>
                <c:pt idx="1815">
                  <c:v>42828</c:v>
                </c:pt>
                <c:pt idx="1816">
                  <c:v>42829</c:v>
                </c:pt>
                <c:pt idx="1817">
                  <c:v>42830</c:v>
                </c:pt>
                <c:pt idx="1818">
                  <c:v>42831</c:v>
                </c:pt>
                <c:pt idx="1819">
                  <c:v>42832</c:v>
                </c:pt>
                <c:pt idx="1820">
                  <c:v>42835</c:v>
                </c:pt>
                <c:pt idx="1821">
                  <c:v>42836</c:v>
                </c:pt>
                <c:pt idx="1822">
                  <c:v>42837</c:v>
                </c:pt>
                <c:pt idx="1823">
                  <c:v>42843</c:v>
                </c:pt>
                <c:pt idx="1824">
                  <c:v>42844</c:v>
                </c:pt>
                <c:pt idx="1825">
                  <c:v>42845</c:v>
                </c:pt>
                <c:pt idx="1826">
                  <c:v>42846</c:v>
                </c:pt>
                <c:pt idx="1827">
                  <c:v>42849</c:v>
                </c:pt>
                <c:pt idx="1828">
                  <c:v>42850</c:v>
                </c:pt>
                <c:pt idx="1829">
                  <c:v>42851</c:v>
                </c:pt>
                <c:pt idx="1830">
                  <c:v>42852</c:v>
                </c:pt>
                <c:pt idx="1831">
                  <c:v>42853</c:v>
                </c:pt>
                <c:pt idx="1832">
                  <c:v>42856</c:v>
                </c:pt>
                <c:pt idx="1833">
                  <c:v>42857</c:v>
                </c:pt>
                <c:pt idx="1834">
                  <c:v>42858</c:v>
                </c:pt>
                <c:pt idx="1835">
                  <c:v>42859</c:v>
                </c:pt>
                <c:pt idx="1836">
                  <c:v>42860</c:v>
                </c:pt>
                <c:pt idx="1837">
                  <c:v>42863</c:v>
                </c:pt>
                <c:pt idx="1838">
                  <c:v>42864</c:v>
                </c:pt>
                <c:pt idx="1839">
                  <c:v>42865</c:v>
                </c:pt>
                <c:pt idx="1840">
                  <c:v>42866</c:v>
                </c:pt>
                <c:pt idx="1841">
                  <c:v>42870</c:v>
                </c:pt>
                <c:pt idx="1842">
                  <c:v>42871</c:v>
                </c:pt>
                <c:pt idx="1843">
                  <c:v>42872</c:v>
                </c:pt>
                <c:pt idx="1844">
                  <c:v>42873</c:v>
                </c:pt>
                <c:pt idx="1845">
                  <c:v>42874</c:v>
                </c:pt>
                <c:pt idx="1846">
                  <c:v>42877</c:v>
                </c:pt>
                <c:pt idx="1847">
                  <c:v>42878</c:v>
                </c:pt>
                <c:pt idx="1848">
                  <c:v>42879</c:v>
                </c:pt>
                <c:pt idx="1849">
                  <c:v>42884</c:v>
                </c:pt>
                <c:pt idx="1850">
                  <c:v>42885</c:v>
                </c:pt>
                <c:pt idx="1851">
                  <c:v>42886</c:v>
                </c:pt>
                <c:pt idx="1852">
                  <c:v>42887</c:v>
                </c:pt>
                <c:pt idx="1853">
                  <c:v>42888</c:v>
                </c:pt>
                <c:pt idx="1854">
                  <c:v>42892</c:v>
                </c:pt>
                <c:pt idx="1855">
                  <c:v>42893</c:v>
                </c:pt>
                <c:pt idx="1856">
                  <c:v>42894</c:v>
                </c:pt>
                <c:pt idx="1857">
                  <c:v>42895</c:v>
                </c:pt>
                <c:pt idx="1858">
                  <c:v>42898</c:v>
                </c:pt>
                <c:pt idx="1859">
                  <c:v>42899</c:v>
                </c:pt>
                <c:pt idx="1860">
                  <c:v>42900</c:v>
                </c:pt>
                <c:pt idx="1861">
                  <c:v>42901</c:v>
                </c:pt>
                <c:pt idx="1862">
                  <c:v>42902</c:v>
                </c:pt>
                <c:pt idx="1863">
                  <c:v>42905</c:v>
                </c:pt>
                <c:pt idx="1864">
                  <c:v>42906</c:v>
                </c:pt>
                <c:pt idx="1865">
                  <c:v>42907</c:v>
                </c:pt>
                <c:pt idx="1866">
                  <c:v>42908</c:v>
                </c:pt>
                <c:pt idx="1867">
                  <c:v>42909</c:v>
                </c:pt>
                <c:pt idx="1868">
                  <c:v>42912</c:v>
                </c:pt>
                <c:pt idx="1869">
                  <c:v>42913</c:v>
                </c:pt>
                <c:pt idx="1870">
                  <c:v>42914</c:v>
                </c:pt>
                <c:pt idx="1871">
                  <c:v>42915</c:v>
                </c:pt>
                <c:pt idx="1872">
                  <c:v>42916</c:v>
                </c:pt>
                <c:pt idx="1873">
                  <c:v>42919</c:v>
                </c:pt>
                <c:pt idx="1874">
                  <c:v>42920</c:v>
                </c:pt>
                <c:pt idx="1875">
                  <c:v>42921</c:v>
                </c:pt>
                <c:pt idx="1876">
                  <c:v>42922</c:v>
                </c:pt>
                <c:pt idx="1877">
                  <c:v>42923</c:v>
                </c:pt>
                <c:pt idx="1878">
                  <c:v>42926</c:v>
                </c:pt>
                <c:pt idx="1879">
                  <c:v>42927</c:v>
                </c:pt>
                <c:pt idx="1880">
                  <c:v>42928</c:v>
                </c:pt>
                <c:pt idx="1881">
                  <c:v>42929</c:v>
                </c:pt>
                <c:pt idx="1882">
                  <c:v>42930</c:v>
                </c:pt>
                <c:pt idx="1883">
                  <c:v>42933</c:v>
                </c:pt>
                <c:pt idx="1884">
                  <c:v>42934</c:v>
                </c:pt>
                <c:pt idx="1885">
                  <c:v>42935</c:v>
                </c:pt>
                <c:pt idx="1886">
                  <c:v>42936</c:v>
                </c:pt>
                <c:pt idx="1887">
                  <c:v>42937</c:v>
                </c:pt>
                <c:pt idx="1888">
                  <c:v>42940</c:v>
                </c:pt>
                <c:pt idx="1889">
                  <c:v>42941</c:v>
                </c:pt>
                <c:pt idx="1890">
                  <c:v>42942</c:v>
                </c:pt>
                <c:pt idx="1891">
                  <c:v>42943</c:v>
                </c:pt>
                <c:pt idx="1892">
                  <c:v>42944</c:v>
                </c:pt>
                <c:pt idx="1893">
                  <c:v>42947</c:v>
                </c:pt>
                <c:pt idx="1894">
                  <c:v>42948</c:v>
                </c:pt>
                <c:pt idx="1895">
                  <c:v>42949</c:v>
                </c:pt>
                <c:pt idx="1896">
                  <c:v>42950</c:v>
                </c:pt>
                <c:pt idx="1897">
                  <c:v>42951</c:v>
                </c:pt>
                <c:pt idx="1898">
                  <c:v>42954</c:v>
                </c:pt>
                <c:pt idx="1899">
                  <c:v>42955</c:v>
                </c:pt>
                <c:pt idx="1900">
                  <c:v>42956</c:v>
                </c:pt>
                <c:pt idx="1901">
                  <c:v>42957</c:v>
                </c:pt>
                <c:pt idx="1902">
                  <c:v>42958</c:v>
                </c:pt>
                <c:pt idx="1903">
                  <c:v>42961</c:v>
                </c:pt>
                <c:pt idx="1904">
                  <c:v>42962</c:v>
                </c:pt>
                <c:pt idx="1905">
                  <c:v>42963</c:v>
                </c:pt>
                <c:pt idx="1906">
                  <c:v>42964</c:v>
                </c:pt>
                <c:pt idx="1907">
                  <c:v>42965</c:v>
                </c:pt>
                <c:pt idx="1908">
                  <c:v>42968</c:v>
                </c:pt>
                <c:pt idx="1909">
                  <c:v>42969</c:v>
                </c:pt>
                <c:pt idx="1910">
                  <c:v>42970</c:v>
                </c:pt>
                <c:pt idx="1911">
                  <c:v>42971</c:v>
                </c:pt>
                <c:pt idx="1912">
                  <c:v>42972</c:v>
                </c:pt>
                <c:pt idx="1913">
                  <c:v>42975</c:v>
                </c:pt>
                <c:pt idx="1914">
                  <c:v>42976</c:v>
                </c:pt>
                <c:pt idx="1915">
                  <c:v>42977</c:v>
                </c:pt>
                <c:pt idx="1916">
                  <c:v>42978</c:v>
                </c:pt>
                <c:pt idx="1917">
                  <c:v>42979</c:v>
                </c:pt>
                <c:pt idx="1918">
                  <c:v>42982</c:v>
                </c:pt>
                <c:pt idx="1919">
                  <c:v>42983</c:v>
                </c:pt>
                <c:pt idx="1920">
                  <c:v>42984</c:v>
                </c:pt>
                <c:pt idx="1921">
                  <c:v>42985</c:v>
                </c:pt>
                <c:pt idx="1922">
                  <c:v>42986</c:v>
                </c:pt>
                <c:pt idx="1923">
                  <c:v>42989</c:v>
                </c:pt>
                <c:pt idx="1924">
                  <c:v>42990</c:v>
                </c:pt>
                <c:pt idx="1925">
                  <c:v>42991</c:v>
                </c:pt>
                <c:pt idx="1926">
                  <c:v>42992</c:v>
                </c:pt>
                <c:pt idx="1927">
                  <c:v>42993</c:v>
                </c:pt>
                <c:pt idx="1928">
                  <c:v>42996</c:v>
                </c:pt>
                <c:pt idx="1929">
                  <c:v>42997</c:v>
                </c:pt>
                <c:pt idx="1930">
                  <c:v>42998</c:v>
                </c:pt>
                <c:pt idx="1931">
                  <c:v>42999</c:v>
                </c:pt>
                <c:pt idx="1932">
                  <c:v>43000</c:v>
                </c:pt>
                <c:pt idx="1933">
                  <c:v>43003</c:v>
                </c:pt>
                <c:pt idx="1934">
                  <c:v>43004</c:v>
                </c:pt>
                <c:pt idx="1935">
                  <c:v>43005</c:v>
                </c:pt>
                <c:pt idx="1936">
                  <c:v>43006</c:v>
                </c:pt>
                <c:pt idx="1937">
                  <c:v>43007</c:v>
                </c:pt>
                <c:pt idx="1938">
                  <c:v>43010</c:v>
                </c:pt>
                <c:pt idx="1939">
                  <c:v>43011</c:v>
                </c:pt>
                <c:pt idx="1940">
                  <c:v>43012</c:v>
                </c:pt>
                <c:pt idx="1941">
                  <c:v>43013</c:v>
                </c:pt>
                <c:pt idx="1942">
                  <c:v>43014</c:v>
                </c:pt>
                <c:pt idx="1943">
                  <c:v>43017</c:v>
                </c:pt>
                <c:pt idx="1944">
                  <c:v>43018</c:v>
                </c:pt>
                <c:pt idx="1945">
                  <c:v>43019</c:v>
                </c:pt>
                <c:pt idx="1946">
                  <c:v>43020</c:v>
                </c:pt>
                <c:pt idx="1947">
                  <c:v>43021</c:v>
                </c:pt>
                <c:pt idx="1948">
                  <c:v>43024</c:v>
                </c:pt>
                <c:pt idx="1949">
                  <c:v>43025</c:v>
                </c:pt>
                <c:pt idx="1950">
                  <c:v>43026</c:v>
                </c:pt>
                <c:pt idx="1951">
                  <c:v>43027</c:v>
                </c:pt>
                <c:pt idx="1952">
                  <c:v>43028</c:v>
                </c:pt>
                <c:pt idx="1953">
                  <c:v>43031</c:v>
                </c:pt>
                <c:pt idx="1954">
                  <c:v>43032</c:v>
                </c:pt>
                <c:pt idx="1955">
                  <c:v>43033</c:v>
                </c:pt>
                <c:pt idx="1956">
                  <c:v>43034</c:v>
                </c:pt>
                <c:pt idx="1957">
                  <c:v>43035</c:v>
                </c:pt>
                <c:pt idx="1958">
                  <c:v>43038</c:v>
                </c:pt>
                <c:pt idx="1959">
                  <c:v>43039</c:v>
                </c:pt>
                <c:pt idx="1960">
                  <c:v>43040</c:v>
                </c:pt>
                <c:pt idx="1961">
                  <c:v>43041</c:v>
                </c:pt>
                <c:pt idx="1962">
                  <c:v>43042</c:v>
                </c:pt>
                <c:pt idx="1963">
                  <c:v>43045</c:v>
                </c:pt>
                <c:pt idx="1964">
                  <c:v>43046</c:v>
                </c:pt>
                <c:pt idx="1965">
                  <c:v>43047</c:v>
                </c:pt>
                <c:pt idx="1966">
                  <c:v>43048</c:v>
                </c:pt>
                <c:pt idx="1967">
                  <c:v>43049</c:v>
                </c:pt>
                <c:pt idx="1968">
                  <c:v>43052</c:v>
                </c:pt>
                <c:pt idx="1969">
                  <c:v>43053</c:v>
                </c:pt>
                <c:pt idx="1970">
                  <c:v>43054</c:v>
                </c:pt>
                <c:pt idx="1971">
                  <c:v>43055</c:v>
                </c:pt>
                <c:pt idx="1972">
                  <c:v>43056</c:v>
                </c:pt>
                <c:pt idx="1973">
                  <c:v>43059</c:v>
                </c:pt>
                <c:pt idx="1974">
                  <c:v>43060</c:v>
                </c:pt>
                <c:pt idx="1975">
                  <c:v>43061</c:v>
                </c:pt>
                <c:pt idx="1976">
                  <c:v>43062</c:v>
                </c:pt>
                <c:pt idx="1977">
                  <c:v>43063</c:v>
                </c:pt>
                <c:pt idx="1978">
                  <c:v>43066</c:v>
                </c:pt>
                <c:pt idx="1979">
                  <c:v>43067</c:v>
                </c:pt>
                <c:pt idx="1980">
                  <c:v>43068</c:v>
                </c:pt>
                <c:pt idx="1981">
                  <c:v>43069</c:v>
                </c:pt>
                <c:pt idx="1982">
                  <c:v>43070</c:v>
                </c:pt>
                <c:pt idx="1983">
                  <c:v>43073</c:v>
                </c:pt>
                <c:pt idx="1984">
                  <c:v>43074</c:v>
                </c:pt>
                <c:pt idx="1985">
                  <c:v>43075</c:v>
                </c:pt>
                <c:pt idx="1986">
                  <c:v>43076</c:v>
                </c:pt>
                <c:pt idx="1987">
                  <c:v>43077</c:v>
                </c:pt>
                <c:pt idx="1988">
                  <c:v>43080</c:v>
                </c:pt>
                <c:pt idx="1989">
                  <c:v>43081</c:v>
                </c:pt>
                <c:pt idx="1990">
                  <c:v>43082</c:v>
                </c:pt>
                <c:pt idx="1991">
                  <c:v>43083</c:v>
                </c:pt>
                <c:pt idx="1992">
                  <c:v>43084</c:v>
                </c:pt>
                <c:pt idx="1993">
                  <c:v>43087</c:v>
                </c:pt>
                <c:pt idx="1994">
                  <c:v>43088</c:v>
                </c:pt>
                <c:pt idx="1995">
                  <c:v>43089</c:v>
                </c:pt>
                <c:pt idx="1996">
                  <c:v>43090</c:v>
                </c:pt>
                <c:pt idx="1997">
                  <c:v>43091</c:v>
                </c:pt>
                <c:pt idx="1998">
                  <c:v>43096</c:v>
                </c:pt>
                <c:pt idx="1999">
                  <c:v>43097</c:v>
                </c:pt>
                <c:pt idx="2000">
                  <c:v>43098</c:v>
                </c:pt>
                <c:pt idx="2001">
                  <c:v>43102</c:v>
                </c:pt>
                <c:pt idx="2002">
                  <c:v>43103</c:v>
                </c:pt>
                <c:pt idx="2003">
                  <c:v>43104</c:v>
                </c:pt>
                <c:pt idx="2004">
                  <c:v>43105</c:v>
                </c:pt>
                <c:pt idx="2005">
                  <c:v>43108</c:v>
                </c:pt>
                <c:pt idx="2006">
                  <c:v>43109</c:v>
                </c:pt>
                <c:pt idx="2007">
                  <c:v>43110</c:v>
                </c:pt>
                <c:pt idx="2008">
                  <c:v>43111</c:v>
                </c:pt>
                <c:pt idx="2009">
                  <c:v>43112</c:v>
                </c:pt>
                <c:pt idx="2010">
                  <c:v>43115</c:v>
                </c:pt>
                <c:pt idx="2011">
                  <c:v>43116</c:v>
                </c:pt>
                <c:pt idx="2012">
                  <c:v>43117</c:v>
                </c:pt>
                <c:pt idx="2013">
                  <c:v>43118</c:v>
                </c:pt>
                <c:pt idx="2014">
                  <c:v>43119</c:v>
                </c:pt>
                <c:pt idx="2015">
                  <c:v>43122</c:v>
                </c:pt>
                <c:pt idx="2016">
                  <c:v>43123</c:v>
                </c:pt>
                <c:pt idx="2017">
                  <c:v>43124</c:v>
                </c:pt>
                <c:pt idx="2018">
                  <c:v>43125</c:v>
                </c:pt>
                <c:pt idx="2019">
                  <c:v>43126</c:v>
                </c:pt>
                <c:pt idx="2020">
                  <c:v>43129</c:v>
                </c:pt>
                <c:pt idx="2021">
                  <c:v>43130</c:v>
                </c:pt>
                <c:pt idx="2022">
                  <c:v>43131</c:v>
                </c:pt>
                <c:pt idx="2023">
                  <c:v>43132</c:v>
                </c:pt>
                <c:pt idx="2024">
                  <c:v>43133</c:v>
                </c:pt>
                <c:pt idx="2025">
                  <c:v>43136</c:v>
                </c:pt>
                <c:pt idx="2026">
                  <c:v>43137</c:v>
                </c:pt>
                <c:pt idx="2027">
                  <c:v>43138</c:v>
                </c:pt>
                <c:pt idx="2028">
                  <c:v>43139</c:v>
                </c:pt>
                <c:pt idx="2029">
                  <c:v>43140</c:v>
                </c:pt>
                <c:pt idx="2030">
                  <c:v>43143</c:v>
                </c:pt>
                <c:pt idx="2031">
                  <c:v>43144</c:v>
                </c:pt>
                <c:pt idx="2032">
                  <c:v>43145</c:v>
                </c:pt>
                <c:pt idx="2033">
                  <c:v>43146</c:v>
                </c:pt>
                <c:pt idx="2034">
                  <c:v>43147</c:v>
                </c:pt>
                <c:pt idx="2035">
                  <c:v>43150</c:v>
                </c:pt>
                <c:pt idx="2036">
                  <c:v>43151</c:v>
                </c:pt>
                <c:pt idx="2037">
                  <c:v>43152</c:v>
                </c:pt>
                <c:pt idx="2038">
                  <c:v>43153</c:v>
                </c:pt>
                <c:pt idx="2039">
                  <c:v>43154</c:v>
                </c:pt>
                <c:pt idx="2040">
                  <c:v>43157</c:v>
                </c:pt>
                <c:pt idx="2041">
                  <c:v>43158</c:v>
                </c:pt>
                <c:pt idx="2042">
                  <c:v>43159</c:v>
                </c:pt>
                <c:pt idx="2043">
                  <c:v>43160</c:v>
                </c:pt>
                <c:pt idx="2044">
                  <c:v>43161</c:v>
                </c:pt>
                <c:pt idx="2045">
                  <c:v>43164</c:v>
                </c:pt>
                <c:pt idx="2046">
                  <c:v>43165</c:v>
                </c:pt>
                <c:pt idx="2047">
                  <c:v>43166</c:v>
                </c:pt>
                <c:pt idx="2048">
                  <c:v>43167</c:v>
                </c:pt>
                <c:pt idx="2049">
                  <c:v>43168</c:v>
                </c:pt>
                <c:pt idx="2050">
                  <c:v>43171</c:v>
                </c:pt>
                <c:pt idx="2051">
                  <c:v>43172</c:v>
                </c:pt>
                <c:pt idx="2052">
                  <c:v>43173</c:v>
                </c:pt>
                <c:pt idx="2053">
                  <c:v>43174</c:v>
                </c:pt>
                <c:pt idx="2054">
                  <c:v>43175</c:v>
                </c:pt>
                <c:pt idx="2055">
                  <c:v>43178</c:v>
                </c:pt>
                <c:pt idx="2056">
                  <c:v>43179</c:v>
                </c:pt>
                <c:pt idx="2057">
                  <c:v>43180</c:v>
                </c:pt>
                <c:pt idx="2058">
                  <c:v>43181</c:v>
                </c:pt>
                <c:pt idx="2059">
                  <c:v>43182</c:v>
                </c:pt>
                <c:pt idx="2060">
                  <c:v>43185</c:v>
                </c:pt>
                <c:pt idx="2061">
                  <c:v>43186</c:v>
                </c:pt>
                <c:pt idx="2062">
                  <c:v>43187</c:v>
                </c:pt>
                <c:pt idx="2063">
                  <c:v>43193</c:v>
                </c:pt>
                <c:pt idx="2064">
                  <c:v>43194</c:v>
                </c:pt>
                <c:pt idx="2065">
                  <c:v>43195</c:v>
                </c:pt>
                <c:pt idx="2066">
                  <c:v>43196</c:v>
                </c:pt>
                <c:pt idx="2067">
                  <c:v>43199</c:v>
                </c:pt>
                <c:pt idx="2068">
                  <c:v>43200</c:v>
                </c:pt>
                <c:pt idx="2069">
                  <c:v>43201</c:v>
                </c:pt>
                <c:pt idx="2070">
                  <c:v>43202</c:v>
                </c:pt>
                <c:pt idx="2071">
                  <c:v>43203</c:v>
                </c:pt>
                <c:pt idx="2072">
                  <c:v>43206</c:v>
                </c:pt>
                <c:pt idx="2073">
                  <c:v>43207</c:v>
                </c:pt>
                <c:pt idx="2074">
                  <c:v>43208</c:v>
                </c:pt>
                <c:pt idx="2075">
                  <c:v>43209</c:v>
                </c:pt>
                <c:pt idx="2076">
                  <c:v>43210</c:v>
                </c:pt>
                <c:pt idx="2077">
                  <c:v>43213</c:v>
                </c:pt>
                <c:pt idx="2078">
                  <c:v>43214</c:v>
                </c:pt>
                <c:pt idx="2079">
                  <c:v>43215</c:v>
                </c:pt>
                <c:pt idx="2080">
                  <c:v>43216</c:v>
                </c:pt>
                <c:pt idx="2081">
                  <c:v>43220</c:v>
                </c:pt>
                <c:pt idx="2082">
                  <c:v>43221</c:v>
                </c:pt>
                <c:pt idx="2083">
                  <c:v>43222</c:v>
                </c:pt>
                <c:pt idx="2084">
                  <c:v>43223</c:v>
                </c:pt>
                <c:pt idx="2085">
                  <c:v>43224</c:v>
                </c:pt>
                <c:pt idx="2086">
                  <c:v>43227</c:v>
                </c:pt>
                <c:pt idx="2087">
                  <c:v>43228</c:v>
                </c:pt>
                <c:pt idx="2088">
                  <c:v>43229</c:v>
                </c:pt>
                <c:pt idx="2089">
                  <c:v>43234</c:v>
                </c:pt>
                <c:pt idx="2090">
                  <c:v>43235</c:v>
                </c:pt>
                <c:pt idx="2091">
                  <c:v>43236</c:v>
                </c:pt>
                <c:pt idx="2092">
                  <c:v>43237</c:v>
                </c:pt>
                <c:pt idx="2093">
                  <c:v>43238</c:v>
                </c:pt>
                <c:pt idx="2094">
                  <c:v>43242</c:v>
                </c:pt>
                <c:pt idx="2095">
                  <c:v>43243</c:v>
                </c:pt>
                <c:pt idx="2096">
                  <c:v>43244</c:v>
                </c:pt>
                <c:pt idx="2097">
                  <c:v>43245</c:v>
                </c:pt>
                <c:pt idx="2098">
                  <c:v>43248</c:v>
                </c:pt>
                <c:pt idx="2099">
                  <c:v>43249</c:v>
                </c:pt>
                <c:pt idx="2100">
                  <c:v>43250</c:v>
                </c:pt>
                <c:pt idx="2101">
                  <c:v>43251</c:v>
                </c:pt>
                <c:pt idx="2102">
                  <c:v>43252</c:v>
                </c:pt>
                <c:pt idx="2103">
                  <c:v>43255</c:v>
                </c:pt>
                <c:pt idx="2104">
                  <c:v>43257</c:v>
                </c:pt>
                <c:pt idx="2105">
                  <c:v>43258</c:v>
                </c:pt>
                <c:pt idx="2106">
                  <c:v>43259</c:v>
                </c:pt>
                <c:pt idx="2107">
                  <c:v>43262</c:v>
                </c:pt>
                <c:pt idx="2108">
                  <c:v>43263</c:v>
                </c:pt>
                <c:pt idx="2109">
                  <c:v>43264</c:v>
                </c:pt>
                <c:pt idx="2110">
                  <c:v>43265</c:v>
                </c:pt>
                <c:pt idx="2111">
                  <c:v>43266</c:v>
                </c:pt>
                <c:pt idx="2112">
                  <c:v>43269</c:v>
                </c:pt>
                <c:pt idx="2113">
                  <c:v>43270</c:v>
                </c:pt>
                <c:pt idx="2114">
                  <c:v>43271</c:v>
                </c:pt>
                <c:pt idx="2115">
                  <c:v>43272</c:v>
                </c:pt>
                <c:pt idx="2116">
                  <c:v>43273</c:v>
                </c:pt>
                <c:pt idx="2117">
                  <c:v>43276</c:v>
                </c:pt>
                <c:pt idx="2118">
                  <c:v>43277</c:v>
                </c:pt>
                <c:pt idx="2119">
                  <c:v>43278</c:v>
                </c:pt>
                <c:pt idx="2120">
                  <c:v>43279</c:v>
                </c:pt>
                <c:pt idx="2121">
                  <c:v>43280</c:v>
                </c:pt>
                <c:pt idx="2122">
                  <c:v>43283</c:v>
                </c:pt>
                <c:pt idx="2123">
                  <c:v>43284</c:v>
                </c:pt>
                <c:pt idx="2124">
                  <c:v>43285</c:v>
                </c:pt>
                <c:pt idx="2125">
                  <c:v>43286</c:v>
                </c:pt>
                <c:pt idx="2126">
                  <c:v>43287</c:v>
                </c:pt>
                <c:pt idx="2127">
                  <c:v>43290</c:v>
                </c:pt>
                <c:pt idx="2128">
                  <c:v>43291</c:v>
                </c:pt>
                <c:pt idx="2129">
                  <c:v>43292</c:v>
                </c:pt>
                <c:pt idx="2130">
                  <c:v>43293</c:v>
                </c:pt>
                <c:pt idx="2131">
                  <c:v>43294</c:v>
                </c:pt>
                <c:pt idx="2132">
                  <c:v>43297</c:v>
                </c:pt>
                <c:pt idx="2133">
                  <c:v>43298</c:v>
                </c:pt>
                <c:pt idx="2134">
                  <c:v>43299</c:v>
                </c:pt>
                <c:pt idx="2135">
                  <c:v>43300</c:v>
                </c:pt>
                <c:pt idx="2136">
                  <c:v>43301</c:v>
                </c:pt>
                <c:pt idx="2137">
                  <c:v>43304</c:v>
                </c:pt>
                <c:pt idx="2138">
                  <c:v>43305</c:v>
                </c:pt>
                <c:pt idx="2139">
                  <c:v>43306</c:v>
                </c:pt>
                <c:pt idx="2140">
                  <c:v>43307</c:v>
                </c:pt>
                <c:pt idx="2141">
                  <c:v>43308</c:v>
                </c:pt>
                <c:pt idx="2142">
                  <c:v>43311</c:v>
                </c:pt>
                <c:pt idx="2143">
                  <c:v>43312</c:v>
                </c:pt>
                <c:pt idx="2144">
                  <c:v>43313</c:v>
                </c:pt>
                <c:pt idx="2145">
                  <c:v>43314</c:v>
                </c:pt>
                <c:pt idx="2146">
                  <c:v>43315</c:v>
                </c:pt>
                <c:pt idx="2147">
                  <c:v>43318</c:v>
                </c:pt>
                <c:pt idx="2148">
                  <c:v>43319</c:v>
                </c:pt>
                <c:pt idx="2149">
                  <c:v>43320</c:v>
                </c:pt>
                <c:pt idx="2150">
                  <c:v>43321</c:v>
                </c:pt>
                <c:pt idx="2151">
                  <c:v>43322</c:v>
                </c:pt>
                <c:pt idx="2152">
                  <c:v>43325</c:v>
                </c:pt>
                <c:pt idx="2153">
                  <c:v>43326</c:v>
                </c:pt>
                <c:pt idx="2154">
                  <c:v>43327</c:v>
                </c:pt>
                <c:pt idx="2155">
                  <c:v>43328</c:v>
                </c:pt>
                <c:pt idx="2156">
                  <c:v>43329</c:v>
                </c:pt>
                <c:pt idx="2157">
                  <c:v>43332</c:v>
                </c:pt>
                <c:pt idx="2158">
                  <c:v>43333</c:v>
                </c:pt>
                <c:pt idx="2159">
                  <c:v>43334</c:v>
                </c:pt>
                <c:pt idx="2160">
                  <c:v>43335</c:v>
                </c:pt>
                <c:pt idx="2161">
                  <c:v>43336</c:v>
                </c:pt>
                <c:pt idx="2162">
                  <c:v>43339</c:v>
                </c:pt>
                <c:pt idx="2163">
                  <c:v>43340</c:v>
                </c:pt>
                <c:pt idx="2164">
                  <c:v>43341</c:v>
                </c:pt>
                <c:pt idx="2165">
                  <c:v>43342</c:v>
                </c:pt>
                <c:pt idx="2166">
                  <c:v>43343</c:v>
                </c:pt>
                <c:pt idx="2167">
                  <c:v>43346</c:v>
                </c:pt>
                <c:pt idx="2168">
                  <c:v>43347</c:v>
                </c:pt>
                <c:pt idx="2169">
                  <c:v>43348</c:v>
                </c:pt>
                <c:pt idx="2170">
                  <c:v>43349</c:v>
                </c:pt>
                <c:pt idx="2171">
                  <c:v>43350</c:v>
                </c:pt>
                <c:pt idx="2172">
                  <c:v>43353</c:v>
                </c:pt>
                <c:pt idx="2173">
                  <c:v>43354</c:v>
                </c:pt>
                <c:pt idx="2174">
                  <c:v>43355</c:v>
                </c:pt>
                <c:pt idx="2175">
                  <c:v>43356</c:v>
                </c:pt>
                <c:pt idx="2176">
                  <c:v>43357</c:v>
                </c:pt>
                <c:pt idx="2177">
                  <c:v>43360</c:v>
                </c:pt>
                <c:pt idx="2178">
                  <c:v>43361</c:v>
                </c:pt>
                <c:pt idx="2179">
                  <c:v>43362</c:v>
                </c:pt>
                <c:pt idx="2180">
                  <c:v>43363</c:v>
                </c:pt>
                <c:pt idx="2181">
                  <c:v>43364</c:v>
                </c:pt>
                <c:pt idx="2182">
                  <c:v>43367</c:v>
                </c:pt>
                <c:pt idx="2183">
                  <c:v>43368</c:v>
                </c:pt>
                <c:pt idx="2184">
                  <c:v>43369</c:v>
                </c:pt>
                <c:pt idx="2185">
                  <c:v>43370</c:v>
                </c:pt>
                <c:pt idx="2186">
                  <c:v>43371</c:v>
                </c:pt>
                <c:pt idx="2187">
                  <c:v>43374</c:v>
                </c:pt>
                <c:pt idx="2188">
                  <c:v>43375</c:v>
                </c:pt>
                <c:pt idx="2189">
                  <c:v>43376</c:v>
                </c:pt>
                <c:pt idx="2190">
                  <c:v>43377</c:v>
                </c:pt>
                <c:pt idx="2191">
                  <c:v>43378</c:v>
                </c:pt>
                <c:pt idx="2192">
                  <c:v>43381</c:v>
                </c:pt>
                <c:pt idx="2193">
                  <c:v>43382</c:v>
                </c:pt>
                <c:pt idx="2194">
                  <c:v>43383</c:v>
                </c:pt>
                <c:pt idx="2195">
                  <c:v>43384</c:v>
                </c:pt>
                <c:pt idx="2196">
                  <c:v>43385</c:v>
                </c:pt>
                <c:pt idx="2197">
                  <c:v>43388</c:v>
                </c:pt>
                <c:pt idx="2198">
                  <c:v>43389</c:v>
                </c:pt>
                <c:pt idx="2199">
                  <c:v>43390</c:v>
                </c:pt>
                <c:pt idx="2200">
                  <c:v>43391</c:v>
                </c:pt>
                <c:pt idx="2201">
                  <c:v>43392</c:v>
                </c:pt>
                <c:pt idx="2202">
                  <c:v>43395</c:v>
                </c:pt>
                <c:pt idx="2203">
                  <c:v>43396</c:v>
                </c:pt>
                <c:pt idx="2204">
                  <c:v>43397</c:v>
                </c:pt>
                <c:pt idx="2205">
                  <c:v>43398</c:v>
                </c:pt>
                <c:pt idx="2206">
                  <c:v>43399</c:v>
                </c:pt>
                <c:pt idx="2207">
                  <c:v>43402</c:v>
                </c:pt>
                <c:pt idx="2208">
                  <c:v>43403</c:v>
                </c:pt>
                <c:pt idx="2209">
                  <c:v>43404</c:v>
                </c:pt>
                <c:pt idx="2210">
                  <c:v>43405</c:v>
                </c:pt>
                <c:pt idx="2211">
                  <c:v>43406</c:v>
                </c:pt>
                <c:pt idx="2212">
                  <c:v>43409</c:v>
                </c:pt>
                <c:pt idx="2213">
                  <c:v>43410</c:v>
                </c:pt>
                <c:pt idx="2214">
                  <c:v>43411</c:v>
                </c:pt>
                <c:pt idx="2215">
                  <c:v>43412</c:v>
                </c:pt>
                <c:pt idx="2216">
                  <c:v>43413</c:v>
                </c:pt>
                <c:pt idx="2217">
                  <c:v>43416</c:v>
                </c:pt>
                <c:pt idx="2218">
                  <c:v>43417</c:v>
                </c:pt>
                <c:pt idx="2219">
                  <c:v>43418</c:v>
                </c:pt>
                <c:pt idx="2220">
                  <c:v>43419</c:v>
                </c:pt>
                <c:pt idx="2221">
                  <c:v>43420</c:v>
                </c:pt>
                <c:pt idx="2222">
                  <c:v>43423</c:v>
                </c:pt>
                <c:pt idx="2223">
                  <c:v>43424</c:v>
                </c:pt>
                <c:pt idx="2224">
                  <c:v>43425</c:v>
                </c:pt>
                <c:pt idx="2225">
                  <c:v>43426</c:v>
                </c:pt>
                <c:pt idx="2226">
                  <c:v>43427</c:v>
                </c:pt>
                <c:pt idx="2227">
                  <c:v>43430</c:v>
                </c:pt>
                <c:pt idx="2228">
                  <c:v>43431</c:v>
                </c:pt>
                <c:pt idx="2229">
                  <c:v>43432</c:v>
                </c:pt>
                <c:pt idx="2230">
                  <c:v>43433</c:v>
                </c:pt>
                <c:pt idx="2231">
                  <c:v>43434</c:v>
                </c:pt>
                <c:pt idx="2232">
                  <c:v>43437</c:v>
                </c:pt>
                <c:pt idx="2233">
                  <c:v>43438</c:v>
                </c:pt>
                <c:pt idx="2234">
                  <c:v>43439</c:v>
                </c:pt>
                <c:pt idx="2235">
                  <c:v>43440</c:v>
                </c:pt>
                <c:pt idx="2236">
                  <c:v>43441</c:v>
                </c:pt>
                <c:pt idx="2237">
                  <c:v>43444</c:v>
                </c:pt>
                <c:pt idx="2238">
                  <c:v>43445</c:v>
                </c:pt>
                <c:pt idx="2239">
                  <c:v>43446</c:v>
                </c:pt>
                <c:pt idx="2240">
                  <c:v>43447</c:v>
                </c:pt>
                <c:pt idx="2241">
                  <c:v>43448</c:v>
                </c:pt>
                <c:pt idx="2242">
                  <c:v>43451</c:v>
                </c:pt>
                <c:pt idx="2243">
                  <c:v>43452</c:v>
                </c:pt>
                <c:pt idx="2244">
                  <c:v>43453</c:v>
                </c:pt>
                <c:pt idx="2245">
                  <c:v>43454</c:v>
                </c:pt>
                <c:pt idx="2246">
                  <c:v>43455</c:v>
                </c:pt>
                <c:pt idx="2247">
                  <c:v>43461</c:v>
                </c:pt>
                <c:pt idx="2248">
                  <c:v>43462</c:v>
                </c:pt>
                <c:pt idx="2249">
                  <c:v>43467</c:v>
                </c:pt>
                <c:pt idx="2250">
                  <c:v>43468</c:v>
                </c:pt>
                <c:pt idx="2251">
                  <c:v>43469</c:v>
                </c:pt>
                <c:pt idx="2252">
                  <c:v>43472</c:v>
                </c:pt>
                <c:pt idx="2253">
                  <c:v>43473</c:v>
                </c:pt>
                <c:pt idx="2254">
                  <c:v>43474</c:v>
                </c:pt>
                <c:pt idx="2255">
                  <c:v>43475</c:v>
                </c:pt>
                <c:pt idx="2256">
                  <c:v>43476</c:v>
                </c:pt>
                <c:pt idx="2257">
                  <c:v>43479</c:v>
                </c:pt>
                <c:pt idx="2258">
                  <c:v>43480</c:v>
                </c:pt>
                <c:pt idx="2259">
                  <c:v>43481</c:v>
                </c:pt>
                <c:pt idx="2260">
                  <c:v>43482</c:v>
                </c:pt>
                <c:pt idx="2261">
                  <c:v>43483</c:v>
                </c:pt>
                <c:pt idx="2262">
                  <c:v>43486</c:v>
                </c:pt>
                <c:pt idx="2263">
                  <c:v>43487</c:v>
                </c:pt>
                <c:pt idx="2264">
                  <c:v>43488</c:v>
                </c:pt>
                <c:pt idx="2265">
                  <c:v>43489</c:v>
                </c:pt>
                <c:pt idx="2266">
                  <c:v>43490</c:v>
                </c:pt>
                <c:pt idx="2267">
                  <c:v>43493</c:v>
                </c:pt>
                <c:pt idx="2268">
                  <c:v>43494</c:v>
                </c:pt>
                <c:pt idx="2269">
                  <c:v>43495</c:v>
                </c:pt>
                <c:pt idx="2270">
                  <c:v>43496</c:v>
                </c:pt>
                <c:pt idx="2271">
                  <c:v>43497</c:v>
                </c:pt>
                <c:pt idx="2272">
                  <c:v>43500</c:v>
                </c:pt>
                <c:pt idx="2273">
                  <c:v>43501</c:v>
                </c:pt>
                <c:pt idx="2274">
                  <c:v>43502</c:v>
                </c:pt>
                <c:pt idx="2275">
                  <c:v>43503</c:v>
                </c:pt>
                <c:pt idx="2276">
                  <c:v>43504</c:v>
                </c:pt>
                <c:pt idx="2277">
                  <c:v>43507</c:v>
                </c:pt>
                <c:pt idx="2278">
                  <c:v>43508</c:v>
                </c:pt>
                <c:pt idx="2279">
                  <c:v>43509</c:v>
                </c:pt>
                <c:pt idx="2280">
                  <c:v>43510</c:v>
                </c:pt>
                <c:pt idx="2281">
                  <c:v>43511</c:v>
                </c:pt>
                <c:pt idx="2282">
                  <c:v>43514</c:v>
                </c:pt>
                <c:pt idx="2283">
                  <c:v>43515</c:v>
                </c:pt>
                <c:pt idx="2284">
                  <c:v>43516</c:v>
                </c:pt>
                <c:pt idx="2285">
                  <c:v>43517</c:v>
                </c:pt>
                <c:pt idx="2286">
                  <c:v>43518</c:v>
                </c:pt>
                <c:pt idx="2287">
                  <c:v>43521</c:v>
                </c:pt>
                <c:pt idx="2288">
                  <c:v>43522</c:v>
                </c:pt>
                <c:pt idx="2289">
                  <c:v>43523</c:v>
                </c:pt>
                <c:pt idx="2290">
                  <c:v>43524</c:v>
                </c:pt>
                <c:pt idx="2291">
                  <c:v>43525</c:v>
                </c:pt>
                <c:pt idx="2292">
                  <c:v>43528</c:v>
                </c:pt>
                <c:pt idx="2293">
                  <c:v>43529</c:v>
                </c:pt>
                <c:pt idx="2294">
                  <c:v>43530</c:v>
                </c:pt>
                <c:pt idx="2295">
                  <c:v>43531</c:v>
                </c:pt>
                <c:pt idx="2296">
                  <c:v>43532</c:v>
                </c:pt>
                <c:pt idx="2297">
                  <c:v>43535</c:v>
                </c:pt>
                <c:pt idx="2298">
                  <c:v>43536</c:v>
                </c:pt>
                <c:pt idx="2299">
                  <c:v>43537</c:v>
                </c:pt>
                <c:pt idx="2300">
                  <c:v>43538</c:v>
                </c:pt>
                <c:pt idx="2301">
                  <c:v>43539</c:v>
                </c:pt>
                <c:pt idx="2302">
                  <c:v>43542</c:v>
                </c:pt>
                <c:pt idx="2303">
                  <c:v>43543</c:v>
                </c:pt>
                <c:pt idx="2304">
                  <c:v>43544</c:v>
                </c:pt>
                <c:pt idx="2305">
                  <c:v>43545</c:v>
                </c:pt>
                <c:pt idx="2306">
                  <c:v>43546</c:v>
                </c:pt>
                <c:pt idx="2307">
                  <c:v>43549</c:v>
                </c:pt>
                <c:pt idx="2308">
                  <c:v>43550</c:v>
                </c:pt>
                <c:pt idx="2309">
                  <c:v>43551</c:v>
                </c:pt>
                <c:pt idx="2310">
                  <c:v>43552</c:v>
                </c:pt>
                <c:pt idx="2311">
                  <c:v>43553</c:v>
                </c:pt>
                <c:pt idx="2312">
                  <c:v>43556</c:v>
                </c:pt>
                <c:pt idx="2313">
                  <c:v>43557</c:v>
                </c:pt>
                <c:pt idx="2314">
                  <c:v>43558</c:v>
                </c:pt>
                <c:pt idx="2315">
                  <c:v>43559</c:v>
                </c:pt>
                <c:pt idx="2316">
                  <c:v>43560</c:v>
                </c:pt>
                <c:pt idx="2317">
                  <c:v>43563</c:v>
                </c:pt>
                <c:pt idx="2318">
                  <c:v>43564</c:v>
                </c:pt>
                <c:pt idx="2319">
                  <c:v>43565</c:v>
                </c:pt>
                <c:pt idx="2320">
                  <c:v>43566</c:v>
                </c:pt>
                <c:pt idx="2321">
                  <c:v>43567</c:v>
                </c:pt>
                <c:pt idx="2322">
                  <c:v>43570</c:v>
                </c:pt>
                <c:pt idx="2323">
                  <c:v>43571</c:v>
                </c:pt>
                <c:pt idx="2324">
                  <c:v>43572</c:v>
                </c:pt>
                <c:pt idx="2325">
                  <c:v>43578</c:v>
                </c:pt>
                <c:pt idx="2326">
                  <c:v>43579</c:v>
                </c:pt>
                <c:pt idx="2327">
                  <c:v>43580</c:v>
                </c:pt>
                <c:pt idx="2328">
                  <c:v>43581</c:v>
                </c:pt>
                <c:pt idx="2329">
                  <c:v>43584</c:v>
                </c:pt>
                <c:pt idx="2330">
                  <c:v>43585</c:v>
                </c:pt>
                <c:pt idx="2331">
                  <c:v>43586</c:v>
                </c:pt>
                <c:pt idx="2332">
                  <c:v>43587</c:v>
                </c:pt>
                <c:pt idx="2333">
                  <c:v>43588</c:v>
                </c:pt>
                <c:pt idx="2334">
                  <c:v>43591</c:v>
                </c:pt>
                <c:pt idx="2335">
                  <c:v>43592</c:v>
                </c:pt>
                <c:pt idx="2336">
                  <c:v>43593</c:v>
                </c:pt>
                <c:pt idx="2337">
                  <c:v>43594</c:v>
                </c:pt>
                <c:pt idx="2338">
                  <c:v>43595</c:v>
                </c:pt>
                <c:pt idx="2339">
                  <c:v>43598</c:v>
                </c:pt>
                <c:pt idx="2340">
                  <c:v>43599</c:v>
                </c:pt>
                <c:pt idx="2341">
                  <c:v>43600</c:v>
                </c:pt>
                <c:pt idx="2342">
                  <c:v>43601</c:v>
                </c:pt>
                <c:pt idx="2343">
                  <c:v>43605</c:v>
                </c:pt>
                <c:pt idx="2344">
                  <c:v>43606</c:v>
                </c:pt>
                <c:pt idx="2345">
                  <c:v>43607</c:v>
                </c:pt>
                <c:pt idx="2346">
                  <c:v>43608</c:v>
                </c:pt>
                <c:pt idx="2347">
                  <c:v>43609</c:v>
                </c:pt>
                <c:pt idx="2348">
                  <c:v>43612</c:v>
                </c:pt>
                <c:pt idx="2349">
                  <c:v>43613</c:v>
                </c:pt>
                <c:pt idx="2350">
                  <c:v>43614</c:v>
                </c:pt>
                <c:pt idx="2351">
                  <c:v>43619</c:v>
                </c:pt>
                <c:pt idx="2352">
                  <c:v>43620</c:v>
                </c:pt>
                <c:pt idx="2353">
                  <c:v>43622</c:v>
                </c:pt>
                <c:pt idx="2354">
                  <c:v>43623</c:v>
                </c:pt>
                <c:pt idx="2355">
                  <c:v>43627</c:v>
                </c:pt>
                <c:pt idx="2356">
                  <c:v>43628</c:v>
                </c:pt>
                <c:pt idx="2357">
                  <c:v>43629</c:v>
                </c:pt>
                <c:pt idx="2358">
                  <c:v>43630</c:v>
                </c:pt>
                <c:pt idx="2359">
                  <c:v>43633</c:v>
                </c:pt>
                <c:pt idx="2360">
                  <c:v>43634</c:v>
                </c:pt>
                <c:pt idx="2361">
                  <c:v>43635</c:v>
                </c:pt>
                <c:pt idx="2362">
                  <c:v>43636</c:v>
                </c:pt>
                <c:pt idx="2363">
                  <c:v>43637</c:v>
                </c:pt>
                <c:pt idx="2364">
                  <c:v>43640</c:v>
                </c:pt>
                <c:pt idx="2365">
                  <c:v>43641</c:v>
                </c:pt>
                <c:pt idx="2366">
                  <c:v>43642</c:v>
                </c:pt>
                <c:pt idx="2367">
                  <c:v>43643</c:v>
                </c:pt>
                <c:pt idx="2368">
                  <c:v>43644</c:v>
                </c:pt>
                <c:pt idx="2369">
                  <c:v>43647</c:v>
                </c:pt>
                <c:pt idx="2370">
                  <c:v>43648</c:v>
                </c:pt>
                <c:pt idx="2371">
                  <c:v>43649</c:v>
                </c:pt>
                <c:pt idx="2372">
                  <c:v>43650</c:v>
                </c:pt>
                <c:pt idx="2373">
                  <c:v>43651</c:v>
                </c:pt>
                <c:pt idx="2374">
                  <c:v>43654</c:v>
                </c:pt>
                <c:pt idx="2375">
                  <c:v>43655</c:v>
                </c:pt>
                <c:pt idx="2376">
                  <c:v>43656</c:v>
                </c:pt>
                <c:pt idx="2377">
                  <c:v>43657</c:v>
                </c:pt>
                <c:pt idx="2378">
                  <c:v>43658</c:v>
                </c:pt>
                <c:pt idx="2379">
                  <c:v>43661</c:v>
                </c:pt>
                <c:pt idx="2380">
                  <c:v>43662</c:v>
                </c:pt>
                <c:pt idx="2381">
                  <c:v>43663</c:v>
                </c:pt>
                <c:pt idx="2382">
                  <c:v>43664</c:v>
                </c:pt>
                <c:pt idx="2383">
                  <c:v>43665</c:v>
                </c:pt>
                <c:pt idx="2384">
                  <c:v>43668</c:v>
                </c:pt>
                <c:pt idx="2385">
                  <c:v>43669</c:v>
                </c:pt>
                <c:pt idx="2386">
                  <c:v>43670</c:v>
                </c:pt>
                <c:pt idx="2387">
                  <c:v>43671</c:v>
                </c:pt>
                <c:pt idx="2388">
                  <c:v>43672</c:v>
                </c:pt>
                <c:pt idx="2389">
                  <c:v>43675</c:v>
                </c:pt>
                <c:pt idx="2390">
                  <c:v>43676</c:v>
                </c:pt>
                <c:pt idx="2391">
                  <c:v>43677</c:v>
                </c:pt>
                <c:pt idx="2392">
                  <c:v>43678</c:v>
                </c:pt>
                <c:pt idx="2393">
                  <c:v>43679</c:v>
                </c:pt>
                <c:pt idx="2394">
                  <c:v>43682</c:v>
                </c:pt>
                <c:pt idx="2395">
                  <c:v>43683</c:v>
                </c:pt>
                <c:pt idx="2396">
                  <c:v>43684</c:v>
                </c:pt>
                <c:pt idx="2397">
                  <c:v>43685</c:v>
                </c:pt>
                <c:pt idx="2398">
                  <c:v>43686</c:v>
                </c:pt>
                <c:pt idx="2399">
                  <c:v>43689</c:v>
                </c:pt>
                <c:pt idx="2400">
                  <c:v>43690</c:v>
                </c:pt>
                <c:pt idx="2401">
                  <c:v>43691</c:v>
                </c:pt>
                <c:pt idx="2402">
                  <c:v>43692</c:v>
                </c:pt>
                <c:pt idx="2403">
                  <c:v>43693</c:v>
                </c:pt>
                <c:pt idx="2404">
                  <c:v>43696</c:v>
                </c:pt>
                <c:pt idx="2405">
                  <c:v>43697</c:v>
                </c:pt>
                <c:pt idx="2406">
                  <c:v>43698</c:v>
                </c:pt>
                <c:pt idx="2407">
                  <c:v>43699</c:v>
                </c:pt>
                <c:pt idx="2408">
                  <c:v>43700</c:v>
                </c:pt>
                <c:pt idx="2409">
                  <c:v>43703</c:v>
                </c:pt>
                <c:pt idx="2410">
                  <c:v>43704</c:v>
                </c:pt>
                <c:pt idx="2411">
                  <c:v>43705</c:v>
                </c:pt>
                <c:pt idx="2412">
                  <c:v>43706</c:v>
                </c:pt>
                <c:pt idx="2413">
                  <c:v>43707</c:v>
                </c:pt>
                <c:pt idx="2414">
                  <c:v>43710</c:v>
                </c:pt>
                <c:pt idx="2415">
                  <c:v>43711</c:v>
                </c:pt>
                <c:pt idx="2416">
                  <c:v>43712</c:v>
                </c:pt>
                <c:pt idx="2417">
                  <c:v>43713</c:v>
                </c:pt>
                <c:pt idx="2418">
                  <c:v>43714</c:v>
                </c:pt>
                <c:pt idx="2419">
                  <c:v>43717</c:v>
                </c:pt>
                <c:pt idx="2420">
                  <c:v>43718</c:v>
                </c:pt>
                <c:pt idx="2421">
                  <c:v>43719</c:v>
                </c:pt>
                <c:pt idx="2422">
                  <c:v>43720</c:v>
                </c:pt>
                <c:pt idx="2423">
                  <c:v>43721</c:v>
                </c:pt>
                <c:pt idx="2424">
                  <c:v>43724</c:v>
                </c:pt>
                <c:pt idx="2425">
                  <c:v>43725</c:v>
                </c:pt>
                <c:pt idx="2426">
                  <c:v>43726</c:v>
                </c:pt>
                <c:pt idx="2427">
                  <c:v>43727</c:v>
                </c:pt>
                <c:pt idx="2428">
                  <c:v>43728</c:v>
                </c:pt>
                <c:pt idx="2429">
                  <c:v>43731</c:v>
                </c:pt>
                <c:pt idx="2430">
                  <c:v>43732</c:v>
                </c:pt>
                <c:pt idx="2431">
                  <c:v>43733</c:v>
                </c:pt>
                <c:pt idx="2432">
                  <c:v>43734</c:v>
                </c:pt>
                <c:pt idx="2433">
                  <c:v>43735</c:v>
                </c:pt>
                <c:pt idx="2434">
                  <c:v>43738</c:v>
                </c:pt>
                <c:pt idx="2435">
                  <c:v>43739</c:v>
                </c:pt>
                <c:pt idx="2436">
                  <c:v>43740</c:v>
                </c:pt>
                <c:pt idx="2437">
                  <c:v>43741</c:v>
                </c:pt>
                <c:pt idx="2438">
                  <c:v>43742</c:v>
                </c:pt>
                <c:pt idx="2439">
                  <c:v>43745</c:v>
                </c:pt>
                <c:pt idx="2440">
                  <c:v>43746</c:v>
                </c:pt>
                <c:pt idx="2441">
                  <c:v>43747</c:v>
                </c:pt>
                <c:pt idx="2442">
                  <c:v>43748</c:v>
                </c:pt>
                <c:pt idx="2443">
                  <c:v>43749</c:v>
                </c:pt>
                <c:pt idx="2444">
                  <c:v>43752</c:v>
                </c:pt>
                <c:pt idx="2445">
                  <c:v>43753</c:v>
                </c:pt>
                <c:pt idx="2446">
                  <c:v>43754</c:v>
                </c:pt>
                <c:pt idx="2447">
                  <c:v>43755</c:v>
                </c:pt>
                <c:pt idx="2448">
                  <c:v>43756</c:v>
                </c:pt>
                <c:pt idx="2449">
                  <c:v>43759</c:v>
                </c:pt>
                <c:pt idx="2450">
                  <c:v>43760</c:v>
                </c:pt>
                <c:pt idx="2451">
                  <c:v>43761</c:v>
                </c:pt>
                <c:pt idx="2452">
                  <c:v>43762</c:v>
                </c:pt>
                <c:pt idx="2453">
                  <c:v>43763</c:v>
                </c:pt>
                <c:pt idx="2454">
                  <c:v>43766</c:v>
                </c:pt>
                <c:pt idx="2455">
                  <c:v>43767</c:v>
                </c:pt>
                <c:pt idx="2456">
                  <c:v>43768</c:v>
                </c:pt>
                <c:pt idx="2457">
                  <c:v>43769</c:v>
                </c:pt>
                <c:pt idx="2458">
                  <c:v>43770</c:v>
                </c:pt>
                <c:pt idx="2459">
                  <c:v>43773</c:v>
                </c:pt>
                <c:pt idx="2460">
                  <c:v>43774</c:v>
                </c:pt>
                <c:pt idx="2461">
                  <c:v>43775</c:v>
                </c:pt>
                <c:pt idx="2462">
                  <c:v>43776</c:v>
                </c:pt>
                <c:pt idx="2463">
                  <c:v>43777</c:v>
                </c:pt>
                <c:pt idx="2464">
                  <c:v>43780</c:v>
                </c:pt>
                <c:pt idx="2465">
                  <c:v>43781</c:v>
                </c:pt>
                <c:pt idx="2466">
                  <c:v>43782</c:v>
                </c:pt>
                <c:pt idx="2467">
                  <c:v>43783</c:v>
                </c:pt>
                <c:pt idx="2468">
                  <c:v>43784</c:v>
                </c:pt>
                <c:pt idx="2469">
                  <c:v>43787</c:v>
                </c:pt>
                <c:pt idx="2470">
                  <c:v>43788</c:v>
                </c:pt>
                <c:pt idx="2471">
                  <c:v>43789</c:v>
                </c:pt>
                <c:pt idx="2472">
                  <c:v>43790</c:v>
                </c:pt>
                <c:pt idx="2473">
                  <c:v>43791</c:v>
                </c:pt>
                <c:pt idx="2474">
                  <c:v>43794</c:v>
                </c:pt>
                <c:pt idx="2475">
                  <c:v>43795</c:v>
                </c:pt>
                <c:pt idx="2476">
                  <c:v>43796</c:v>
                </c:pt>
                <c:pt idx="2477">
                  <c:v>43797</c:v>
                </c:pt>
                <c:pt idx="2478">
                  <c:v>43798</c:v>
                </c:pt>
                <c:pt idx="2479">
                  <c:v>43801</c:v>
                </c:pt>
                <c:pt idx="2480">
                  <c:v>43802</c:v>
                </c:pt>
                <c:pt idx="2481">
                  <c:v>43803</c:v>
                </c:pt>
                <c:pt idx="2482">
                  <c:v>43804</c:v>
                </c:pt>
                <c:pt idx="2483">
                  <c:v>43805</c:v>
                </c:pt>
                <c:pt idx="2484">
                  <c:v>43808</c:v>
                </c:pt>
                <c:pt idx="2485">
                  <c:v>43809</c:v>
                </c:pt>
                <c:pt idx="2486">
                  <c:v>43810</c:v>
                </c:pt>
                <c:pt idx="2487">
                  <c:v>43811</c:v>
                </c:pt>
                <c:pt idx="2488">
                  <c:v>43812</c:v>
                </c:pt>
                <c:pt idx="2489">
                  <c:v>43815</c:v>
                </c:pt>
                <c:pt idx="2490">
                  <c:v>43816</c:v>
                </c:pt>
                <c:pt idx="2491">
                  <c:v>43817</c:v>
                </c:pt>
                <c:pt idx="2492">
                  <c:v>43818</c:v>
                </c:pt>
                <c:pt idx="2493">
                  <c:v>43819</c:v>
                </c:pt>
                <c:pt idx="2494">
                  <c:v>43822</c:v>
                </c:pt>
                <c:pt idx="2495">
                  <c:v>43826</c:v>
                </c:pt>
                <c:pt idx="2496">
                  <c:v>43829</c:v>
                </c:pt>
                <c:pt idx="2497">
                  <c:v>43832</c:v>
                </c:pt>
                <c:pt idx="2498">
                  <c:v>43833</c:v>
                </c:pt>
                <c:pt idx="2499">
                  <c:v>43836</c:v>
                </c:pt>
                <c:pt idx="2500">
                  <c:v>43837</c:v>
                </c:pt>
                <c:pt idx="2501">
                  <c:v>43838</c:v>
                </c:pt>
                <c:pt idx="2502">
                  <c:v>43839</c:v>
                </c:pt>
                <c:pt idx="2503">
                  <c:v>43840</c:v>
                </c:pt>
                <c:pt idx="2504">
                  <c:v>43843</c:v>
                </c:pt>
                <c:pt idx="2505">
                  <c:v>43844</c:v>
                </c:pt>
                <c:pt idx="2506">
                  <c:v>43845</c:v>
                </c:pt>
                <c:pt idx="2507">
                  <c:v>43846</c:v>
                </c:pt>
                <c:pt idx="2508">
                  <c:v>43847</c:v>
                </c:pt>
                <c:pt idx="2509">
                  <c:v>43850</c:v>
                </c:pt>
                <c:pt idx="2510">
                  <c:v>43851</c:v>
                </c:pt>
                <c:pt idx="2511">
                  <c:v>43852</c:v>
                </c:pt>
                <c:pt idx="2512">
                  <c:v>43853</c:v>
                </c:pt>
                <c:pt idx="2513">
                  <c:v>43854</c:v>
                </c:pt>
                <c:pt idx="2514">
                  <c:v>43857</c:v>
                </c:pt>
                <c:pt idx="2515">
                  <c:v>43858</c:v>
                </c:pt>
                <c:pt idx="2516">
                  <c:v>43859</c:v>
                </c:pt>
                <c:pt idx="2517">
                  <c:v>43860</c:v>
                </c:pt>
                <c:pt idx="2518">
                  <c:v>43861</c:v>
                </c:pt>
                <c:pt idx="2519">
                  <c:v>43864</c:v>
                </c:pt>
                <c:pt idx="2520">
                  <c:v>43865</c:v>
                </c:pt>
                <c:pt idx="2521">
                  <c:v>43866</c:v>
                </c:pt>
                <c:pt idx="2522">
                  <c:v>43867</c:v>
                </c:pt>
                <c:pt idx="2523">
                  <c:v>43868</c:v>
                </c:pt>
                <c:pt idx="2524">
                  <c:v>43871</c:v>
                </c:pt>
                <c:pt idx="2525">
                  <c:v>43872</c:v>
                </c:pt>
                <c:pt idx="2526">
                  <c:v>43873</c:v>
                </c:pt>
                <c:pt idx="2527">
                  <c:v>43874</c:v>
                </c:pt>
                <c:pt idx="2528">
                  <c:v>43875</c:v>
                </c:pt>
                <c:pt idx="2529">
                  <c:v>43878</c:v>
                </c:pt>
                <c:pt idx="2530">
                  <c:v>43879</c:v>
                </c:pt>
                <c:pt idx="2531">
                  <c:v>43880</c:v>
                </c:pt>
                <c:pt idx="2532">
                  <c:v>43881</c:v>
                </c:pt>
                <c:pt idx="2533">
                  <c:v>43882</c:v>
                </c:pt>
                <c:pt idx="2534">
                  <c:v>43885</c:v>
                </c:pt>
                <c:pt idx="2535">
                  <c:v>43886</c:v>
                </c:pt>
                <c:pt idx="2536">
                  <c:v>43887</c:v>
                </c:pt>
                <c:pt idx="2537">
                  <c:v>43888</c:v>
                </c:pt>
                <c:pt idx="2538">
                  <c:v>43889</c:v>
                </c:pt>
                <c:pt idx="2539">
                  <c:v>43892</c:v>
                </c:pt>
                <c:pt idx="2540">
                  <c:v>43893</c:v>
                </c:pt>
                <c:pt idx="2541">
                  <c:v>43894</c:v>
                </c:pt>
                <c:pt idx="2542">
                  <c:v>43895</c:v>
                </c:pt>
                <c:pt idx="2543">
                  <c:v>43896</c:v>
                </c:pt>
                <c:pt idx="2544">
                  <c:v>43899</c:v>
                </c:pt>
                <c:pt idx="2545">
                  <c:v>43900</c:v>
                </c:pt>
                <c:pt idx="2546">
                  <c:v>43901</c:v>
                </c:pt>
                <c:pt idx="2547">
                  <c:v>43902</c:v>
                </c:pt>
                <c:pt idx="2548">
                  <c:v>43903</c:v>
                </c:pt>
                <c:pt idx="2549">
                  <c:v>43906</c:v>
                </c:pt>
                <c:pt idx="2550">
                  <c:v>43907</c:v>
                </c:pt>
                <c:pt idx="2551">
                  <c:v>43908</c:v>
                </c:pt>
                <c:pt idx="2552">
                  <c:v>43909</c:v>
                </c:pt>
                <c:pt idx="2553">
                  <c:v>43910</c:v>
                </c:pt>
                <c:pt idx="2554">
                  <c:v>43913</c:v>
                </c:pt>
                <c:pt idx="2555">
                  <c:v>43914</c:v>
                </c:pt>
                <c:pt idx="2556">
                  <c:v>43915</c:v>
                </c:pt>
                <c:pt idx="2557">
                  <c:v>43916</c:v>
                </c:pt>
                <c:pt idx="2558">
                  <c:v>43917</c:v>
                </c:pt>
                <c:pt idx="2559">
                  <c:v>43920</c:v>
                </c:pt>
                <c:pt idx="2560">
                  <c:v>43921</c:v>
                </c:pt>
                <c:pt idx="2561">
                  <c:v>43922</c:v>
                </c:pt>
                <c:pt idx="2562">
                  <c:v>43923</c:v>
                </c:pt>
                <c:pt idx="2563">
                  <c:v>43924</c:v>
                </c:pt>
                <c:pt idx="2564">
                  <c:v>43927</c:v>
                </c:pt>
                <c:pt idx="2565">
                  <c:v>43928</c:v>
                </c:pt>
                <c:pt idx="2566">
                  <c:v>43929</c:v>
                </c:pt>
                <c:pt idx="2567">
                  <c:v>43935</c:v>
                </c:pt>
                <c:pt idx="2568">
                  <c:v>43936</c:v>
                </c:pt>
                <c:pt idx="2569">
                  <c:v>43937</c:v>
                </c:pt>
                <c:pt idx="2570">
                  <c:v>43938</c:v>
                </c:pt>
                <c:pt idx="2571">
                  <c:v>43941</c:v>
                </c:pt>
                <c:pt idx="2572">
                  <c:v>43942</c:v>
                </c:pt>
                <c:pt idx="2573">
                  <c:v>43943</c:v>
                </c:pt>
                <c:pt idx="2574">
                  <c:v>43944</c:v>
                </c:pt>
                <c:pt idx="2575">
                  <c:v>43945</c:v>
                </c:pt>
                <c:pt idx="2576">
                  <c:v>43948</c:v>
                </c:pt>
                <c:pt idx="2577">
                  <c:v>43949</c:v>
                </c:pt>
                <c:pt idx="2578">
                  <c:v>43950</c:v>
                </c:pt>
                <c:pt idx="2579">
                  <c:v>43951</c:v>
                </c:pt>
                <c:pt idx="2580">
                  <c:v>43952</c:v>
                </c:pt>
                <c:pt idx="2581">
                  <c:v>43955</c:v>
                </c:pt>
                <c:pt idx="2582">
                  <c:v>43956</c:v>
                </c:pt>
                <c:pt idx="2583">
                  <c:v>43957</c:v>
                </c:pt>
                <c:pt idx="2584">
                  <c:v>43958</c:v>
                </c:pt>
                <c:pt idx="2585">
                  <c:v>43962</c:v>
                </c:pt>
                <c:pt idx="2586">
                  <c:v>43963</c:v>
                </c:pt>
                <c:pt idx="2587">
                  <c:v>43964</c:v>
                </c:pt>
                <c:pt idx="2588">
                  <c:v>43965</c:v>
                </c:pt>
                <c:pt idx="2589">
                  <c:v>43966</c:v>
                </c:pt>
                <c:pt idx="2590">
                  <c:v>43969</c:v>
                </c:pt>
                <c:pt idx="2591">
                  <c:v>43970</c:v>
                </c:pt>
                <c:pt idx="2592">
                  <c:v>43971</c:v>
                </c:pt>
                <c:pt idx="2593">
                  <c:v>43976</c:v>
                </c:pt>
                <c:pt idx="2594">
                  <c:v>43977</c:v>
                </c:pt>
                <c:pt idx="2595">
                  <c:v>43978</c:v>
                </c:pt>
                <c:pt idx="2596">
                  <c:v>43979</c:v>
                </c:pt>
                <c:pt idx="2597">
                  <c:v>43980</c:v>
                </c:pt>
                <c:pt idx="2598">
                  <c:v>43984</c:v>
                </c:pt>
                <c:pt idx="2599">
                  <c:v>43985</c:v>
                </c:pt>
                <c:pt idx="2600">
                  <c:v>43986</c:v>
                </c:pt>
                <c:pt idx="2601">
                  <c:v>43990</c:v>
                </c:pt>
                <c:pt idx="2602">
                  <c:v>43991</c:v>
                </c:pt>
                <c:pt idx="2603">
                  <c:v>43992</c:v>
                </c:pt>
                <c:pt idx="2604">
                  <c:v>43993</c:v>
                </c:pt>
                <c:pt idx="2605">
                  <c:v>43994</c:v>
                </c:pt>
                <c:pt idx="2606">
                  <c:v>43997</c:v>
                </c:pt>
                <c:pt idx="2607">
                  <c:v>43998</c:v>
                </c:pt>
                <c:pt idx="2608">
                  <c:v>43999</c:v>
                </c:pt>
                <c:pt idx="2609">
                  <c:v>44000</c:v>
                </c:pt>
                <c:pt idx="2610">
                  <c:v>44001</c:v>
                </c:pt>
                <c:pt idx="2611">
                  <c:v>44004</c:v>
                </c:pt>
                <c:pt idx="2612">
                  <c:v>44005</c:v>
                </c:pt>
                <c:pt idx="2613">
                  <c:v>44006</c:v>
                </c:pt>
                <c:pt idx="2614">
                  <c:v>44007</c:v>
                </c:pt>
                <c:pt idx="2615">
                  <c:v>44008</c:v>
                </c:pt>
                <c:pt idx="2616">
                  <c:v>44011</c:v>
                </c:pt>
                <c:pt idx="2617">
                  <c:v>44012</c:v>
                </c:pt>
                <c:pt idx="2618">
                  <c:v>44013</c:v>
                </c:pt>
                <c:pt idx="2619">
                  <c:v>44014</c:v>
                </c:pt>
                <c:pt idx="2620">
                  <c:v>44015</c:v>
                </c:pt>
                <c:pt idx="2621">
                  <c:v>44018</c:v>
                </c:pt>
                <c:pt idx="2622">
                  <c:v>44019</c:v>
                </c:pt>
                <c:pt idx="2623">
                  <c:v>44020</c:v>
                </c:pt>
                <c:pt idx="2624">
                  <c:v>44021</c:v>
                </c:pt>
                <c:pt idx="2625">
                  <c:v>44022</c:v>
                </c:pt>
                <c:pt idx="2626">
                  <c:v>44025</c:v>
                </c:pt>
                <c:pt idx="2627">
                  <c:v>44026</c:v>
                </c:pt>
                <c:pt idx="2628">
                  <c:v>44027</c:v>
                </c:pt>
                <c:pt idx="2629">
                  <c:v>44028</c:v>
                </c:pt>
                <c:pt idx="2630">
                  <c:v>44029</c:v>
                </c:pt>
                <c:pt idx="2631">
                  <c:v>44032</c:v>
                </c:pt>
                <c:pt idx="2632">
                  <c:v>44033</c:v>
                </c:pt>
                <c:pt idx="2633">
                  <c:v>44034</c:v>
                </c:pt>
                <c:pt idx="2634">
                  <c:v>44035</c:v>
                </c:pt>
                <c:pt idx="2635">
                  <c:v>44036</c:v>
                </c:pt>
                <c:pt idx="2636">
                  <c:v>44039</c:v>
                </c:pt>
                <c:pt idx="2637">
                  <c:v>44040</c:v>
                </c:pt>
                <c:pt idx="2638">
                  <c:v>44041</c:v>
                </c:pt>
                <c:pt idx="2639">
                  <c:v>44042</c:v>
                </c:pt>
                <c:pt idx="2640">
                  <c:v>44043</c:v>
                </c:pt>
                <c:pt idx="2641">
                  <c:v>44046</c:v>
                </c:pt>
                <c:pt idx="2642">
                  <c:v>44047</c:v>
                </c:pt>
                <c:pt idx="2643">
                  <c:v>44048</c:v>
                </c:pt>
                <c:pt idx="2644">
                  <c:v>44049</c:v>
                </c:pt>
                <c:pt idx="2645">
                  <c:v>44050</c:v>
                </c:pt>
                <c:pt idx="2646">
                  <c:v>44053</c:v>
                </c:pt>
                <c:pt idx="2647">
                  <c:v>44054</c:v>
                </c:pt>
                <c:pt idx="2648">
                  <c:v>44055</c:v>
                </c:pt>
                <c:pt idx="2649">
                  <c:v>44056</c:v>
                </c:pt>
                <c:pt idx="2650">
                  <c:v>44057</c:v>
                </c:pt>
                <c:pt idx="2651">
                  <c:v>44060</c:v>
                </c:pt>
                <c:pt idx="2652">
                  <c:v>44061</c:v>
                </c:pt>
                <c:pt idx="2653">
                  <c:v>44062</c:v>
                </c:pt>
                <c:pt idx="2654">
                  <c:v>44063</c:v>
                </c:pt>
                <c:pt idx="2655">
                  <c:v>44064</c:v>
                </c:pt>
                <c:pt idx="2656">
                  <c:v>44067</c:v>
                </c:pt>
                <c:pt idx="2657">
                  <c:v>44068</c:v>
                </c:pt>
                <c:pt idx="2658">
                  <c:v>44069</c:v>
                </c:pt>
                <c:pt idx="2659">
                  <c:v>44070</c:v>
                </c:pt>
                <c:pt idx="2660">
                  <c:v>44071</c:v>
                </c:pt>
                <c:pt idx="2661">
                  <c:v>44074</c:v>
                </c:pt>
                <c:pt idx="2662">
                  <c:v>44075</c:v>
                </c:pt>
                <c:pt idx="2663">
                  <c:v>44076</c:v>
                </c:pt>
                <c:pt idx="2664">
                  <c:v>44077</c:v>
                </c:pt>
                <c:pt idx="2665">
                  <c:v>44078</c:v>
                </c:pt>
                <c:pt idx="2666">
                  <c:v>44081</c:v>
                </c:pt>
                <c:pt idx="2667">
                  <c:v>44082</c:v>
                </c:pt>
                <c:pt idx="2668">
                  <c:v>44083</c:v>
                </c:pt>
                <c:pt idx="2669">
                  <c:v>44084</c:v>
                </c:pt>
                <c:pt idx="2670">
                  <c:v>44085</c:v>
                </c:pt>
                <c:pt idx="2671">
                  <c:v>44088</c:v>
                </c:pt>
                <c:pt idx="2672">
                  <c:v>44089</c:v>
                </c:pt>
                <c:pt idx="2673">
                  <c:v>44090</c:v>
                </c:pt>
                <c:pt idx="2674">
                  <c:v>44091</c:v>
                </c:pt>
                <c:pt idx="2675">
                  <c:v>44092</c:v>
                </c:pt>
                <c:pt idx="2676">
                  <c:v>44095</c:v>
                </c:pt>
                <c:pt idx="2677">
                  <c:v>44096</c:v>
                </c:pt>
                <c:pt idx="2678">
                  <c:v>44097</c:v>
                </c:pt>
                <c:pt idx="2679">
                  <c:v>44098</c:v>
                </c:pt>
                <c:pt idx="2680">
                  <c:v>44099</c:v>
                </c:pt>
                <c:pt idx="2681">
                  <c:v>44102</c:v>
                </c:pt>
                <c:pt idx="2682">
                  <c:v>44103</c:v>
                </c:pt>
                <c:pt idx="2683">
                  <c:v>44104</c:v>
                </c:pt>
                <c:pt idx="2684">
                  <c:v>44105</c:v>
                </c:pt>
                <c:pt idx="2685">
                  <c:v>44106</c:v>
                </c:pt>
                <c:pt idx="2686">
                  <c:v>44109</c:v>
                </c:pt>
                <c:pt idx="2687">
                  <c:v>44110</c:v>
                </c:pt>
                <c:pt idx="2688">
                  <c:v>44111</c:v>
                </c:pt>
                <c:pt idx="2689">
                  <c:v>44112</c:v>
                </c:pt>
                <c:pt idx="2690">
                  <c:v>44113</c:v>
                </c:pt>
                <c:pt idx="2691">
                  <c:v>44116</c:v>
                </c:pt>
                <c:pt idx="2692">
                  <c:v>44117</c:v>
                </c:pt>
                <c:pt idx="2693">
                  <c:v>44118</c:v>
                </c:pt>
                <c:pt idx="2694">
                  <c:v>44119</c:v>
                </c:pt>
                <c:pt idx="2695">
                  <c:v>44120</c:v>
                </c:pt>
                <c:pt idx="2696">
                  <c:v>44123</c:v>
                </c:pt>
                <c:pt idx="2697">
                  <c:v>44124</c:v>
                </c:pt>
                <c:pt idx="2698">
                  <c:v>44125</c:v>
                </c:pt>
                <c:pt idx="2699">
                  <c:v>44126</c:v>
                </c:pt>
                <c:pt idx="2700">
                  <c:v>44127</c:v>
                </c:pt>
                <c:pt idx="2701">
                  <c:v>44130</c:v>
                </c:pt>
                <c:pt idx="2702">
                  <c:v>44131</c:v>
                </c:pt>
                <c:pt idx="2703">
                  <c:v>44132</c:v>
                </c:pt>
                <c:pt idx="2704">
                  <c:v>44133</c:v>
                </c:pt>
                <c:pt idx="2705">
                  <c:v>44134</c:v>
                </c:pt>
                <c:pt idx="2706">
                  <c:v>44137</c:v>
                </c:pt>
                <c:pt idx="2707">
                  <c:v>44138</c:v>
                </c:pt>
                <c:pt idx="2708">
                  <c:v>44139</c:v>
                </c:pt>
                <c:pt idx="2709">
                  <c:v>44140</c:v>
                </c:pt>
                <c:pt idx="2710">
                  <c:v>44141</c:v>
                </c:pt>
                <c:pt idx="2711">
                  <c:v>44144</c:v>
                </c:pt>
                <c:pt idx="2712">
                  <c:v>44145</c:v>
                </c:pt>
                <c:pt idx="2713">
                  <c:v>44146</c:v>
                </c:pt>
                <c:pt idx="2714">
                  <c:v>44147</c:v>
                </c:pt>
                <c:pt idx="2715">
                  <c:v>44148</c:v>
                </c:pt>
                <c:pt idx="2716">
                  <c:v>44151</c:v>
                </c:pt>
                <c:pt idx="2717">
                  <c:v>44152</c:v>
                </c:pt>
                <c:pt idx="2718">
                  <c:v>44153</c:v>
                </c:pt>
                <c:pt idx="2719">
                  <c:v>44154</c:v>
                </c:pt>
                <c:pt idx="2720">
                  <c:v>44155</c:v>
                </c:pt>
                <c:pt idx="2721">
                  <c:v>44158</c:v>
                </c:pt>
                <c:pt idx="2722">
                  <c:v>44159</c:v>
                </c:pt>
                <c:pt idx="2723">
                  <c:v>44160</c:v>
                </c:pt>
                <c:pt idx="2724">
                  <c:v>44161</c:v>
                </c:pt>
                <c:pt idx="2725">
                  <c:v>44162</c:v>
                </c:pt>
                <c:pt idx="2726">
                  <c:v>44165</c:v>
                </c:pt>
                <c:pt idx="2727">
                  <c:v>44166</c:v>
                </c:pt>
                <c:pt idx="2728">
                  <c:v>44167</c:v>
                </c:pt>
                <c:pt idx="2729">
                  <c:v>44168</c:v>
                </c:pt>
                <c:pt idx="2730">
                  <c:v>44169</c:v>
                </c:pt>
                <c:pt idx="2731">
                  <c:v>44172</c:v>
                </c:pt>
                <c:pt idx="2732">
                  <c:v>44173</c:v>
                </c:pt>
                <c:pt idx="2733">
                  <c:v>44174</c:v>
                </c:pt>
                <c:pt idx="2734">
                  <c:v>44175</c:v>
                </c:pt>
                <c:pt idx="2735">
                  <c:v>44176</c:v>
                </c:pt>
                <c:pt idx="2736">
                  <c:v>44179</c:v>
                </c:pt>
                <c:pt idx="2737">
                  <c:v>44180</c:v>
                </c:pt>
                <c:pt idx="2738">
                  <c:v>44181</c:v>
                </c:pt>
                <c:pt idx="2739">
                  <c:v>44182</c:v>
                </c:pt>
                <c:pt idx="2740">
                  <c:v>44183</c:v>
                </c:pt>
                <c:pt idx="2741">
                  <c:v>44186</c:v>
                </c:pt>
                <c:pt idx="2742">
                  <c:v>44187</c:v>
                </c:pt>
                <c:pt idx="2743">
                  <c:v>44188</c:v>
                </c:pt>
                <c:pt idx="2744">
                  <c:v>44193</c:v>
                </c:pt>
                <c:pt idx="2745">
                  <c:v>44194</c:v>
                </c:pt>
                <c:pt idx="2746">
                  <c:v>44195</c:v>
                </c:pt>
                <c:pt idx="2747">
                  <c:v>44200</c:v>
                </c:pt>
                <c:pt idx="2748">
                  <c:v>44201</c:v>
                </c:pt>
                <c:pt idx="2749">
                  <c:v>44202</c:v>
                </c:pt>
                <c:pt idx="2750">
                  <c:v>44203</c:v>
                </c:pt>
                <c:pt idx="2751">
                  <c:v>44204</c:v>
                </c:pt>
                <c:pt idx="2752">
                  <c:v>44207</c:v>
                </c:pt>
                <c:pt idx="2753">
                  <c:v>44208</c:v>
                </c:pt>
                <c:pt idx="2754">
                  <c:v>44209</c:v>
                </c:pt>
                <c:pt idx="2755">
                  <c:v>44210</c:v>
                </c:pt>
                <c:pt idx="2756">
                  <c:v>44211</c:v>
                </c:pt>
                <c:pt idx="2757">
                  <c:v>44214</c:v>
                </c:pt>
                <c:pt idx="2758">
                  <c:v>44215</c:v>
                </c:pt>
                <c:pt idx="2759">
                  <c:v>44216</c:v>
                </c:pt>
                <c:pt idx="2760">
                  <c:v>44217</c:v>
                </c:pt>
                <c:pt idx="2761">
                  <c:v>44218</c:v>
                </c:pt>
                <c:pt idx="2762">
                  <c:v>44221</c:v>
                </c:pt>
                <c:pt idx="2763">
                  <c:v>44222</c:v>
                </c:pt>
                <c:pt idx="2764">
                  <c:v>44223</c:v>
                </c:pt>
                <c:pt idx="2765">
                  <c:v>44224</c:v>
                </c:pt>
                <c:pt idx="2766">
                  <c:v>44225</c:v>
                </c:pt>
                <c:pt idx="2767">
                  <c:v>44228</c:v>
                </c:pt>
                <c:pt idx="2768">
                  <c:v>44229</c:v>
                </c:pt>
                <c:pt idx="2769">
                  <c:v>44230</c:v>
                </c:pt>
                <c:pt idx="2770">
                  <c:v>44231</c:v>
                </c:pt>
                <c:pt idx="2771">
                  <c:v>44232</c:v>
                </c:pt>
                <c:pt idx="2772">
                  <c:v>44235</c:v>
                </c:pt>
                <c:pt idx="2773">
                  <c:v>44236</c:v>
                </c:pt>
                <c:pt idx="2774">
                  <c:v>44237</c:v>
                </c:pt>
                <c:pt idx="2775">
                  <c:v>44238</c:v>
                </c:pt>
                <c:pt idx="2776">
                  <c:v>44239</c:v>
                </c:pt>
                <c:pt idx="2777">
                  <c:v>44242</c:v>
                </c:pt>
                <c:pt idx="2778">
                  <c:v>44243</c:v>
                </c:pt>
                <c:pt idx="2779">
                  <c:v>44244</c:v>
                </c:pt>
                <c:pt idx="2780">
                  <c:v>44245</c:v>
                </c:pt>
                <c:pt idx="2781">
                  <c:v>44246</c:v>
                </c:pt>
                <c:pt idx="2782">
                  <c:v>44249</c:v>
                </c:pt>
                <c:pt idx="2783">
                  <c:v>44250</c:v>
                </c:pt>
                <c:pt idx="2784">
                  <c:v>44251</c:v>
                </c:pt>
                <c:pt idx="2785">
                  <c:v>44252</c:v>
                </c:pt>
                <c:pt idx="2786">
                  <c:v>44253</c:v>
                </c:pt>
                <c:pt idx="2787">
                  <c:v>44256</c:v>
                </c:pt>
                <c:pt idx="2788">
                  <c:v>44257</c:v>
                </c:pt>
                <c:pt idx="2789">
                  <c:v>44258</c:v>
                </c:pt>
                <c:pt idx="2790">
                  <c:v>44259</c:v>
                </c:pt>
                <c:pt idx="2791">
                  <c:v>44260</c:v>
                </c:pt>
                <c:pt idx="2792">
                  <c:v>44263</c:v>
                </c:pt>
                <c:pt idx="2793">
                  <c:v>44264</c:v>
                </c:pt>
                <c:pt idx="2794">
                  <c:v>44265</c:v>
                </c:pt>
                <c:pt idx="2795">
                  <c:v>44266</c:v>
                </c:pt>
                <c:pt idx="2796">
                  <c:v>44267</c:v>
                </c:pt>
                <c:pt idx="2797">
                  <c:v>44270</c:v>
                </c:pt>
                <c:pt idx="2798">
                  <c:v>44271</c:v>
                </c:pt>
                <c:pt idx="2799">
                  <c:v>44272</c:v>
                </c:pt>
                <c:pt idx="2800">
                  <c:v>44273</c:v>
                </c:pt>
                <c:pt idx="2801">
                  <c:v>44274</c:v>
                </c:pt>
                <c:pt idx="2802">
                  <c:v>44277</c:v>
                </c:pt>
                <c:pt idx="2803">
                  <c:v>44278</c:v>
                </c:pt>
                <c:pt idx="2804">
                  <c:v>44279</c:v>
                </c:pt>
                <c:pt idx="2805">
                  <c:v>44280</c:v>
                </c:pt>
                <c:pt idx="2806">
                  <c:v>44281</c:v>
                </c:pt>
                <c:pt idx="2807">
                  <c:v>44284</c:v>
                </c:pt>
                <c:pt idx="2808">
                  <c:v>44285</c:v>
                </c:pt>
                <c:pt idx="2809">
                  <c:v>44286</c:v>
                </c:pt>
                <c:pt idx="2810">
                  <c:v>44292</c:v>
                </c:pt>
                <c:pt idx="2811">
                  <c:v>44293</c:v>
                </c:pt>
                <c:pt idx="2812">
                  <c:v>44294</c:v>
                </c:pt>
                <c:pt idx="2813">
                  <c:v>44295</c:v>
                </c:pt>
                <c:pt idx="2814">
                  <c:v>44298</c:v>
                </c:pt>
                <c:pt idx="2815">
                  <c:v>44299</c:v>
                </c:pt>
                <c:pt idx="2816">
                  <c:v>44300</c:v>
                </c:pt>
                <c:pt idx="2817">
                  <c:v>44301</c:v>
                </c:pt>
                <c:pt idx="2818">
                  <c:v>44302</c:v>
                </c:pt>
                <c:pt idx="2819">
                  <c:v>44305</c:v>
                </c:pt>
                <c:pt idx="2820">
                  <c:v>44306</c:v>
                </c:pt>
                <c:pt idx="2821">
                  <c:v>44307</c:v>
                </c:pt>
                <c:pt idx="2822">
                  <c:v>44308</c:v>
                </c:pt>
                <c:pt idx="2823">
                  <c:v>44309</c:v>
                </c:pt>
                <c:pt idx="2824">
                  <c:v>44312</c:v>
                </c:pt>
                <c:pt idx="2825">
                  <c:v>44313</c:v>
                </c:pt>
                <c:pt idx="2826">
                  <c:v>44314</c:v>
                </c:pt>
                <c:pt idx="2827">
                  <c:v>44315</c:v>
                </c:pt>
                <c:pt idx="2828">
                  <c:v>44319</c:v>
                </c:pt>
                <c:pt idx="2829">
                  <c:v>44320</c:v>
                </c:pt>
                <c:pt idx="2830">
                  <c:v>44321</c:v>
                </c:pt>
                <c:pt idx="2831">
                  <c:v>44322</c:v>
                </c:pt>
                <c:pt idx="2832">
                  <c:v>44323</c:v>
                </c:pt>
                <c:pt idx="2833">
                  <c:v>44326</c:v>
                </c:pt>
                <c:pt idx="2834">
                  <c:v>44327</c:v>
                </c:pt>
                <c:pt idx="2835">
                  <c:v>44328</c:v>
                </c:pt>
                <c:pt idx="2836">
                  <c:v>44333</c:v>
                </c:pt>
                <c:pt idx="2837">
                  <c:v>44334</c:v>
                </c:pt>
                <c:pt idx="2838">
                  <c:v>44335</c:v>
                </c:pt>
                <c:pt idx="2839">
                  <c:v>44336</c:v>
                </c:pt>
                <c:pt idx="2840">
                  <c:v>44337</c:v>
                </c:pt>
                <c:pt idx="2841">
                  <c:v>44341</c:v>
                </c:pt>
                <c:pt idx="2842">
                  <c:v>44342</c:v>
                </c:pt>
                <c:pt idx="2843">
                  <c:v>44343</c:v>
                </c:pt>
                <c:pt idx="2844">
                  <c:v>44344</c:v>
                </c:pt>
                <c:pt idx="2845">
                  <c:v>44347</c:v>
                </c:pt>
                <c:pt idx="2846">
                  <c:v>44348</c:v>
                </c:pt>
                <c:pt idx="2847">
                  <c:v>44349</c:v>
                </c:pt>
                <c:pt idx="2848">
                  <c:v>44350</c:v>
                </c:pt>
                <c:pt idx="2849">
                  <c:v>44351</c:v>
                </c:pt>
                <c:pt idx="2850">
                  <c:v>44354</c:v>
                </c:pt>
                <c:pt idx="2851">
                  <c:v>44355</c:v>
                </c:pt>
                <c:pt idx="2852">
                  <c:v>44356</c:v>
                </c:pt>
                <c:pt idx="2853">
                  <c:v>44357</c:v>
                </c:pt>
                <c:pt idx="2854">
                  <c:v>44358</c:v>
                </c:pt>
                <c:pt idx="2855">
                  <c:v>44361</c:v>
                </c:pt>
                <c:pt idx="2856">
                  <c:v>44362</c:v>
                </c:pt>
                <c:pt idx="2857">
                  <c:v>44363</c:v>
                </c:pt>
                <c:pt idx="2858">
                  <c:v>44364</c:v>
                </c:pt>
                <c:pt idx="2859">
                  <c:v>44365</c:v>
                </c:pt>
                <c:pt idx="2860">
                  <c:v>44368</c:v>
                </c:pt>
                <c:pt idx="2861">
                  <c:v>44369</c:v>
                </c:pt>
                <c:pt idx="2862">
                  <c:v>44370</c:v>
                </c:pt>
                <c:pt idx="2863">
                  <c:v>44371</c:v>
                </c:pt>
                <c:pt idx="2864">
                  <c:v>44372</c:v>
                </c:pt>
                <c:pt idx="2865">
                  <c:v>44375</c:v>
                </c:pt>
                <c:pt idx="2866">
                  <c:v>44376</c:v>
                </c:pt>
                <c:pt idx="2867">
                  <c:v>44377</c:v>
                </c:pt>
                <c:pt idx="2868">
                  <c:v>44378</c:v>
                </c:pt>
                <c:pt idx="2869">
                  <c:v>44379</c:v>
                </c:pt>
                <c:pt idx="2870">
                  <c:v>44382</c:v>
                </c:pt>
                <c:pt idx="2871">
                  <c:v>44383</c:v>
                </c:pt>
                <c:pt idx="2872">
                  <c:v>44384</c:v>
                </c:pt>
                <c:pt idx="2873">
                  <c:v>44385</c:v>
                </c:pt>
                <c:pt idx="2874">
                  <c:v>44386</c:v>
                </c:pt>
                <c:pt idx="2875">
                  <c:v>44389</c:v>
                </c:pt>
                <c:pt idx="2876">
                  <c:v>44390</c:v>
                </c:pt>
                <c:pt idx="2877">
                  <c:v>44391</c:v>
                </c:pt>
                <c:pt idx="2878">
                  <c:v>44392</c:v>
                </c:pt>
                <c:pt idx="2879">
                  <c:v>44393</c:v>
                </c:pt>
                <c:pt idx="2880">
                  <c:v>44396</c:v>
                </c:pt>
                <c:pt idx="2881">
                  <c:v>44397</c:v>
                </c:pt>
                <c:pt idx="2882">
                  <c:v>44398</c:v>
                </c:pt>
                <c:pt idx="2883">
                  <c:v>44399</c:v>
                </c:pt>
                <c:pt idx="2884">
                  <c:v>44400</c:v>
                </c:pt>
                <c:pt idx="2885">
                  <c:v>44403</c:v>
                </c:pt>
                <c:pt idx="2886">
                  <c:v>44404</c:v>
                </c:pt>
                <c:pt idx="2887">
                  <c:v>44405</c:v>
                </c:pt>
                <c:pt idx="2888">
                  <c:v>44406</c:v>
                </c:pt>
                <c:pt idx="2889">
                  <c:v>44407</c:v>
                </c:pt>
                <c:pt idx="2890">
                  <c:v>44410</c:v>
                </c:pt>
                <c:pt idx="2891">
                  <c:v>44411</c:v>
                </c:pt>
                <c:pt idx="2892">
                  <c:v>44412</c:v>
                </c:pt>
                <c:pt idx="2893">
                  <c:v>44413</c:v>
                </c:pt>
                <c:pt idx="2894">
                  <c:v>44414</c:v>
                </c:pt>
                <c:pt idx="2895">
                  <c:v>44417</c:v>
                </c:pt>
                <c:pt idx="2896">
                  <c:v>44418</c:v>
                </c:pt>
                <c:pt idx="2897">
                  <c:v>44419</c:v>
                </c:pt>
                <c:pt idx="2898">
                  <c:v>44420</c:v>
                </c:pt>
                <c:pt idx="2899">
                  <c:v>44421</c:v>
                </c:pt>
                <c:pt idx="2900">
                  <c:v>44424</c:v>
                </c:pt>
                <c:pt idx="2901">
                  <c:v>44425</c:v>
                </c:pt>
                <c:pt idx="2902">
                  <c:v>44426</c:v>
                </c:pt>
                <c:pt idx="2903">
                  <c:v>44427</c:v>
                </c:pt>
                <c:pt idx="2904">
                  <c:v>44428</c:v>
                </c:pt>
                <c:pt idx="2905">
                  <c:v>44431</c:v>
                </c:pt>
                <c:pt idx="2906">
                  <c:v>44432</c:v>
                </c:pt>
                <c:pt idx="2907">
                  <c:v>44433</c:v>
                </c:pt>
                <c:pt idx="2908">
                  <c:v>44434</c:v>
                </c:pt>
                <c:pt idx="2909">
                  <c:v>44435</c:v>
                </c:pt>
                <c:pt idx="2910">
                  <c:v>44438</c:v>
                </c:pt>
                <c:pt idx="2911">
                  <c:v>44439</c:v>
                </c:pt>
                <c:pt idx="2912">
                  <c:v>44440</c:v>
                </c:pt>
                <c:pt idx="2913">
                  <c:v>44441</c:v>
                </c:pt>
                <c:pt idx="2914">
                  <c:v>44442</c:v>
                </c:pt>
                <c:pt idx="2915">
                  <c:v>44445</c:v>
                </c:pt>
                <c:pt idx="2916">
                  <c:v>44446</c:v>
                </c:pt>
                <c:pt idx="2917">
                  <c:v>44447</c:v>
                </c:pt>
                <c:pt idx="2918">
                  <c:v>44448</c:v>
                </c:pt>
                <c:pt idx="2919">
                  <c:v>44449</c:v>
                </c:pt>
                <c:pt idx="2920">
                  <c:v>44452</c:v>
                </c:pt>
                <c:pt idx="2921">
                  <c:v>44453</c:v>
                </c:pt>
                <c:pt idx="2922">
                  <c:v>44454</c:v>
                </c:pt>
                <c:pt idx="2923">
                  <c:v>44455</c:v>
                </c:pt>
                <c:pt idx="2924">
                  <c:v>44456</c:v>
                </c:pt>
                <c:pt idx="2925">
                  <c:v>44459</c:v>
                </c:pt>
                <c:pt idx="2926">
                  <c:v>44460</c:v>
                </c:pt>
                <c:pt idx="2927">
                  <c:v>44461</c:v>
                </c:pt>
                <c:pt idx="2928">
                  <c:v>44462</c:v>
                </c:pt>
                <c:pt idx="2929">
                  <c:v>44463</c:v>
                </c:pt>
                <c:pt idx="2930">
                  <c:v>44466</c:v>
                </c:pt>
                <c:pt idx="2931">
                  <c:v>44467</c:v>
                </c:pt>
                <c:pt idx="2932">
                  <c:v>44468</c:v>
                </c:pt>
                <c:pt idx="2933">
                  <c:v>44469</c:v>
                </c:pt>
                <c:pt idx="2934">
                  <c:v>44470</c:v>
                </c:pt>
                <c:pt idx="2935">
                  <c:v>44473</c:v>
                </c:pt>
                <c:pt idx="2936">
                  <c:v>44474</c:v>
                </c:pt>
                <c:pt idx="2937">
                  <c:v>44475</c:v>
                </c:pt>
                <c:pt idx="2938">
                  <c:v>44476</c:v>
                </c:pt>
                <c:pt idx="2939">
                  <c:v>44477</c:v>
                </c:pt>
                <c:pt idx="2940">
                  <c:v>44480</c:v>
                </c:pt>
                <c:pt idx="2941">
                  <c:v>44481</c:v>
                </c:pt>
                <c:pt idx="2942">
                  <c:v>44482</c:v>
                </c:pt>
                <c:pt idx="2943">
                  <c:v>44483</c:v>
                </c:pt>
                <c:pt idx="2944">
                  <c:v>44484</c:v>
                </c:pt>
                <c:pt idx="2945">
                  <c:v>44487</c:v>
                </c:pt>
                <c:pt idx="2946">
                  <c:v>44488</c:v>
                </c:pt>
                <c:pt idx="2947">
                  <c:v>44489</c:v>
                </c:pt>
                <c:pt idx="2948">
                  <c:v>44490</c:v>
                </c:pt>
                <c:pt idx="2949">
                  <c:v>44491</c:v>
                </c:pt>
                <c:pt idx="2950">
                  <c:v>44494</c:v>
                </c:pt>
                <c:pt idx="2951">
                  <c:v>44495</c:v>
                </c:pt>
                <c:pt idx="2952">
                  <c:v>44496</c:v>
                </c:pt>
                <c:pt idx="2953">
                  <c:v>44497</c:v>
                </c:pt>
                <c:pt idx="2954">
                  <c:v>44498</c:v>
                </c:pt>
                <c:pt idx="2955">
                  <c:v>44501</c:v>
                </c:pt>
                <c:pt idx="2956">
                  <c:v>44502</c:v>
                </c:pt>
                <c:pt idx="2957">
                  <c:v>44503</c:v>
                </c:pt>
                <c:pt idx="2958">
                  <c:v>44504</c:v>
                </c:pt>
                <c:pt idx="2959">
                  <c:v>44505</c:v>
                </c:pt>
                <c:pt idx="2960">
                  <c:v>44508</c:v>
                </c:pt>
                <c:pt idx="2961">
                  <c:v>44509</c:v>
                </c:pt>
                <c:pt idx="2962">
                  <c:v>44510</c:v>
                </c:pt>
                <c:pt idx="2963">
                  <c:v>44511</c:v>
                </c:pt>
                <c:pt idx="2964">
                  <c:v>44512</c:v>
                </c:pt>
                <c:pt idx="2965">
                  <c:v>44515</c:v>
                </c:pt>
                <c:pt idx="2966">
                  <c:v>44516</c:v>
                </c:pt>
                <c:pt idx="2967">
                  <c:v>44517</c:v>
                </c:pt>
                <c:pt idx="2968">
                  <c:v>44518</c:v>
                </c:pt>
                <c:pt idx="2969">
                  <c:v>44519</c:v>
                </c:pt>
                <c:pt idx="2970">
                  <c:v>44522</c:v>
                </c:pt>
                <c:pt idx="2971">
                  <c:v>44523</c:v>
                </c:pt>
                <c:pt idx="2972">
                  <c:v>44524</c:v>
                </c:pt>
                <c:pt idx="2973">
                  <c:v>44525</c:v>
                </c:pt>
                <c:pt idx="2974">
                  <c:v>44526</c:v>
                </c:pt>
                <c:pt idx="2975">
                  <c:v>44529</c:v>
                </c:pt>
                <c:pt idx="2976">
                  <c:v>44530</c:v>
                </c:pt>
                <c:pt idx="2977">
                  <c:v>44531</c:v>
                </c:pt>
                <c:pt idx="2978">
                  <c:v>44532</c:v>
                </c:pt>
                <c:pt idx="2979">
                  <c:v>44533</c:v>
                </c:pt>
                <c:pt idx="2980">
                  <c:v>44536</c:v>
                </c:pt>
                <c:pt idx="2981">
                  <c:v>44537</c:v>
                </c:pt>
                <c:pt idx="2982">
                  <c:v>44538</c:v>
                </c:pt>
                <c:pt idx="2983">
                  <c:v>44539</c:v>
                </c:pt>
                <c:pt idx="2984">
                  <c:v>44540</c:v>
                </c:pt>
                <c:pt idx="2985">
                  <c:v>44543</c:v>
                </c:pt>
                <c:pt idx="2986">
                  <c:v>44544</c:v>
                </c:pt>
                <c:pt idx="2987">
                  <c:v>44545</c:v>
                </c:pt>
                <c:pt idx="2988">
                  <c:v>44546</c:v>
                </c:pt>
                <c:pt idx="2989">
                  <c:v>44547</c:v>
                </c:pt>
                <c:pt idx="2990">
                  <c:v>44550</c:v>
                </c:pt>
                <c:pt idx="2991">
                  <c:v>44551</c:v>
                </c:pt>
                <c:pt idx="2992">
                  <c:v>44552</c:v>
                </c:pt>
                <c:pt idx="2993">
                  <c:v>44553</c:v>
                </c:pt>
                <c:pt idx="2994">
                  <c:v>44557</c:v>
                </c:pt>
                <c:pt idx="2995">
                  <c:v>44558</c:v>
                </c:pt>
                <c:pt idx="2996">
                  <c:v>44559</c:v>
                </c:pt>
                <c:pt idx="2997">
                  <c:v>44560</c:v>
                </c:pt>
                <c:pt idx="2998">
                  <c:v>44564</c:v>
                </c:pt>
                <c:pt idx="2999">
                  <c:v>44565</c:v>
                </c:pt>
                <c:pt idx="3000">
                  <c:v>44566</c:v>
                </c:pt>
                <c:pt idx="3001">
                  <c:v>44567</c:v>
                </c:pt>
                <c:pt idx="3002">
                  <c:v>44568</c:v>
                </c:pt>
                <c:pt idx="3003">
                  <c:v>44571</c:v>
                </c:pt>
                <c:pt idx="3004">
                  <c:v>44572</c:v>
                </c:pt>
                <c:pt idx="3005">
                  <c:v>44573</c:v>
                </c:pt>
                <c:pt idx="3006">
                  <c:v>44574</c:v>
                </c:pt>
                <c:pt idx="3007">
                  <c:v>44575</c:v>
                </c:pt>
                <c:pt idx="3008">
                  <c:v>44578</c:v>
                </c:pt>
                <c:pt idx="3009">
                  <c:v>44579</c:v>
                </c:pt>
                <c:pt idx="3010">
                  <c:v>44580</c:v>
                </c:pt>
                <c:pt idx="3011">
                  <c:v>44581</c:v>
                </c:pt>
                <c:pt idx="3012">
                  <c:v>44582</c:v>
                </c:pt>
                <c:pt idx="3013">
                  <c:v>44585</c:v>
                </c:pt>
                <c:pt idx="3014">
                  <c:v>44586</c:v>
                </c:pt>
                <c:pt idx="3015">
                  <c:v>44587</c:v>
                </c:pt>
                <c:pt idx="3016">
                  <c:v>44588</c:v>
                </c:pt>
                <c:pt idx="3017">
                  <c:v>44589</c:v>
                </c:pt>
                <c:pt idx="3018">
                  <c:v>44592</c:v>
                </c:pt>
                <c:pt idx="3019">
                  <c:v>44593</c:v>
                </c:pt>
                <c:pt idx="3020">
                  <c:v>44594</c:v>
                </c:pt>
                <c:pt idx="3021">
                  <c:v>44595</c:v>
                </c:pt>
                <c:pt idx="3022">
                  <c:v>44596</c:v>
                </c:pt>
                <c:pt idx="3023">
                  <c:v>44599</c:v>
                </c:pt>
                <c:pt idx="3024">
                  <c:v>44600</c:v>
                </c:pt>
                <c:pt idx="3025">
                  <c:v>44601</c:v>
                </c:pt>
                <c:pt idx="3026">
                  <c:v>44602</c:v>
                </c:pt>
                <c:pt idx="3027">
                  <c:v>44603</c:v>
                </c:pt>
                <c:pt idx="3028">
                  <c:v>44606</c:v>
                </c:pt>
                <c:pt idx="3029">
                  <c:v>44607</c:v>
                </c:pt>
                <c:pt idx="3030">
                  <c:v>44608</c:v>
                </c:pt>
                <c:pt idx="3031">
                  <c:v>44609</c:v>
                </c:pt>
                <c:pt idx="3032">
                  <c:v>44610</c:v>
                </c:pt>
                <c:pt idx="3033">
                  <c:v>44613</c:v>
                </c:pt>
                <c:pt idx="3034">
                  <c:v>44614</c:v>
                </c:pt>
                <c:pt idx="3035">
                  <c:v>44615</c:v>
                </c:pt>
                <c:pt idx="3036">
                  <c:v>44616</c:v>
                </c:pt>
                <c:pt idx="3037">
                  <c:v>44617</c:v>
                </c:pt>
                <c:pt idx="3038">
                  <c:v>44620</c:v>
                </c:pt>
                <c:pt idx="3039">
                  <c:v>44621</c:v>
                </c:pt>
                <c:pt idx="3040">
                  <c:v>44622</c:v>
                </c:pt>
                <c:pt idx="3041">
                  <c:v>44623</c:v>
                </c:pt>
                <c:pt idx="3042">
                  <c:v>44624</c:v>
                </c:pt>
                <c:pt idx="3043">
                  <c:v>44627</c:v>
                </c:pt>
                <c:pt idx="3044">
                  <c:v>44628</c:v>
                </c:pt>
                <c:pt idx="3045">
                  <c:v>44629</c:v>
                </c:pt>
                <c:pt idx="3046">
                  <c:v>44630</c:v>
                </c:pt>
                <c:pt idx="3047">
                  <c:v>44631</c:v>
                </c:pt>
                <c:pt idx="3048">
                  <c:v>44634</c:v>
                </c:pt>
                <c:pt idx="3049">
                  <c:v>44635</c:v>
                </c:pt>
                <c:pt idx="3050">
                  <c:v>44636</c:v>
                </c:pt>
                <c:pt idx="3051">
                  <c:v>44637</c:v>
                </c:pt>
                <c:pt idx="3052">
                  <c:v>44638</c:v>
                </c:pt>
                <c:pt idx="3053">
                  <c:v>44641</c:v>
                </c:pt>
                <c:pt idx="3054">
                  <c:v>44642</c:v>
                </c:pt>
                <c:pt idx="3055">
                  <c:v>44643</c:v>
                </c:pt>
                <c:pt idx="3056">
                  <c:v>44644</c:v>
                </c:pt>
                <c:pt idx="3057">
                  <c:v>44645</c:v>
                </c:pt>
                <c:pt idx="3058">
                  <c:v>44648</c:v>
                </c:pt>
                <c:pt idx="3059">
                  <c:v>44649</c:v>
                </c:pt>
                <c:pt idx="3060">
                  <c:v>44650</c:v>
                </c:pt>
                <c:pt idx="3061">
                  <c:v>44651</c:v>
                </c:pt>
                <c:pt idx="3062">
                  <c:v>44652</c:v>
                </c:pt>
                <c:pt idx="3063">
                  <c:v>44655</c:v>
                </c:pt>
                <c:pt idx="3064">
                  <c:v>44656</c:v>
                </c:pt>
                <c:pt idx="3065">
                  <c:v>44657</c:v>
                </c:pt>
                <c:pt idx="3066">
                  <c:v>44658</c:v>
                </c:pt>
                <c:pt idx="3067">
                  <c:v>44659</c:v>
                </c:pt>
                <c:pt idx="3068">
                  <c:v>44662</c:v>
                </c:pt>
                <c:pt idx="3069">
                  <c:v>44663</c:v>
                </c:pt>
                <c:pt idx="3070">
                  <c:v>44664</c:v>
                </c:pt>
                <c:pt idx="3071">
                  <c:v>44670</c:v>
                </c:pt>
                <c:pt idx="3072">
                  <c:v>44671</c:v>
                </c:pt>
                <c:pt idx="3073">
                  <c:v>44672</c:v>
                </c:pt>
                <c:pt idx="3074">
                  <c:v>44673</c:v>
                </c:pt>
                <c:pt idx="3075">
                  <c:v>44676</c:v>
                </c:pt>
                <c:pt idx="3076">
                  <c:v>44677</c:v>
                </c:pt>
                <c:pt idx="3077">
                  <c:v>44678</c:v>
                </c:pt>
                <c:pt idx="3078">
                  <c:v>44679</c:v>
                </c:pt>
                <c:pt idx="3079">
                  <c:v>44680</c:v>
                </c:pt>
                <c:pt idx="3080">
                  <c:v>44683</c:v>
                </c:pt>
                <c:pt idx="3081">
                  <c:v>44684</c:v>
                </c:pt>
                <c:pt idx="3082">
                  <c:v>44685</c:v>
                </c:pt>
                <c:pt idx="3083">
                  <c:v>44686</c:v>
                </c:pt>
                <c:pt idx="3084">
                  <c:v>44687</c:v>
                </c:pt>
                <c:pt idx="3085">
                  <c:v>44690</c:v>
                </c:pt>
                <c:pt idx="3086">
                  <c:v>44691</c:v>
                </c:pt>
                <c:pt idx="3087">
                  <c:v>44692</c:v>
                </c:pt>
                <c:pt idx="3088">
                  <c:v>44693</c:v>
                </c:pt>
                <c:pt idx="3089">
                  <c:v>44697</c:v>
                </c:pt>
                <c:pt idx="3090">
                  <c:v>44698</c:v>
                </c:pt>
                <c:pt idx="3091">
                  <c:v>44699</c:v>
                </c:pt>
                <c:pt idx="3092">
                  <c:v>44700</c:v>
                </c:pt>
                <c:pt idx="3093">
                  <c:v>44701</c:v>
                </c:pt>
                <c:pt idx="3094">
                  <c:v>44704</c:v>
                </c:pt>
                <c:pt idx="3095">
                  <c:v>44705</c:v>
                </c:pt>
                <c:pt idx="3096">
                  <c:v>44706</c:v>
                </c:pt>
                <c:pt idx="3097">
                  <c:v>44711</c:v>
                </c:pt>
                <c:pt idx="3098">
                  <c:v>44712</c:v>
                </c:pt>
                <c:pt idx="3099">
                  <c:v>44713</c:v>
                </c:pt>
                <c:pt idx="3100">
                  <c:v>44714</c:v>
                </c:pt>
                <c:pt idx="3101">
                  <c:v>44715</c:v>
                </c:pt>
                <c:pt idx="3102">
                  <c:v>44719</c:v>
                </c:pt>
                <c:pt idx="3103">
                  <c:v>44720</c:v>
                </c:pt>
                <c:pt idx="3104">
                  <c:v>44721</c:v>
                </c:pt>
                <c:pt idx="3105">
                  <c:v>44722</c:v>
                </c:pt>
                <c:pt idx="3106">
                  <c:v>44725</c:v>
                </c:pt>
                <c:pt idx="3107">
                  <c:v>44726</c:v>
                </c:pt>
                <c:pt idx="3108">
                  <c:v>44727</c:v>
                </c:pt>
                <c:pt idx="3109">
                  <c:v>44728</c:v>
                </c:pt>
                <c:pt idx="3110">
                  <c:v>44729</c:v>
                </c:pt>
                <c:pt idx="3111">
                  <c:v>44732</c:v>
                </c:pt>
                <c:pt idx="3112">
                  <c:v>44733</c:v>
                </c:pt>
                <c:pt idx="3113">
                  <c:v>44734</c:v>
                </c:pt>
                <c:pt idx="3114">
                  <c:v>44735</c:v>
                </c:pt>
                <c:pt idx="3115">
                  <c:v>44736</c:v>
                </c:pt>
                <c:pt idx="3116">
                  <c:v>44739</c:v>
                </c:pt>
                <c:pt idx="3117">
                  <c:v>44740</c:v>
                </c:pt>
                <c:pt idx="3118">
                  <c:v>44741</c:v>
                </c:pt>
                <c:pt idx="3119">
                  <c:v>44742</c:v>
                </c:pt>
                <c:pt idx="3120">
                  <c:v>44743</c:v>
                </c:pt>
                <c:pt idx="3121">
                  <c:v>44746</c:v>
                </c:pt>
                <c:pt idx="3122">
                  <c:v>44747</c:v>
                </c:pt>
                <c:pt idx="3123">
                  <c:v>44748</c:v>
                </c:pt>
                <c:pt idx="3124">
                  <c:v>44749</c:v>
                </c:pt>
                <c:pt idx="3125">
                  <c:v>44750</c:v>
                </c:pt>
                <c:pt idx="3126">
                  <c:v>44753</c:v>
                </c:pt>
                <c:pt idx="3127">
                  <c:v>44754</c:v>
                </c:pt>
                <c:pt idx="3128">
                  <c:v>44755</c:v>
                </c:pt>
                <c:pt idx="3129">
                  <c:v>44756</c:v>
                </c:pt>
                <c:pt idx="3130">
                  <c:v>44757</c:v>
                </c:pt>
                <c:pt idx="3131">
                  <c:v>44760</c:v>
                </c:pt>
                <c:pt idx="3132">
                  <c:v>44761</c:v>
                </c:pt>
                <c:pt idx="3133">
                  <c:v>44762</c:v>
                </c:pt>
                <c:pt idx="3134">
                  <c:v>44763</c:v>
                </c:pt>
                <c:pt idx="3135">
                  <c:v>44764</c:v>
                </c:pt>
                <c:pt idx="3136">
                  <c:v>44767</c:v>
                </c:pt>
                <c:pt idx="3137">
                  <c:v>44768</c:v>
                </c:pt>
                <c:pt idx="3138">
                  <c:v>44769</c:v>
                </c:pt>
                <c:pt idx="3139">
                  <c:v>44770</c:v>
                </c:pt>
                <c:pt idx="3140">
                  <c:v>44771</c:v>
                </c:pt>
                <c:pt idx="3141">
                  <c:v>44774</c:v>
                </c:pt>
                <c:pt idx="3142">
                  <c:v>44775</c:v>
                </c:pt>
                <c:pt idx="3143">
                  <c:v>44776</c:v>
                </c:pt>
                <c:pt idx="3144">
                  <c:v>44777</c:v>
                </c:pt>
                <c:pt idx="3145">
                  <c:v>44778</c:v>
                </c:pt>
                <c:pt idx="3146">
                  <c:v>44781</c:v>
                </c:pt>
                <c:pt idx="3147">
                  <c:v>44782</c:v>
                </c:pt>
                <c:pt idx="3148">
                  <c:v>44783</c:v>
                </c:pt>
                <c:pt idx="3149">
                  <c:v>44784</c:v>
                </c:pt>
                <c:pt idx="3150">
                  <c:v>44785</c:v>
                </c:pt>
                <c:pt idx="3151">
                  <c:v>44788</c:v>
                </c:pt>
                <c:pt idx="3152">
                  <c:v>44789</c:v>
                </c:pt>
                <c:pt idx="3153">
                  <c:v>44790</c:v>
                </c:pt>
                <c:pt idx="3154">
                  <c:v>44791</c:v>
                </c:pt>
                <c:pt idx="3155">
                  <c:v>44792</c:v>
                </c:pt>
                <c:pt idx="3156">
                  <c:v>44795</c:v>
                </c:pt>
                <c:pt idx="3157">
                  <c:v>44796</c:v>
                </c:pt>
                <c:pt idx="3158">
                  <c:v>44797</c:v>
                </c:pt>
                <c:pt idx="3159">
                  <c:v>44798</c:v>
                </c:pt>
                <c:pt idx="3160">
                  <c:v>44799</c:v>
                </c:pt>
                <c:pt idx="3161">
                  <c:v>44802</c:v>
                </c:pt>
                <c:pt idx="3162">
                  <c:v>44803</c:v>
                </c:pt>
                <c:pt idx="3163">
                  <c:v>44804</c:v>
                </c:pt>
                <c:pt idx="3164">
                  <c:v>44805</c:v>
                </c:pt>
                <c:pt idx="3165">
                  <c:v>44806</c:v>
                </c:pt>
                <c:pt idx="3166">
                  <c:v>44809</c:v>
                </c:pt>
                <c:pt idx="3167">
                  <c:v>44810</c:v>
                </c:pt>
                <c:pt idx="3168">
                  <c:v>44811</c:v>
                </c:pt>
                <c:pt idx="3169">
                  <c:v>44812</c:v>
                </c:pt>
                <c:pt idx="3170">
                  <c:v>44813</c:v>
                </c:pt>
                <c:pt idx="3171">
                  <c:v>44816</c:v>
                </c:pt>
                <c:pt idx="3172">
                  <c:v>44817</c:v>
                </c:pt>
                <c:pt idx="3173">
                  <c:v>44818</c:v>
                </c:pt>
                <c:pt idx="3174">
                  <c:v>44819</c:v>
                </c:pt>
                <c:pt idx="3175">
                  <c:v>44820</c:v>
                </c:pt>
                <c:pt idx="3176">
                  <c:v>44823</c:v>
                </c:pt>
                <c:pt idx="3177">
                  <c:v>44824</c:v>
                </c:pt>
                <c:pt idx="3178">
                  <c:v>44825</c:v>
                </c:pt>
                <c:pt idx="3179">
                  <c:v>44826</c:v>
                </c:pt>
                <c:pt idx="3180">
                  <c:v>44827</c:v>
                </c:pt>
                <c:pt idx="3181">
                  <c:v>44830</c:v>
                </c:pt>
                <c:pt idx="3182">
                  <c:v>44831</c:v>
                </c:pt>
                <c:pt idx="3183">
                  <c:v>44832</c:v>
                </c:pt>
                <c:pt idx="3184">
                  <c:v>44833</c:v>
                </c:pt>
                <c:pt idx="3185">
                  <c:v>44834</c:v>
                </c:pt>
                <c:pt idx="3186">
                  <c:v>44837</c:v>
                </c:pt>
                <c:pt idx="3187">
                  <c:v>44838</c:v>
                </c:pt>
                <c:pt idx="3188">
                  <c:v>44839</c:v>
                </c:pt>
                <c:pt idx="3189">
                  <c:v>44840</c:v>
                </c:pt>
                <c:pt idx="3190">
                  <c:v>44841</c:v>
                </c:pt>
                <c:pt idx="3191">
                  <c:v>44844</c:v>
                </c:pt>
                <c:pt idx="3192">
                  <c:v>44845</c:v>
                </c:pt>
                <c:pt idx="3193">
                  <c:v>44846</c:v>
                </c:pt>
                <c:pt idx="3194">
                  <c:v>44847</c:v>
                </c:pt>
                <c:pt idx="3195">
                  <c:v>44848</c:v>
                </c:pt>
                <c:pt idx="3196">
                  <c:v>44851</c:v>
                </c:pt>
                <c:pt idx="3197">
                  <c:v>44852</c:v>
                </c:pt>
                <c:pt idx="3198">
                  <c:v>44853</c:v>
                </c:pt>
                <c:pt idx="3199">
                  <c:v>44854</c:v>
                </c:pt>
                <c:pt idx="3200">
                  <c:v>44855</c:v>
                </c:pt>
                <c:pt idx="3201">
                  <c:v>44858</c:v>
                </c:pt>
                <c:pt idx="3202">
                  <c:v>44859</c:v>
                </c:pt>
                <c:pt idx="3203">
                  <c:v>44860</c:v>
                </c:pt>
                <c:pt idx="3204">
                  <c:v>44861</c:v>
                </c:pt>
                <c:pt idx="3205">
                  <c:v>44862</c:v>
                </c:pt>
                <c:pt idx="3206">
                  <c:v>44865</c:v>
                </c:pt>
                <c:pt idx="3207">
                  <c:v>44866</c:v>
                </c:pt>
                <c:pt idx="3208">
                  <c:v>44867</c:v>
                </c:pt>
                <c:pt idx="3209">
                  <c:v>44868</c:v>
                </c:pt>
                <c:pt idx="3210">
                  <c:v>44869</c:v>
                </c:pt>
                <c:pt idx="3211">
                  <c:v>44872</c:v>
                </c:pt>
                <c:pt idx="3212">
                  <c:v>44873</c:v>
                </c:pt>
                <c:pt idx="3213">
                  <c:v>44874</c:v>
                </c:pt>
                <c:pt idx="3214">
                  <c:v>44875</c:v>
                </c:pt>
                <c:pt idx="3215">
                  <c:v>44876</c:v>
                </c:pt>
                <c:pt idx="3216">
                  <c:v>44879</c:v>
                </c:pt>
                <c:pt idx="3217">
                  <c:v>44880</c:v>
                </c:pt>
                <c:pt idx="3218">
                  <c:v>44881</c:v>
                </c:pt>
                <c:pt idx="3219">
                  <c:v>44882</c:v>
                </c:pt>
                <c:pt idx="3220">
                  <c:v>44883</c:v>
                </c:pt>
                <c:pt idx="3221">
                  <c:v>44886</c:v>
                </c:pt>
                <c:pt idx="3222">
                  <c:v>44887</c:v>
                </c:pt>
                <c:pt idx="3223">
                  <c:v>44888</c:v>
                </c:pt>
                <c:pt idx="3224">
                  <c:v>44889</c:v>
                </c:pt>
                <c:pt idx="3225">
                  <c:v>44890</c:v>
                </c:pt>
                <c:pt idx="3226">
                  <c:v>44893</c:v>
                </c:pt>
                <c:pt idx="3227">
                  <c:v>44894</c:v>
                </c:pt>
                <c:pt idx="3228">
                  <c:v>44895</c:v>
                </c:pt>
                <c:pt idx="3229">
                  <c:v>44896</c:v>
                </c:pt>
                <c:pt idx="3230">
                  <c:v>44897</c:v>
                </c:pt>
                <c:pt idx="3231">
                  <c:v>44900</c:v>
                </c:pt>
                <c:pt idx="3232">
                  <c:v>44901</c:v>
                </c:pt>
                <c:pt idx="3233">
                  <c:v>44902</c:v>
                </c:pt>
                <c:pt idx="3234">
                  <c:v>44903</c:v>
                </c:pt>
                <c:pt idx="3235">
                  <c:v>44904</c:v>
                </c:pt>
                <c:pt idx="3236">
                  <c:v>44907</c:v>
                </c:pt>
                <c:pt idx="3237">
                  <c:v>44908</c:v>
                </c:pt>
                <c:pt idx="3238">
                  <c:v>44909</c:v>
                </c:pt>
                <c:pt idx="3239">
                  <c:v>44910</c:v>
                </c:pt>
                <c:pt idx="3240">
                  <c:v>44911</c:v>
                </c:pt>
                <c:pt idx="3241">
                  <c:v>44914</c:v>
                </c:pt>
                <c:pt idx="3242">
                  <c:v>44915</c:v>
                </c:pt>
                <c:pt idx="3243">
                  <c:v>44916</c:v>
                </c:pt>
                <c:pt idx="3244">
                  <c:v>44917</c:v>
                </c:pt>
                <c:pt idx="3245">
                  <c:v>44918</c:v>
                </c:pt>
                <c:pt idx="3246">
                  <c:v>44922</c:v>
                </c:pt>
                <c:pt idx="3247">
                  <c:v>44923</c:v>
                </c:pt>
                <c:pt idx="3248">
                  <c:v>44924</c:v>
                </c:pt>
                <c:pt idx="3249">
                  <c:v>44925</c:v>
                </c:pt>
                <c:pt idx="3250">
                  <c:v>44928</c:v>
                </c:pt>
                <c:pt idx="3251">
                  <c:v>44929</c:v>
                </c:pt>
                <c:pt idx="3252">
                  <c:v>44930</c:v>
                </c:pt>
                <c:pt idx="3253">
                  <c:v>44931</c:v>
                </c:pt>
                <c:pt idx="3254">
                  <c:v>44932</c:v>
                </c:pt>
                <c:pt idx="3255">
                  <c:v>44935</c:v>
                </c:pt>
                <c:pt idx="3256">
                  <c:v>44936</c:v>
                </c:pt>
                <c:pt idx="3257">
                  <c:v>44937</c:v>
                </c:pt>
                <c:pt idx="3258">
                  <c:v>44938</c:v>
                </c:pt>
                <c:pt idx="3259">
                  <c:v>44939</c:v>
                </c:pt>
                <c:pt idx="3260">
                  <c:v>44942</c:v>
                </c:pt>
                <c:pt idx="3261">
                  <c:v>44943</c:v>
                </c:pt>
                <c:pt idx="3262">
                  <c:v>44944</c:v>
                </c:pt>
                <c:pt idx="3263">
                  <c:v>44945</c:v>
                </c:pt>
                <c:pt idx="3264">
                  <c:v>44946</c:v>
                </c:pt>
                <c:pt idx="3265">
                  <c:v>44949</c:v>
                </c:pt>
                <c:pt idx="3266">
                  <c:v>44950</c:v>
                </c:pt>
                <c:pt idx="3267">
                  <c:v>44951</c:v>
                </c:pt>
                <c:pt idx="3268">
                  <c:v>44952</c:v>
                </c:pt>
                <c:pt idx="3269">
                  <c:v>44953</c:v>
                </c:pt>
                <c:pt idx="3270">
                  <c:v>44956</c:v>
                </c:pt>
                <c:pt idx="3271">
                  <c:v>44957</c:v>
                </c:pt>
                <c:pt idx="3272">
                  <c:v>44958</c:v>
                </c:pt>
                <c:pt idx="3273">
                  <c:v>44959</c:v>
                </c:pt>
                <c:pt idx="3274">
                  <c:v>44960</c:v>
                </c:pt>
                <c:pt idx="3275">
                  <c:v>44963</c:v>
                </c:pt>
                <c:pt idx="3276">
                  <c:v>44964</c:v>
                </c:pt>
                <c:pt idx="3277">
                  <c:v>44965</c:v>
                </c:pt>
                <c:pt idx="3278">
                  <c:v>44966</c:v>
                </c:pt>
                <c:pt idx="3279">
                  <c:v>44967</c:v>
                </c:pt>
                <c:pt idx="3280">
                  <c:v>44970</c:v>
                </c:pt>
                <c:pt idx="3281">
                  <c:v>44971</c:v>
                </c:pt>
                <c:pt idx="3282">
                  <c:v>44972</c:v>
                </c:pt>
                <c:pt idx="3283">
                  <c:v>44973</c:v>
                </c:pt>
                <c:pt idx="3284">
                  <c:v>44974</c:v>
                </c:pt>
                <c:pt idx="3285">
                  <c:v>44977</c:v>
                </c:pt>
                <c:pt idx="3286">
                  <c:v>44978</c:v>
                </c:pt>
                <c:pt idx="3287">
                  <c:v>44979</c:v>
                </c:pt>
                <c:pt idx="3288">
                  <c:v>44980</c:v>
                </c:pt>
                <c:pt idx="3289">
                  <c:v>44981</c:v>
                </c:pt>
                <c:pt idx="3290">
                  <c:v>44984</c:v>
                </c:pt>
                <c:pt idx="3291">
                  <c:v>44985</c:v>
                </c:pt>
                <c:pt idx="3292">
                  <c:v>44986</c:v>
                </c:pt>
                <c:pt idx="3293">
                  <c:v>44987</c:v>
                </c:pt>
                <c:pt idx="3294">
                  <c:v>44988</c:v>
                </c:pt>
                <c:pt idx="3295">
                  <c:v>44991</c:v>
                </c:pt>
                <c:pt idx="3296">
                  <c:v>44992</c:v>
                </c:pt>
                <c:pt idx="3297">
                  <c:v>44993</c:v>
                </c:pt>
                <c:pt idx="3298">
                  <c:v>44994</c:v>
                </c:pt>
                <c:pt idx="3299">
                  <c:v>44995</c:v>
                </c:pt>
                <c:pt idx="3300">
                  <c:v>44998</c:v>
                </c:pt>
                <c:pt idx="3301">
                  <c:v>44999</c:v>
                </c:pt>
                <c:pt idx="3302">
                  <c:v>45000</c:v>
                </c:pt>
                <c:pt idx="3303">
                  <c:v>45001</c:v>
                </c:pt>
                <c:pt idx="3304">
                  <c:v>45002</c:v>
                </c:pt>
                <c:pt idx="3305">
                  <c:v>45005</c:v>
                </c:pt>
                <c:pt idx="3306">
                  <c:v>45006</c:v>
                </c:pt>
                <c:pt idx="3307">
                  <c:v>45007</c:v>
                </c:pt>
                <c:pt idx="3308">
                  <c:v>45008</c:v>
                </c:pt>
                <c:pt idx="3309">
                  <c:v>45009</c:v>
                </c:pt>
                <c:pt idx="3310">
                  <c:v>45012</c:v>
                </c:pt>
                <c:pt idx="3311">
                  <c:v>45013</c:v>
                </c:pt>
                <c:pt idx="3312">
                  <c:v>45014</c:v>
                </c:pt>
                <c:pt idx="3313">
                  <c:v>45015</c:v>
                </c:pt>
                <c:pt idx="3314">
                  <c:v>45016</c:v>
                </c:pt>
                <c:pt idx="3315">
                  <c:v>45019</c:v>
                </c:pt>
                <c:pt idx="3316">
                  <c:v>45020</c:v>
                </c:pt>
                <c:pt idx="3317">
                  <c:v>45021</c:v>
                </c:pt>
                <c:pt idx="3318">
                  <c:v>45027</c:v>
                </c:pt>
                <c:pt idx="3319">
                  <c:v>45028</c:v>
                </c:pt>
                <c:pt idx="3320">
                  <c:v>45029</c:v>
                </c:pt>
                <c:pt idx="3321">
                  <c:v>45030</c:v>
                </c:pt>
                <c:pt idx="3322">
                  <c:v>45033</c:v>
                </c:pt>
                <c:pt idx="3323">
                  <c:v>45034</c:v>
                </c:pt>
                <c:pt idx="3324">
                  <c:v>45035</c:v>
                </c:pt>
                <c:pt idx="3325">
                  <c:v>45036</c:v>
                </c:pt>
                <c:pt idx="3326">
                  <c:v>45037</c:v>
                </c:pt>
                <c:pt idx="3327">
                  <c:v>45040</c:v>
                </c:pt>
                <c:pt idx="3328">
                  <c:v>45041</c:v>
                </c:pt>
                <c:pt idx="3329">
                  <c:v>45042</c:v>
                </c:pt>
                <c:pt idx="3330">
                  <c:v>45043</c:v>
                </c:pt>
                <c:pt idx="3331">
                  <c:v>45044</c:v>
                </c:pt>
                <c:pt idx="3332">
                  <c:v>45047</c:v>
                </c:pt>
                <c:pt idx="3333">
                  <c:v>45048</c:v>
                </c:pt>
                <c:pt idx="3334">
                  <c:v>45049</c:v>
                </c:pt>
                <c:pt idx="3335">
                  <c:v>45050</c:v>
                </c:pt>
                <c:pt idx="3336">
                  <c:v>45054</c:v>
                </c:pt>
                <c:pt idx="3337">
                  <c:v>45055</c:v>
                </c:pt>
                <c:pt idx="3338">
                  <c:v>45056</c:v>
                </c:pt>
                <c:pt idx="3339">
                  <c:v>45057</c:v>
                </c:pt>
                <c:pt idx="3340">
                  <c:v>45058</c:v>
                </c:pt>
                <c:pt idx="3341">
                  <c:v>45061</c:v>
                </c:pt>
                <c:pt idx="3342">
                  <c:v>45062</c:v>
                </c:pt>
                <c:pt idx="3343">
                  <c:v>45063</c:v>
                </c:pt>
                <c:pt idx="3344">
                  <c:v>45068</c:v>
                </c:pt>
                <c:pt idx="3345">
                  <c:v>45069</c:v>
                </c:pt>
                <c:pt idx="3346">
                  <c:v>45070</c:v>
                </c:pt>
                <c:pt idx="3347">
                  <c:v>45071</c:v>
                </c:pt>
                <c:pt idx="3348">
                  <c:v>45072</c:v>
                </c:pt>
                <c:pt idx="3349">
                  <c:v>45076</c:v>
                </c:pt>
                <c:pt idx="3350">
                  <c:v>45077</c:v>
                </c:pt>
                <c:pt idx="3351">
                  <c:v>45078</c:v>
                </c:pt>
                <c:pt idx="3352">
                  <c:v>45079</c:v>
                </c:pt>
                <c:pt idx="3353">
                  <c:v>45083</c:v>
                </c:pt>
                <c:pt idx="3354">
                  <c:v>45084</c:v>
                </c:pt>
                <c:pt idx="3355">
                  <c:v>45085</c:v>
                </c:pt>
                <c:pt idx="3356">
                  <c:v>45086</c:v>
                </c:pt>
                <c:pt idx="3357">
                  <c:v>45089</c:v>
                </c:pt>
                <c:pt idx="3358">
                  <c:v>45090</c:v>
                </c:pt>
                <c:pt idx="3359">
                  <c:v>45091</c:v>
                </c:pt>
                <c:pt idx="3360">
                  <c:v>45092</c:v>
                </c:pt>
                <c:pt idx="3361">
                  <c:v>45093</c:v>
                </c:pt>
                <c:pt idx="3362">
                  <c:v>45096</c:v>
                </c:pt>
                <c:pt idx="3363">
                  <c:v>45097</c:v>
                </c:pt>
                <c:pt idx="3364">
                  <c:v>45098</c:v>
                </c:pt>
                <c:pt idx="3365">
                  <c:v>45099</c:v>
                </c:pt>
                <c:pt idx="3366">
                  <c:v>45100</c:v>
                </c:pt>
                <c:pt idx="3367">
                  <c:v>45103</c:v>
                </c:pt>
                <c:pt idx="3368">
                  <c:v>45104</c:v>
                </c:pt>
                <c:pt idx="3369">
                  <c:v>45105</c:v>
                </c:pt>
                <c:pt idx="3370">
                  <c:v>45106</c:v>
                </c:pt>
                <c:pt idx="3371">
                  <c:v>45107</c:v>
                </c:pt>
                <c:pt idx="3372">
                  <c:v>45110</c:v>
                </c:pt>
                <c:pt idx="3373">
                  <c:v>45111</c:v>
                </c:pt>
                <c:pt idx="3374">
                  <c:v>45112</c:v>
                </c:pt>
                <c:pt idx="3375">
                  <c:v>45113</c:v>
                </c:pt>
                <c:pt idx="3376">
                  <c:v>45114</c:v>
                </c:pt>
                <c:pt idx="3377">
                  <c:v>45117</c:v>
                </c:pt>
                <c:pt idx="3378">
                  <c:v>45118</c:v>
                </c:pt>
                <c:pt idx="3379">
                  <c:v>45119</c:v>
                </c:pt>
                <c:pt idx="3380">
                  <c:v>45120</c:v>
                </c:pt>
                <c:pt idx="3381">
                  <c:v>45121</c:v>
                </c:pt>
                <c:pt idx="3382">
                  <c:v>45124</c:v>
                </c:pt>
                <c:pt idx="3383">
                  <c:v>45125</c:v>
                </c:pt>
                <c:pt idx="3384">
                  <c:v>45126</c:v>
                </c:pt>
                <c:pt idx="3385">
                  <c:v>45127</c:v>
                </c:pt>
                <c:pt idx="3386">
                  <c:v>45128</c:v>
                </c:pt>
                <c:pt idx="3387">
                  <c:v>45131</c:v>
                </c:pt>
                <c:pt idx="3388">
                  <c:v>45132</c:v>
                </c:pt>
                <c:pt idx="3389">
                  <c:v>45133</c:v>
                </c:pt>
                <c:pt idx="3390">
                  <c:v>45134</c:v>
                </c:pt>
                <c:pt idx="3391">
                  <c:v>45135</c:v>
                </c:pt>
                <c:pt idx="3392">
                  <c:v>45138</c:v>
                </c:pt>
                <c:pt idx="3393">
                  <c:v>45139</c:v>
                </c:pt>
                <c:pt idx="3394">
                  <c:v>45140</c:v>
                </c:pt>
                <c:pt idx="3395">
                  <c:v>45141</c:v>
                </c:pt>
                <c:pt idx="3396">
                  <c:v>45142</c:v>
                </c:pt>
                <c:pt idx="3397">
                  <c:v>45145</c:v>
                </c:pt>
                <c:pt idx="3398">
                  <c:v>45146</c:v>
                </c:pt>
                <c:pt idx="3399">
                  <c:v>45147</c:v>
                </c:pt>
                <c:pt idx="3400">
                  <c:v>45148</c:v>
                </c:pt>
                <c:pt idx="3401">
                  <c:v>45149</c:v>
                </c:pt>
                <c:pt idx="3402">
                  <c:v>45152</c:v>
                </c:pt>
                <c:pt idx="3403">
                  <c:v>45153</c:v>
                </c:pt>
                <c:pt idx="3404">
                  <c:v>45154</c:v>
                </c:pt>
                <c:pt idx="3405">
                  <c:v>45155</c:v>
                </c:pt>
                <c:pt idx="3406">
                  <c:v>45156</c:v>
                </c:pt>
                <c:pt idx="3407">
                  <c:v>45159</c:v>
                </c:pt>
                <c:pt idx="3408">
                  <c:v>45160</c:v>
                </c:pt>
                <c:pt idx="3409">
                  <c:v>45161</c:v>
                </c:pt>
                <c:pt idx="3410">
                  <c:v>45162</c:v>
                </c:pt>
                <c:pt idx="3411">
                  <c:v>45163</c:v>
                </c:pt>
                <c:pt idx="3412">
                  <c:v>45166</c:v>
                </c:pt>
                <c:pt idx="3413">
                  <c:v>45167</c:v>
                </c:pt>
                <c:pt idx="3414">
                  <c:v>45168</c:v>
                </c:pt>
                <c:pt idx="3415">
                  <c:v>45169</c:v>
                </c:pt>
                <c:pt idx="3416">
                  <c:v>45170</c:v>
                </c:pt>
                <c:pt idx="3417">
                  <c:v>45173</c:v>
                </c:pt>
                <c:pt idx="3418">
                  <c:v>45174</c:v>
                </c:pt>
                <c:pt idx="3419">
                  <c:v>45175</c:v>
                </c:pt>
                <c:pt idx="3420">
                  <c:v>45176</c:v>
                </c:pt>
                <c:pt idx="3421">
                  <c:v>45177</c:v>
                </c:pt>
                <c:pt idx="3422">
                  <c:v>45180</c:v>
                </c:pt>
                <c:pt idx="3423">
                  <c:v>45181</c:v>
                </c:pt>
                <c:pt idx="3424">
                  <c:v>45182</c:v>
                </c:pt>
                <c:pt idx="3425">
                  <c:v>45183</c:v>
                </c:pt>
                <c:pt idx="3426">
                  <c:v>45184</c:v>
                </c:pt>
                <c:pt idx="3427">
                  <c:v>45187</c:v>
                </c:pt>
                <c:pt idx="3428">
                  <c:v>45188</c:v>
                </c:pt>
                <c:pt idx="3429">
                  <c:v>45189</c:v>
                </c:pt>
                <c:pt idx="3430">
                  <c:v>45190</c:v>
                </c:pt>
                <c:pt idx="3431">
                  <c:v>45191</c:v>
                </c:pt>
                <c:pt idx="3432">
                  <c:v>45194</c:v>
                </c:pt>
                <c:pt idx="3433">
                  <c:v>45195</c:v>
                </c:pt>
                <c:pt idx="3434">
                  <c:v>45196</c:v>
                </c:pt>
                <c:pt idx="3435">
                  <c:v>45197</c:v>
                </c:pt>
                <c:pt idx="3436">
                  <c:v>45198</c:v>
                </c:pt>
                <c:pt idx="3437">
                  <c:v>45201</c:v>
                </c:pt>
                <c:pt idx="3438">
                  <c:v>45202</c:v>
                </c:pt>
                <c:pt idx="3439">
                  <c:v>45203</c:v>
                </c:pt>
                <c:pt idx="3440">
                  <c:v>45204</c:v>
                </c:pt>
                <c:pt idx="3441">
                  <c:v>45205</c:v>
                </c:pt>
                <c:pt idx="3442">
                  <c:v>45208</c:v>
                </c:pt>
                <c:pt idx="3443">
                  <c:v>45209</c:v>
                </c:pt>
                <c:pt idx="3444">
                  <c:v>45210</c:v>
                </c:pt>
                <c:pt idx="3445">
                  <c:v>45211</c:v>
                </c:pt>
                <c:pt idx="3446">
                  <c:v>45212</c:v>
                </c:pt>
                <c:pt idx="3447">
                  <c:v>45215</c:v>
                </c:pt>
                <c:pt idx="3448">
                  <c:v>45216</c:v>
                </c:pt>
                <c:pt idx="3449">
                  <c:v>45217</c:v>
                </c:pt>
                <c:pt idx="3450">
                  <c:v>45218</c:v>
                </c:pt>
                <c:pt idx="3451">
                  <c:v>45219</c:v>
                </c:pt>
                <c:pt idx="3452">
                  <c:v>45222</c:v>
                </c:pt>
                <c:pt idx="3453">
                  <c:v>45223</c:v>
                </c:pt>
                <c:pt idx="3454">
                  <c:v>45224</c:v>
                </c:pt>
                <c:pt idx="3455">
                  <c:v>45225</c:v>
                </c:pt>
                <c:pt idx="3456">
                  <c:v>45226</c:v>
                </c:pt>
                <c:pt idx="3457">
                  <c:v>45229</c:v>
                </c:pt>
                <c:pt idx="3458">
                  <c:v>45230</c:v>
                </c:pt>
                <c:pt idx="3459">
                  <c:v>45231</c:v>
                </c:pt>
                <c:pt idx="3460">
                  <c:v>45232</c:v>
                </c:pt>
                <c:pt idx="3461">
                  <c:v>45233</c:v>
                </c:pt>
                <c:pt idx="3462">
                  <c:v>45236</c:v>
                </c:pt>
                <c:pt idx="3463">
                  <c:v>45237</c:v>
                </c:pt>
                <c:pt idx="3464">
                  <c:v>45238</c:v>
                </c:pt>
                <c:pt idx="3465">
                  <c:v>45239</c:v>
                </c:pt>
                <c:pt idx="3466">
                  <c:v>45240</c:v>
                </c:pt>
                <c:pt idx="3467">
                  <c:v>45243</c:v>
                </c:pt>
                <c:pt idx="3468">
                  <c:v>45244</c:v>
                </c:pt>
                <c:pt idx="3469">
                  <c:v>45245</c:v>
                </c:pt>
                <c:pt idx="3470">
                  <c:v>45246</c:v>
                </c:pt>
                <c:pt idx="3471">
                  <c:v>45247</c:v>
                </c:pt>
                <c:pt idx="3472">
                  <c:v>45250</c:v>
                </c:pt>
                <c:pt idx="3473">
                  <c:v>45251</c:v>
                </c:pt>
                <c:pt idx="3474">
                  <c:v>45252</c:v>
                </c:pt>
                <c:pt idx="3475">
                  <c:v>45253</c:v>
                </c:pt>
                <c:pt idx="3476">
                  <c:v>45254</c:v>
                </c:pt>
                <c:pt idx="3477">
                  <c:v>45257</c:v>
                </c:pt>
                <c:pt idx="3478">
                  <c:v>45258</c:v>
                </c:pt>
                <c:pt idx="3479">
                  <c:v>45259</c:v>
                </c:pt>
                <c:pt idx="3480">
                  <c:v>45260</c:v>
                </c:pt>
                <c:pt idx="3481">
                  <c:v>45261</c:v>
                </c:pt>
                <c:pt idx="3482">
                  <c:v>45264</c:v>
                </c:pt>
                <c:pt idx="3483">
                  <c:v>45265</c:v>
                </c:pt>
                <c:pt idx="3484">
                  <c:v>45266</c:v>
                </c:pt>
                <c:pt idx="3485">
                  <c:v>45267</c:v>
                </c:pt>
                <c:pt idx="3486">
                  <c:v>45268</c:v>
                </c:pt>
                <c:pt idx="3487">
                  <c:v>45271</c:v>
                </c:pt>
                <c:pt idx="3488">
                  <c:v>45272</c:v>
                </c:pt>
                <c:pt idx="3489">
                  <c:v>45273</c:v>
                </c:pt>
                <c:pt idx="3490">
                  <c:v>45274</c:v>
                </c:pt>
                <c:pt idx="3491">
                  <c:v>45275</c:v>
                </c:pt>
                <c:pt idx="3492">
                  <c:v>45278</c:v>
                </c:pt>
                <c:pt idx="3493">
                  <c:v>45279</c:v>
                </c:pt>
                <c:pt idx="3494">
                  <c:v>45280</c:v>
                </c:pt>
                <c:pt idx="3495">
                  <c:v>45281</c:v>
                </c:pt>
                <c:pt idx="3496">
                  <c:v>45282</c:v>
                </c:pt>
                <c:pt idx="3497">
                  <c:v>45287</c:v>
                </c:pt>
                <c:pt idx="3498">
                  <c:v>45288</c:v>
                </c:pt>
                <c:pt idx="3499">
                  <c:v>45289</c:v>
                </c:pt>
                <c:pt idx="3500">
                  <c:v>45293</c:v>
                </c:pt>
                <c:pt idx="3501">
                  <c:v>45294</c:v>
                </c:pt>
                <c:pt idx="3502">
                  <c:v>45295</c:v>
                </c:pt>
                <c:pt idx="3503">
                  <c:v>45296</c:v>
                </c:pt>
                <c:pt idx="3504">
                  <c:v>45299</c:v>
                </c:pt>
                <c:pt idx="3505">
                  <c:v>45300</c:v>
                </c:pt>
                <c:pt idx="3506">
                  <c:v>45301</c:v>
                </c:pt>
                <c:pt idx="3507">
                  <c:v>45302</c:v>
                </c:pt>
                <c:pt idx="3508">
                  <c:v>45303</c:v>
                </c:pt>
                <c:pt idx="3509">
                  <c:v>45306</c:v>
                </c:pt>
                <c:pt idx="3510">
                  <c:v>45307</c:v>
                </c:pt>
                <c:pt idx="3511">
                  <c:v>45308</c:v>
                </c:pt>
                <c:pt idx="3512">
                  <c:v>45309</c:v>
                </c:pt>
                <c:pt idx="3513">
                  <c:v>45310</c:v>
                </c:pt>
                <c:pt idx="3514">
                  <c:v>45313</c:v>
                </c:pt>
                <c:pt idx="3515">
                  <c:v>45314</c:v>
                </c:pt>
                <c:pt idx="3516">
                  <c:v>45315</c:v>
                </c:pt>
                <c:pt idx="3517">
                  <c:v>45316</c:v>
                </c:pt>
                <c:pt idx="3518">
                  <c:v>45317</c:v>
                </c:pt>
                <c:pt idx="3519">
                  <c:v>45320</c:v>
                </c:pt>
                <c:pt idx="3520">
                  <c:v>45321</c:v>
                </c:pt>
                <c:pt idx="3521">
                  <c:v>45322</c:v>
                </c:pt>
                <c:pt idx="3522">
                  <c:v>45323</c:v>
                </c:pt>
                <c:pt idx="3523">
                  <c:v>45324</c:v>
                </c:pt>
                <c:pt idx="3524">
                  <c:v>45327</c:v>
                </c:pt>
                <c:pt idx="3525">
                  <c:v>45328</c:v>
                </c:pt>
                <c:pt idx="3526">
                  <c:v>45329</c:v>
                </c:pt>
                <c:pt idx="3527">
                  <c:v>45330</c:v>
                </c:pt>
                <c:pt idx="3528">
                  <c:v>45331</c:v>
                </c:pt>
                <c:pt idx="3529">
                  <c:v>45334</c:v>
                </c:pt>
                <c:pt idx="3530">
                  <c:v>45335</c:v>
                </c:pt>
                <c:pt idx="3531">
                  <c:v>45336</c:v>
                </c:pt>
                <c:pt idx="3532">
                  <c:v>45337</c:v>
                </c:pt>
                <c:pt idx="3533">
                  <c:v>45338</c:v>
                </c:pt>
                <c:pt idx="3534">
                  <c:v>45341</c:v>
                </c:pt>
                <c:pt idx="3535">
                  <c:v>45342</c:v>
                </c:pt>
                <c:pt idx="3536">
                  <c:v>45343</c:v>
                </c:pt>
                <c:pt idx="3537">
                  <c:v>45344</c:v>
                </c:pt>
                <c:pt idx="3538">
                  <c:v>45345</c:v>
                </c:pt>
                <c:pt idx="3539">
                  <c:v>45348</c:v>
                </c:pt>
                <c:pt idx="3540">
                  <c:v>45349</c:v>
                </c:pt>
                <c:pt idx="3541">
                  <c:v>45350</c:v>
                </c:pt>
                <c:pt idx="3542">
                  <c:v>45351</c:v>
                </c:pt>
                <c:pt idx="3543">
                  <c:v>45352</c:v>
                </c:pt>
                <c:pt idx="3544">
                  <c:v>45355</c:v>
                </c:pt>
                <c:pt idx="3545">
                  <c:v>45356</c:v>
                </c:pt>
                <c:pt idx="3546">
                  <c:v>45357</c:v>
                </c:pt>
                <c:pt idx="3547">
                  <c:v>45358</c:v>
                </c:pt>
                <c:pt idx="3548">
                  <c:v>45359</c:v>
                </c:pt>
                <c:pt idx="3549">
                  <c:v>45362</c:v>
                </c:pt>
                <c:pt idx="3550">
                  <c:v>45363</c:v>
                </c:pt>
                <c:pt idx="3551">
                  <c:v>45364</c:v>
                </c:pt>
                <c:pt idx="3552">
                  <c:v>45365</c:v>
                </c:pt>
                <c:pt idx="3553">
                  <c:v>45366</c:v>
                </c:pt>
                <c:pt idx="3554">
                  <c:v>45369</c:v>
                </c:pt>
                <c:pt idx="3555">
                  <c:v>45370</c:v>
                </c:pt>
                <c:pt idx="3556">
                  <c:v>45371</c:v>
                </c:pt>
                <c:pt idx="3557">
                  <c:v>45372</c:v>
                </c:pt>
                <c:pt idx="3558">
                  <c:v>45373</c:v>
                </c:pt>
                <c:pt idx="3559">
                  <c:v>45376</c:v>
                </c:pt>
                <c:pt idx="3560">
                  <c:v>45377</c:v>
                </c:pt>
                <c:pt idx="3561">
                  <c:v>45378</c:v>
                </c:pt>
                <c:pt idx="3562">
                  <c:v>45384</c:v>
                </c:pt>
                <c:pt idx="3563">
                  <c:v>45385</c:v>
                </c:pt>
                <c:pt idx="3564">
                  <c:v>45386</c:v>
                </c:pt>
                <c:pt idx="3565">
                  <c:v>45387</c:v>
                </c:pt>
                <c:pt idx="3566">
                  <c:v>45390</c:v>
                </c:pt>
                <c:pt idx="3567">
                  <c:v>45391</c:v>
                </c:pt>
                <c:pt idx="3568">
                  <c:v>45392</c:v>
                </c:pt>
                <c:pt idx="3569">
                  <c:v>45393</c:v>
                </c:pt>
                <c:pt idx="3570">
                  <c:v>45394</c:v>
                </c:pt>
                <c:pt idx="3571">
                  <c:v>45397</c:v>
                </c:pt>
                <c:pt idx="3572">
                  <c:v>45398</c:v>
                </c:pt>
                <c:pt idx="3573">
                  <c:v>45399</c:v>
                </c:pt>
                <c:pt idx="3574">
                  <c:v>45400</c:v>
                </c:pt>
                <c:pt idx="3575">
                  <c:v>45401</c:v>
                </c:pt>
                <c:pt idx="3576">
                  <c:v>45404</c:v>
                </c:pt>
                <c:pt idx="3577">
                  <c:v>45405</c:v>
                </c:pt>
                <c:pt idx="3578">
                  <c:v>45406</c:v>
                </c:pt>
                <c:pt idx="3579">
                  <c:v>45407</c:v>
                </c:pt>
                <c:pt idx="3580">
                  <c:v>45408</c:v>
                </c:pt>
                <c:pt idx="3581">
                  <c:v>45411</c:v>
                </c:pt>
                <c:pt idx="3582">
                  <c:v>45412</c:v>
                </c:pt>
              </c:numCache>
            </c:numRef>
          </c:cat>
          <c:val>
            <c:numRef>
              <c:f>'[1]PriceVsIndex (2010)'!$C$4:$C$10078</c:f>
              <c:numCache>
                <c:formatCode>General</c:formatCode>
                <c:ptCount val="10075"/>
                <c:pt idx="0">
                  <c:v>8.5800009999999993</c:v>
                </c:pt>
                <c:pt idx="1">
                  <c:v>8.7000000359858998</c:v>
                </c:pt>
                <c:pt idx="2">
                  <c:v>8.7000000359858998</c:v>
                </c:pt>
                <c:pt idx="3">
                  <c:v>8.4999999552758698</c:v>
                </c:pt>
                <c:pt idx="4">
                  <c:v>8.6800009116550001</c:v>
                </c:pt>
                <c:pt idx="5">
                  <c:v>8.7000000359858998</c:v>
                </c:pt>
                <c:pt idx="6">
                  <c:v>8.9999997709509003</c:v>
                </c:pt>
                <c:pt idx="7">
                  <c:v>8.7800008233100009</c:v>
                </c:pt>
                <c:pt idx="8">
                  <c:v>8.7800008233100009</c:v>
                </c:pt>
                <c:pt idx="9">
                  <c:v>8.7800008233100009</c:v>
                </c:pt>
                <c:pt idx="10">
                  <c:v>8.7800008233100009</c:v>
                </c:pt>
                <c:pt idx="11">
                  <c:v>8.4000007300209507</c:v>
                </c:pt>
                <c:pt idx="12">
                  <c:v>8.5400001773379</c:v>
                </c:pt>
                <c:pt idx="13">
                  <c:v>8.1600000840488498</c:v>
                </c:pt>
                <c:pt idx="14">
                  <c:v>8.1600000840488498</c:v>
                </c:pt>
                <c:pt idx="15">
                  <c:v>8.1400005307179004</c:v>
                </c:pt>
                <c:pt idx="16">
                  <c:v>8.1000005660559005</c:v>
                </c:pt>
                <c:pt idx="17">
                  <c:v>8.1000005660559005</c:v>
                </c:pt>
                <c:pt idx="18">
                  <c:v>8.1000005660559005</c:v>
                </c:pt>
                <c:pt idx="19">
                  <c:v>8.5199993370067997</c:v>
                </c:pt>
                <c:pt idx="20">
                  <c:v>8.4999999552758698</c:v>
                </c:pt>
                <c:pt idx="21">
                  <c:v>8.5400001773379</c:v>
                </c:pt>
                <c:pt idx="22">
                  <c:v>8.4999999552758698</c:v>
                </c:pt>
                <c:pt idx="23">
                  <c:v>8.8599998946338996</c:v>
                </c:pt>
                <c:pt idx="24">
                  <c:v>8.8400007703029999</c:v>
                </c:pt>
                <c:pt idx="25">
                  <c:v>8.1400005307179004</c:v>
                </c:pt>
                <c:pt idx="26">
                  <c:v>7.9999997964008003</c:v>
                </c:pt>
                <c:pt idx="27">
                  <c:v>7.9999997964008003</c:v>
                </c:pt>
                <c:pt idx="28">
                  <c:v>8.1999996197108</c:v>
                </c:pt>
                <c:pt idx="29">
                  <c:v>7.9999997964008003</c:v>
                </c:pt>
                <c:pt idx="30">
                  <c:v>8.0199997787317994</c:v>
                </c:pt>
                <c:pt idx="31">
                  <c:v>7.9999997964008003</c:v>
                </c:pt>
                <c:pt idx="32">
                  <c:v>7.9999997964008003</c:v>
                </c:pt>
                <c:pt idx="33">
                  <c:v>8.1999996197108</c:v>
                </c:pt>
                <c:pt idx="34">
                  <c:v>8.1999996197108</c:v>
                </c:pt>
                <c:pt idx="35">
                  <c:v>8.1000005660559005</c:v>
                </c:pt>
                <c:pt idx="36">
                  <c:v>7.7400000260977997</c:v>
                </c:pt>
                <c:pt idx="37">
                  <c:v>7.7000004046358397</c:v>
                </c:pt>
                <c:pt idx="38">
                  <c:v>7.9199998670768004</c:v>
                </c:pt>
                <c:pt idx="39">
                  <c:v>7.7000004046358397</c:v>
                </c:pt>
                <c:pt idx="40">
                  <c:v>7.7999999730907996</c:v>
                </c:pt>
                <c:pt idx="41">
                  <c:v>7.7000004046358397</c:v>
                </c:pt>
                <c:pt idx="42">
                  <c:v>7.7999999730907996</c:v>
                </c:pt>
                <c:pt idx="43">
                  <c:v>7.7999999730907996</c:v>
                </c:pt>
                <c:pt idx="44">
                  <c:v>7.9999997964008003</c:v>
                </c:pt>
                <c:pt idx="45">
                  <c:v>7.9999997964008003</c:v>
                </c:pt>
                <c:pt idx="46">
                  <c:v>7.9999997964008003</c:v>
                </c:pt>
                <c:pt idx="47">
                  <c:v>8.3400003540279002</c:v>
                </c:pt>
                <c:pt idx="48">
                  <c:v>8.1600000840488498</c:v>
                </c:pt>
                <c:pt idx="49">
                  <c:v>8.1600000840488498</c:v>
                </c:pt>
                <c:pt idx="50">
                  <c:v>8.3000000461658594</c:v>
                </c:pt>
                <c:pt idx="51">
                  <c:v>8.7000000359858998</c:v>
                </c:pt>
                <c:pt idx="52">
                  <c:v>8.7000000359858998</c:v>
                </c:pt>
                <c:pt idx="53">
                  <c:v>8.3800003186899001</c:v>
                </c:pt>
                <c:pt idx="54">
                  <c:v>8.3800003186899001</c:v>
                </c:pt>
                <c:pt idx="55">
                  <c:v>8.4999999552758698</c:v>
                </c:pt>
                <c:pt idx="56">
                  <c:v>8.4999999552758698</c:v>
                </c:pt>
                <c:pt idx="57">
                  <c:v>8.5400001773379</c:v>
                </c:pt>
                <c:pt idx="58">
                  <c:v>8.5400001773379</c:v>
                </c:pt>
                <c:pt idx="59">
                  <c:v>8.5600001596689008</c:v>
                </c:pt>
                <c:pt idx="60">
                  <c:v>8.9999997709509003</c:v>
                </c:pt>
                <c:pt idx="61">
                  <c:v>8.9999997709509003</c:v>
                </c:pt>
                <c:pt idx="62">
                  <c:v>8.9999997709509003</c:v>
                </c:pt>
                <c:pt idx="63">
                  <c:v>8.9999997709509003</c:v>
                </c:pt>
                <c:pt idx="64">
                  <c:v>8.9999997709509003</c:v>
                </c:pt>
                <c:pt idx="65">
                  <c:v>9.2000004522609995</c:v>
                </c:pt>
                <c:pt idx="66">
                  <c:v>9.1400005052680005</c:v>
                </c:pt>
                <c:pt idx="67">
                  <c:v>9.1800004699300004</c:v>
                </c:pt>
                <c:pt idx="68">
                  <c:v>8.9999997709509003</c:v>
                </c:pt>
                <c:pt idx="69">
                  <c:v>9.6000009568811002</c:v>
                </c:pt>
                <c:pt idx="70">
                  <c:v>9.7999999221910006</c:v>
                </c:pt>
                <c:pt idx="71">
                  <c:v>10.2000004268111</c:v>
                </c:pt>
                <c:pt idx="72">
                  <c:v>9.9999997455010003</c:v>
                </c:pt>
                <c:pt idx="73">
                  <c:v>9.7000000105359998</c:v>
                </c:pt>
                <c:pt idx="74">
                  <c:v>9.9800006211701007</c:v>
                </c:pt>
                <c:pt idx="75">
                  <c:v>9.9999997455010003</c:v>
                </c:pt>
                <c:pt idx="76">
                  <c:v>9.7999999221910006</c:v>
                </c:pt>
                <c:pt idx="77">
                  <c:v>9.9999997455010003</c:v>
                </c:pt>
                <c:pt idx="78">
                  <c:v>10.799999896741101</c:v>
                </c:pt>
                <c:pt idx="79">
                  <c:v>11.0000005780512</c:v>
                </c:pt>
                <c:pt idx="80">
                  <c:v>11.2000004013612</c:v>
                </c:pt>
                <c:pt idx="81">
                  <c:v>11.100000489706201</c:v>
                </c:pt>
                <c:pt idx="82">
                  <c:v>11.0000005780512</c:v>
                </c:pt>
                <c:pt idx="83">
                  <c:v>11.799999871291201</c:v>
                </c:pt>
                <c:pt idx="84">
                  <c:v>10.5000001617761</c:v>
                </c:pt>
                <c:pt idx="85">
                  <c:v>11.5000001363262</c:v>
                </c:pt>
                <c:pt idx="86">
                  <c:v>10.100000515156101</c:v>
                </c:pt>
                <c:pt idx="87">
                  <c:v>10.699999127086</c:v>
                </c:pt>
                <c:pt idx="88">
                  <c:v>10.5000001617761</c:v>
                </c:pt>
                <c:pt idx="89">
                  <c:v>11.400000224671199</c:v>
                </c:pt>
                <c:pt idx="90">
                  <c:v>11.6000009059813</c:v>
                </c:pt>
                <c:pt idx="91">
                  <c:v>11.400000224671199</c:v>
                </c:pt>
                <c:pt idx="92">
                  <c:v>10.6000009314312</c:v>
                </c:pt>
                <c:pt idx="93">
                  <c:v>10.6000009314312</c:v>
                </c:pt>
                <c:pt idx="94">
                  <c:v>10.6000009314312</c:v>
                </c:pt>
                <c:pt idx="95">
                  <c:v>10.900000666396201</c:v>
                </c:pt>
                <c:pt idx="96">
                  <c:v>10.799999896741101</c:v>
                </c:pt>
                <c:pt idx="97">
                  <c:v>11.2000004013612</c:v>
                </c:pt>
                <c:pt idx="98">
                  <c:v>11.100000489706201</c:v>
                </c:pt>
                <c:pt idx="99">
                  <c:v>11.100000489706201</c:v>
                </c:pt>
                <c:pt idx="100">
                  <c:v>10.799999896741101</c:v>
                </c:pt>
                <c:pt idx="101">
                  <c:v>11.6000009059813</c:v>
                </c:pt>
                <c:pt idx="102">
                  <c:v>11.5000001363262</c:v>
                </c:pt>
                <c:pt idx="103">
                  <c:v>12.0000005526013</c:v>
                </c:pt>
                <c:pt idx="104">
                  <c:v>11.799999871291201</c:v>
                </c:pt>
                <c:pt idx="105">
                  <c:v>11.799999871291201</c:v>
                </c:pt>
                <c:pt idx="106">
                  <c:v>11.900000640946301</c:v>
                </c:pt>
                <c:pt idx="107">
                  <c:v>11.799999871291201</c:v>
                </c:pt>
                <c:pt idx="108">
                  <c:v>11.900000640946301</c:v>
                </c:pt>
                <c:pt idx="109">
                  <c:v>11.400000224671199</c:v>
                </c:pt>
                <c:pt idx="110">
                  <c:v>11.6000009059813</c:v>
                </c:pt>
                <c:pt idx="111">
                  <c:v>11.799999871291201</c:v>
                </c:pt>
                <c:pt idx="112">
                  <c:v>11.799999871291201</c:v>
                </c:pt>
                <c:pt idx="113">
                  <c:v>11.6000009059813</c:v>
                </c:pt>
                <c:pt idx="114">
                  <c:v>11.799999871291201</c:v>
                </c:pt>
                <c:pt idx="115">
                  <c:v>11.400000224671199</c:v>
                </c:pt>
                <c:pt idx="116">
                  <c:v>12.3000002875663</c:v>
                </c:pt>
                <c:pt idx="117">
                  <c:v>12.0000005526013</c:v>
                </c:pt>
                <c:pt idx="118">
                  <c:v>12.0000005526013</c:v>
                </c:pt>
                <c:pt idx="119">
                  <c:v>12.0000005526013</c:v>
                </c:pt>
                <c:pt idx="120">
                  <c:v>11.6000009059813</c:v>
                </c:pt>
                <c:pt idx="121">
                  <c:v>10.799999896741101</c:v>
                </c:pt>
                <c:pt idx="122">
                  <c:v>10.900000666396201</c:v>
                </c:pt>
                <c:pt idx="123">
                  <c:v>10.900000666396201</c:v>
                </c:pt>
                <c:pt idx="124">
                  <c:v>10.900000666396201</c:v>
                </c:pt>
                <c:pt idx="125">
                  <c:v>9.8400007448530999</c:v>
                </c:pt>
                <c:pt idx="126">
                  <c:v>10.5000001617761</c:v>
                </c:pt>
                <c:pt idx="127">
                  <c:v>11.2000004013612</c:v>
                </c:pt>
                <c:pt idx="128">
                  <c:v>11.799999871291201</c:v>
                </c:pt>
                <c:pt idx="129">
                  <c:v>10.6000009314312</c:v>
                </c:pt>
                <c:pt idx="130">
                  <c:v>10.699999127086</c:v>
                </c:pt>
                <c:pt idx="131">
                  <c:v>10.699999127086</c:v>
                </c:pt>
                <c:pt idx="132">
                  <c:v>10.2000004268111</c:v>
                </c:pt>
                <c:pt idx="133">
                  <c:v>10.699999127086</c:v>
                </c:pt>
                <c:pt idx="134">
                  <c:v>10.5000001617761</c:v>
                </c:pt>
                <c:pt idx="135">
                  <c:v>9.9999997455010003</c:v>
                </c:pt>
                <c:pt idx="136">
                  <c:v>10.2000004268111</c:v>
                </c:pt>
                <c:pt idx="137">
                  <c:v>10.2000004268111</c:v>
                </c:pt>
                <c:pt idx="138">
                  <c:v>10.6000009314312</c:v>
                </c:pt>
                <c:pt idx="139">
                  <c:v>10.3000011964662</c:v>
                </c:pt>
                <c:pt idx="140">
                  <c:v>10.3000011964662</c:v>
                </c:pt>
                <c:pt idx="141">
                  <c:v>10.5000001617761</c:v>
                </c:pt>
                <c:pt idx="142">
                  <c:v>10.5000001617761</c:v>
                </c:pt>
                <c:pt idx="143">
                  <c:v>10.5000001617761</c:v>
                </c:pt>
                <c:pt idx="144">
                  <c:v>11.0000005780512</c:v>
                </c:pt>
                <c:pt idx="145">
                  <c:v>11.2000004013612</c:v>
                </c:pt>
                <c:pt idx="146">
                  <c:v>11.2000004013612</c:v>
                </c:pt>
                <c:pt idx="147">
                  <c:v>11.5000001363262</c:v>
                </c:pt>
                <c:pt idx="148">
                  <c:v>11.0000005780512</c:v>
                </c:pt>
                <c:pt idx="149">
                  <c:v>11.0000005780512</c:v>
                </c:pt>
                <c:pt idx="150">
                  <c:v>11.2000004013612</c:v>
                </c:pt>
                <c:pt idx="151">
                  <c:v>10.799999896741101</c:v>
                </c:pt>
                <c:pt idx="152">
                  <c:v>10.6000009314312</c:v>
                </c:pt>
                <c:pt idx="153">
                  <c:v>11.100000489706201</c:v>
                </c:pt>
                <c:pt idx="154">
                  <c:v>11.400000224671199</c:v>
                </c:pt>
                <c:pt idx="155">
                  <c:v>11.700000817636299</c:v>
                </c:pt>
                <c:pt idx="156">
                  <c:v>12.5000001108763</c:v>
                </c:pt>
                <c:pt idx="157">
                  <c:v>13.6000008550815</c:v>
                </c:pt>
                <c:pt idx="158">
                  <c:v>12.6999999341863</c:v>
                </c:pt>
                <c:pt idx="159">
                  <c:v>13.0000005271514</c:v>
                </c:pt>
                <c:pt idx="160">
                  <c:v>12.6999999341863</c:v>
                </c:pt>
                <c:pt idx="161">
                  <c:v>12.0000005526013</c:v>
                </c:pt>
                <c:pt idx="162">
                  <c:v>12.6000008805314</c:v>
                </c:pt>
                <c:pt idx="163">
                  <c:v>11.6000009059813</c:v>
                </c:pt>
                <c:pt idx="164">
                  <c:v>11.6000009059813</c:v>
                </c:pt>
                <c:pt idx="165">
                  <c:v>11.900000640946301</c:v>
                </c:pt>
                <c:pt idx="166">
                  <c:v>12.0000005526013</c:v>
                </c:pt>
                <c:pt idx="167">
                  <c:v>12.100000464256301</c:v>
                </c:pt>
                <c:pt idx="168">
                  <c:v>11.799999871291201</c:v>
                </c:pt>
                <c:pt idx="169">
                  <c:v>12.400000199221299</c:v>
                </c:pt>
                <c:pt idx="170">
                  <c:v>12.5000001108763</c:v>
                </c:pt>
                <c:pt idx="171">
                  <c:v>12.400000199221299</c:v>
                </c:pt>
                <c:pt idx="172">
                  <c:v>12.400000199221299</c:v>
                </c:pt>
                <c:pt idx="173">
                  <c:v>12.5000001108763</c:v>
                </c:pt>
                <c:pt idx="174">
                  <c:v>13.900000590046499</c:v>
                </c:pt>
                <c:pt idx="175">
                  <c:v>13.900000590046499</c:v>
                </c:pt>
                <c:pt idx="176">
                  <c:v>13.0000005271514</c:v>
                </c:pt>
                <c:pt idx="177">
                  <c:v>12.5000001108763</c:v>
                </c:pt>
                <c:pt idx="178">
                  <c:v>12.6999999341863</c:v>
                </c:pt>
                <c:pt idx="179">
                  <c:v>13.0000005271514</c:v>
                </c:pt>
                <c:pt idx="180">
                  <c:v>13.1999994924613</c:v>
                </c:pt>
                <c:pt idx="181">
                  <c:v>13.6999999087364</c:v>
                </c:pt>
                <c:pt idx="182">
                  <c:v>13.8000006783915</c:v>
                </c:pt>
                <c:pt idx="183">
                  <c:v>13.1999994924613</c:v>
                </c:pt>
                <c:pt idx="184">
                  <c:v>14.0000005017015</c:v>
                </c:pt>
                <c:pt idx="185">
                  <c:v>14.0000005017015</c:v>
                </c:pt>
                <c:pt idx="186">
                  <c:v>13.6000008550815</c:v>
                </c:pt>
                <c:pt idx="187">
                  <c:v>13.6999999087364</c:v>
                </c:pt>
                <c:pt idx="188">
                  <c:v>13.6000008550815</c:v>
                </c:pt>
                <c:pt idx="189">
                  <c:v>13.6000008550815</c:v>
                </c:pt>
                <c:pt idx="190">
                  <c:v>13.3000002621164</c:v>
                </c:pt>
                <c:pt idx="191">
                  <c:v>13.5000000854264</c:v>
                </c:pt>
                <c:pt idx="192">
                  <c:v>13.400001031771501</c:v>
                </c:pt>
                <c:pt idx="193">
                  <c:v>13.5000000854264</c:v>
                </c:pt>
                <c:pt idx="194">
                  <c:v>13.3000002621164</c:v>
                </c:pt>
                <c:pt idx="195">
                  <c:v>13.1999994924613</c:v>
                </c:pt>
                <c:pt idx="196">
                  <c:v>13.1999994924613</c:v>
                </c:pt>
                <c:pt idx="197">
                  <c:v>13.1999994924613</c:v>
                </c:pt>
                <c:pt idx="198">
                  <c:v>13.1999994924613</c:v>
                </c:pt>
                <c:pt idx="199">
                  <c:v>12.400000199221299</c:v>
                </c:pt>
                <c:pt idx="200">
                  <c:v>13.1000012968065</c:v>
                </c:pt>
                <c:pt idx="201">
                  <c:v>13.0000005271514</c:v>
                </c:pt>
                <c:pt idx="202">
                  <c:v>13.0000005271514</c:v>
                </c:pt>
                <c:pt idx="203">
                  <c:v>12.799999845841301</c:v>
                </c:pt>
                <c:pt idx="204">
                  <c:v>13.0000005271514</c:v>
                </c:pt>
                <c:pt idx="205">
                  <c:v>12.799999845841301</c:v>
                </c:pt>
                <c:pt idx="206">
                  <c:v>12.799999845841301</c:v>
                </c:pt>
                <c:pt idx="207">
                  <c:v>12.799999845841301</c:v>
                </c:pt>
                <c:pt idx="208">
                  <c:v>13.0000005271514</c:v>
                </c:pt>
                <c:pt idx="209">
                  <c:v>13.5000000854264</c:v>
                </c:pt>
                <c:pt idx="210">
                  <c:v>15.0000004762516</c:v>
                </c:pt>
                <c:pt idx="211">
                  <c:v>14.5000009179766</c:v>
                </c:pt>
                <c:pt idx="212">
                  <c:v>14.400001006321601</c:v>
                </c:pt>
                <c:pt idx="213">
                  <c:v>15.100000387906601</c:v>
                </c:pt>
                <c:pt idx="214">
                  <c:v>15.0000004762516</c:v>
                </c:pt>
                <c:pt idx="215">
                  <c:v>15.0000004762516</c:v>
                </c:pt>
                <c:pt idx="216">
                  <c:v>15.2000002995616</c:v>
                </c:pt>
                <c:pt idx="217">
                  <c:v>15.5000008925267</c:v>
                </c:pt>
                <c:pt idx="218">
                  <c:v>15.3000002112166</c:v>
                </c:pt>
                <c:pt idx="219">
                  <c:v>15.8000006274917</c:v>
                </c:pt>
                <c:pt idx="220">
                  <c:v>15.400000980871701</c:v>
                </c:pt>
                <c:pt idx="221">
                  <c:v>15.400000980871701</c:v>
                </c:pt>
                <c:pt idx="222">
                  <c:v>15.599999946181599</c:v>
                </c:pt>
                <c:pt idx="223">
                  <c:v>16.4000000974217</c:v>
                </c:pt>
                <c:pt idx="224">
                  <c:v>16.800001460041901</c:v>
                </c:pt>
                <c:pt idx="225">
                  <c:v>16.800001460041901</c:v>
                </c:pt>
                <c:pt idx="226">
                  <c:v>16.999999567351701</c:v>
                </c:pt>
                <c:pt idx="227">
                  <c:v>16.800001460041901</c:v>
                </c:pt>
                <c:pt idx="228">
                  <c:v>16.800001460041901</c:v>
                </c:pt>
                <c:pt idx="229">
                  <c:v>16.999999567351701</c:v>
                </c:pt>
                <c:pt idx="230">
                  <c:v>17.600001611282</c:v>
                </c:pt>
                <c:pt idx="231">
                  <c:v>16.800001460041901</c:v>
                </c:pt>
                <c:pt idx="232">
                  <c:v>17.100000337006801</c:v>
                </c:pt>
                <c:pt idx="233">
                  <c:v>18.200001081212001</c:v>
                </c:pt>
                <c:pt idx="234">
                  <c:v>18.600000727832001</c:v>
                </c:pt>
                <c:pt idx="235">
                  <c:v>19.000000374452</c:v>
                </c:pt>
                <c:pt idx="236">
                  <c:v>19.400000021072</c:v>
                </c:pt>
                <c:pt idx="237">
                  <c:v>19.300000109416999</c:v>
                </c:pt>
                <c:pt idx="238">
                  <c:v>19.499999932727</c:v>
                </c:pt>
                <c:pt idx="239">
                  <c:v>19.300000109416999</c:v>
                </c:pt>
                <c:pt idx="240">
                  <c:v>19.000000374452</c:v>
                </c:pt>
                <c:pt idx="241">
                  <c:v>18.500000816177</c:v>
                </c:pt>
                <c:pt idx="242">
                  <c:v>18.300000992867002</c:v>
                </c:pt>
                <c:pt idx="243">
                  <c:v>17.200000248661802</c:v>
                </c:pt>
                <c:pt idx="244">
                  <c:v>17.200000248661802</c:v>
                </c:pt>
                <c:pt idx="245">
                  <c:v>17.200000248661802</c:v>
                </c:pt>
                <c:pt idx="246">
                  <c:v>17.100000337006801</c:v>
                </c:pt>
                <c:pt idx="247">
                  <c:v>17.100000337006801</c:v>
                </c:pt>
                <c:pt idx="248">
                  <c:v>16.900000513696799</c:v>
                </c:pt>
                <c:pt idx="249">
                  <c:v>16.800001460041901</c:v>
                </c:pt>
                <c:pt idx="250">
                  <c:v>16.800001460041901</c:v>
                </c:pt>
                <c:pt idx="251">
                  <c:v>16.900000513696799</c:v>
                </c:pt>
                <c:pt idx="252">
                  <c:v>16.999999567351701</c:v>
                </c:pt>
                <c:pt idx="253">
                  <c:v>17.100000337006801</c:v>
                </c:pt>
                <c:pt idx="254">
                  <c:v>16.800001460041901</c:v>
                </c:pt>
                <c:pt idx="255">
                  <c:v>16.700000690386801</c:v>
                </c:pt>
                <c:pt idx="256">
                  <c:v>16.599999920731701</c:v>
                </c:pt>
                <c:pt idx="257">
                  <c:v>15.900000539146699</c:v>
                </c:pt>
                <c:pt idx="258">
                  <c:v>16.5000000090767</c:v>
                </c:pt>
                <c:pt idx="259">
                  <c:v>16.599999920731701</c:v>
                </c:pt>
                <c:pt idx="260">
                  <c:v>16.700000690386801</c:v>
                </c:pt>
                <c:pt idx="261">
                  <c:v>16.700000690386801</c:v>
                </c:pt>
                <c:pt idx="262">
                  <c:v>16.700000690386801</c:v>
                </c:pt>
                <c:pt idx="263">
                  <c:v>16.4000000974217</c:v>
                </c:pt>
                <c:pt idx="264">
                  <c:v>16.999999567351701</c:v>
                </c:pt>
                <c:pt idx="265">
                  <c:v>17.300001876317001</c:v>
                </c:pt>
                <c:pt idx="266">
                  <c:v>18.800000551141999</c:v>
                </c:pt>
                <c:pt idx="267">
                  <c:v>17.999999541901801</c:v>
                </c:pt>
                <c:pt idx="268">
                  <c:v>17.600001611282</c:v>
                </c:pt>
                <c:pt idx="269">
                  <c:v>17.600001611282</c:v>
                </c:pt>
                <c:pt idx="270">
                  <c:v>17.600001611282</c:v>
                </c:pt>
                <c:pt idx="271">
                  <c:v>17.600001611282</c:v>
                </c:pt>
                <c:pt idx="272">
                  <c:v>17.600001611282</c:v>
                </c:pt>
                <c:pt idx="273">
                  <c:v>17.600001611282</c:v>
                </c:pt>
                <c:pt idx="274">
                  <c:v>17.999999541901801</c:v>
                </c:pt>
                <c:pt idx="275">
                  <c:v>17.999999541901801</c:v>
                </c:pt>
                <c:pt idx="276">
                  <c:v>17.999999541901801</c:v>
                </c:pt>
                <c:pt idx="277">
                  <c:v>17.3999992139717</c:v>
                </c:pt>
                <c:pt idx="278">
                  <c:v>16.999999567351701</c:v>
                </c:pt>
                <c:pt idx="279">
                  <c:v>16.999999567351701</c:v>
                </c:pt>
                <c:pt idx="280">
                  <c:v>16.599999920731701</c:v>
                </c:pt>
                <c:pt idx="281">
                  <c:v>17.999999541901801</c:v>
                </c:pt>
                <c:pt idx="282">
                  <c:v>17.3999992139717</c:v>
                </c:pt>
                <c:pt idx="283">
                  <c:v>17.3999992139717</c:v>
                </c:pt>
                <c:pt idx="284">
                  <c:v>17.3999992139717</c:v>
                </c:pt>
                <c:pt idx="285">
                  <c:v>16.999999567351701</c:v>
                </c:pt>
                <c:pt idx="286">
                  <c:v>17.600001611282</c:v>
                </c:pt>
                <c:pt idx="287">
                  <c:v>17.600001611282</c:v>
                </c:pt>
                <c:pt idx="288">
                  <c:v>16.999999567351701</c:v>
                </c:pt>
                <c:pt idx="289">
                  <c:v>16.999999567351701</c:v>
                </c:pt>
                <c:pt idx="290">
                  <c:v>16.999999567351701</c:v>
                </c:pt>
                <c:pt idx="291">
                  <c:v>16.999999567351701</c:v>
                </c:pt>
                <c:pt idx="292">
                  <c:v>16.999999567351701</c:v>
                </c:pt>
                <c:pt idx="293">
                  <c:v>16.999999567351701</c:v>
                </c:pt>
                <c:pt idx="294">
                  <c:v>16.999999567351701</c:v>
                </c:pt>
                <c:pt idx="295">
                  <c:v>17.800001434592001</c:v>
                </c:pt>
                <c:pt idx="296">
                  <c:v>17.800001434592001</c:v>
                </c:pt>
                <c:pt idx="297">
                  <c:v>16.999999567351701</c:v>
                </c:pt>
                <c:pt idx="298">
                  <c:v>16.999999567351701</c:v>
                </c:pt>
                <c:pt idx="299">
                  <c:v>16.999999567351701</c:v>
                </c:pt>
                <c:pt idx="300">
                  <c:v>16.999999567351701</c:v>
                </c:pt>
                <c:pt idx="301">
                  <c:v>17.300001876317001</c:v>
                </c:pt>
                <c:pt idx="302">
                  <c:v>17.200000248661802</c:v>
                </c:pt>
                <c:pt idx="303">
                  <c:v>16.700000690386801</c:v>
                </c:pt>
                <c:pt idx="304">
                  <c:v>16.900000513696799</c:v>
                </c:pt>
                <c:pt idx="305">
                  <c:v>16.599999920731701</c:v>
                </c:pt>
                <c:pt idx="306">
                  <c:v>16.999999567351701</c:v>
                </c:pt>
                <c:pt idx="307">
                  <c:v>16.999999567351701</c:v>
                </c:pt>
                <c:pt idx="308">
                  <c:v>16.700000690386801</c:v>
                </c:pt>
                <c:pt idx="309">
                  <c:v>17.999999541901801</c:v>
                </c:pt>
                <c:pt idx="310">
                  <c:v>17.200000248661802</c:v>
                </c:pt>
                <c:pt idx="311">
                  <c:v>16.700000690386801</c:v>
                </c:pt>
                <c:pt idx="312">
                  <c:v>17.200000248661802</c:v>
                </c:pt>
                <c:pt idx="313">
                  <c:v>16.999999567351701</c:v>
                </c:pt>
                <c:pt idx="314">
                  <c:v>18.300000992867002</c:v>
                </c:pt>
                <c:pt idx="315">
                  <c:v>19.000000374452</c:v>
                </c:pt>
                <c:pt idx="316">
                  <c:v>19.300000109416999</c:v>
                </c:pt>
                <c:pt idx="317">
                  <c:v>18.900000462796999</c:v>
                </c:pt>
                <c:pt idx="318">
                  <c:v>18.800000551141999</c:v>
                </c:pt>
                <c:pt idx="319">
                  <c:v>19.2000019137622</c:v>
                </c:pt>
                <c:pt idx="320">
                  <c:v>18.800000551141999</c:v>
                </c:pt>
                <c:pt idx="321">
                  <c:v>19.999999491002001</c:v>
                </c:pt>
                <c:pt idx="322">
                  <c:v>19.599999844382001</c:v>
                </c:pt>
                <c:pt idx="323">
                  <c:v>19.700001472037201</c:v>
                </c:pt>
                <c:pt idx="324">
                  <c:v>19.999999491002001</c:v>
                </c:pt>
                <c:pt idx="325">
                  <c:v>21.399998254172001</c:v>
                </c:pt>
                <c:pt idx="326">
                  <c:v>22.200000979412401</c:v>
                </c:pt>
                <c:pt idx="327">
                  <c:v>21.399998254172001</c:v>
                </c:pt>
                <c:pt idx="328">
                  <c:v>21.200001862862401</c:v>
                </c:pt>
                <c:pt idx="329">
                  <c:v>22.3999999447223</c:v>
                </c:pt>
                <c:pt idx="330">
                  <c:v>23.800001281892602</c:v>
                </c:pt>
                <c:pt idx="331">
                  <c:v>22.3999999447223</c:v>
                </c:pt>
                <c:pt idx="332">
                  <c:v>22.3999999447223</c:v>
                </c:pt>
                <c:pt idx="333">
                  <c:v>22.3999999447223</c:v>
                </c:pt>
                <c:pt idx="334">
                  <c:v>22.3999999447223</c:v>
                </c:pt>
                <c:pt idx="335">
                  <c:v>21.900000386447299</c:v>
                </c:pt>
                <c:pt idx="336">
                  <c:v>20.3999999956221</c:v>
                </c:pt>
                <c:pt idx="337">
                  <c:v>20.6000015349323</c:v>
                </c:pt>
                <c:pt idx="338">
                  <c:v>21.200001862862401</c:v>
                </c:pt>
                <c:pt idx="339">
                  <c:v>21.0000003235522</c:v>
                </c:pt>
                <c:pt idx="340">
                  <c:v>20.6000015349323</c:v>
                </c:pt>
                <c:pt idx="341">
                  <c:v>20.3999999956221</c:v>
                </c:pt>
                <c:pt idx="342">
                  <c:v>21.0000003235522</c:v>
                </c:pt>
                <c:pt idx="343">
                  <c:v>21.600000651482301</c:v>
                </c:pt>
                <c:pt idx="344">
                  <c:v>21.1000010932073</c:v>
                </c:pt>
                <c:pt idx="345">
                  <c:v>21.200001862862401</c:v>
                </c:pt>
                <c:pt idx="346">
                  <c:v>21.0000003235522</c:v>
                </c:pt>
                <c:pt idx="347">
                  <c:v>21.0000003235522</c:v>
                </c:pt>
                <c:pt idx="348">
                  <c:v>20.800001358242302</c:v>
                </c:pt>
                <c:pt idx="349">
                  <c:v>20.3999999956221</c:v>
                </c:pt>
                <c:pt idx="350">
                  <c:v>21.0000003235522</c:v>
                </c:pt>
                <c:pt idx="351">
                  <c:v>20.6000015349323</c:v>
                </c:pt>
                <c:pt idx="352">
                  <c:v>21.0000003235522</c:v>
                </c:pt>
                <c:pt idx="353">
                  <c:v>21.1000010932073</c:v>
                </c:pt>
                <c:pt idx="354">
                  <c:v>22.0000011561024</c:v>
                </c:pt>
                <c:pt idx="355">
                  <c:v>22.3999999447223</c:v>
                </c:pt>
                <c:pt idx="356">
                  <c:v>22.200000979412401</c:v>
                </c:pt>
                <c:pt idx="357">
                  <c:v>21.600000651482301</c:v>
                </c:pt>
                <c:pt idx="358">
                  <c:v>21.600000651482301</c:v>
                </c:pt>
                <c:pt idx="359">
                  <c:v>22.0000011561024</c:v>
                </c:pt>
                <c:pt idx="360">
                  <c:v>21.900000386447299</c:v>
                </c:pt>
                <c:pt idx="361">
                  <c:v>21.399998254172001</c:v>
                </c:pt>
                <c:pt idx="362">
                  <c:v>20.800001358242302</c:v>
                </c:pt>
                <c:pt idx="363">
                  <c:v>19.599999844382001</c:v>
                </c:pt>
                <c:pt idx="364">
                  <c:v>20.6000015349323</c:v>
                </c:pt>
                <c:pt idx="365">
                  <c:v>20.6000015349323</c:v>
                </c:pt>
                <c:pt idx="366">
                  <c:v>20.6000015349323</c:v>
                </c:pt>
                <c:pt idx="367">
                  <c:v>19.800002241692301</c:v>
                </c:pt>
                <c:pt idx="368">
                  <c:v>19.599999844382001</c:v>
                </c:pt>
                <c:pt idx="369">
                  <c:v>19.900000437347099</c:v>
                </c:pt>
                <c:pt idx="370">
                  <c:v>19.2000019137622</c:v>
                </c:pt>
                <c:pt idx="371">
                  <c:v>20.099999402657001</c:v>
                </c:pt>
                <c:pt idx="372">
                  <c:v>20.300001799967301</c:v>
                </c:pt>
                <c:pt idx="373">
                  <c:v>20.800001358242302</c:v>
                </c:pt>
                <c:pt idx="374">
                  <c:v>21.399998254172001</c:v>
                </c:pt>
                <c:pt idx="375">
                  <c:v>21.399998254172001</c:v>
                </c:pt>
                <c:pt idx="376">
                  <c:v>21.600000651482301</c:v>
                </c:pt>
                <c:pt idx="377">
                  <c:v>22.0000011561024</c:v>
                </c:pt>
                <c:pt idx="378">
                  <c:v>22.0000011561024</c:v>
                </c:pt>
                <c:pt idx="379">
                  <c:v>23.0000002726524</c:v>
                </c:pt>
                <c:pt idx="380">
                  <c:v>23.800001281892602</c:v>
                </c:pt>
                <c:pt idx="381">
                  <c:v>22.200000979412401</c:v>
                </c:pt>
                <c:pt idx="382">
                  <c:v>22.800000449342399</c:v>
                </c:pt>
                <c:pt idx="383">
                  <c:v>23.0000002726524</c:v>
                </c:pt>
                <c:pt idx="384">
                  <c:v>22.6000014840325</c:v>
                </c:pt>
                <c:pt idx="385">
                  <c:v>22.0000011561024</c:v>
                </c:pt>
                <c:pt idx="386">
                  <c:v>22.0000011561024</c:v>
                </c:pt>
                <c:pt idx="387">
                  <c:v>22.200000979412401</c:v>
                </c:pt>
                <c:pt idx="388">
                  <c:v>23.0000002726524</c:v>
                </c:pt>
                <c:pt idx="389">
                  <c:v>22.8999995029973</c:v>
                </c:pt>
                <c:pt idx="390">
                  <c:v>22.800000449342399</c:v>
                </c:pt>
                <c:pt idx="391">
                  <c:v>22.800000449342399</c:v>
                </c:pt>
                <c:pt idx="392">
                  <c:v>22.3999999447223</c:v>
                </c:pt>
                <c:pt idx="393">
                  <c:v>22.3999999447223</c:v>
                </c:pt>
                <c:pt idx="394">
                  <c:v>22.0000011561024</c:v>
                </c:pt>
                <c:pt idx="395">
                  <c:v>22.800000449342399</c:v>
                </c:pt>
                <c:pt idx="396">
                  <c:v>22.0000011561024</c:v>
                </c:pt>
                <c:pt idx="397">
                  <c:v>21.600000651482301</c:v>
                </c:pt>
                <c:pt idx="398">
                  <c:v>21.0000003235522</c:v>
                </c:pt>
                <c:pt idx="399">
                  <c:v>19.400000021072</c:v>
                </c:pt>
                <c:pt idx="400">
                  <c:v>19.000000374452</c:v>
                </c:pt>
                <c:pt idx="401">
                  <c:v>17.800001434592001</c:v>
                </c:pt>
                <c:pt idx="402">
                  <c:v>17.600001611282</c:v>
                </c:pt>
                <c:pt idx="403">
                  <c:v>18.300000992867002</c:v>
                </c:pt>
                <c:pt idx="404">
                  <c:v>18.400000904521999</c:v>
                </c:pt>
                <c:pt idx="405">
                  <c:v>18.400000904521999</c:v>
                </c:pt>
                <c:pt idx="406">
                  <c:v>18.200001081212001</c:v>
                </c:pt>
                <c:pt idx="407">
                  <c:v>18.300000992867002</c:v>
                </c:pt>
                <c:pt idx="408">
                  <c:v>17.999999541901801</c:v>
                </c:pt>
                <c:pt idx="409">
                  <c:v>17.300001876317001</c:v>
                </c:pt>
                <c:pt idx="410">
                  <c:v>17.300001876317001</c:v>
                </c:pt>
                <c:pt idx="411">
                  <c:v>17.800001434592001</c:v>
                </c:pt>
                <c:pt idx="412">
                  <c:v>18.300000992867002</c:v>
                </c:pt>
                <c:pt idx="413">
                  <c:v>17.999999541901801</c:v>
                </c:pt>
                <c:pt idx="414">
                  <c:v>18.200001081212001</c:v>
                </c:pt>
                <c:pt idx="415">
                  <c:v>18.600000727832001</c:v>
                </c:pt>
                <c:pt idx="416">
                  <c:v>19.2000019137622</c:v>
                </c:pt>
                <c:pt idx="417">
                  <c:v>20.800001358242302</c:v>
                </c:pt>
                <c:pt idx="418">
                  <c:v>19.999999491002001</c:v>
                </c:pt>
                <c:pt idx="419">
                  <c:v>19.599999844382001</c:v>
                </c:pt>
                <c:pt idx="420">
                  <c:v>19.000000374452</c:v>
                </c:pt>
                <c:pt idx="421">
                  <c:v>19.000000374452</c:v>
                </c:pt>
                <c:pt idx="422">
                  <c:v>20.200001030312201</c:v>
                </c:pt>
                <c:pt idx="423">
                  <c:v>19.999999491002001</c:v>
                </c:pt>
                <c:pt idx="424">
                  <c:v>19.2000019137622</c:v>
                </c:pt>
                <c:pt idx="425">
                  <c:v>19.000000374452</c:v>
                </c:pt>
                <c:pt idx="426">
                  <c:v>18.200001081212001</c:v>
                </c:pt>
                <c:pt idx="427">
                  <c:v>18.100001169557</c:v>
                </c:pt>
                <c:pt idx="428">
                  <c:v>18.800000551141999</c:v>
                </c:pt>
                <c:pt idx="429">
                  <c:v>18.400000904521999</c:v>
                </c:pt>
                <c:pt idx="430">
                  <c:v>18.200001081212001</c:v>
                </c:pt>
                <c:pt idx="431">
                  <c:v>18.600000727832001</c:v>
                </c:pt>
                <c:pt idx="432">
                  <c:v>18.500000816177</c:v>
                </c:pt>
                <c:pt idx="433">
                  <c:v>18.200001081212001</c:v>
                </c:pt>
                <c:pt idx="434">
                  <c:v>17.999999541901801</c:v>
                </c:pt>
                <c:pt idx="435">
                  <c:v>18.100001169557</c:v>
                </c:pt>
                <c:pt idx="436">
                  <c:v>18.600000727832001</c:v>
                </c:pt>
                <c:pt idx="437">
                  <c:v>18.600000727832001</c:v>
                </c:pt>
                <c:pt idx="438">
                  <c:v>18.600000727832001</c:v>
                </c:pt>
                <c:pt idx="439">
                  <c:v>18.500000816177</c:v>
                </c:pt>
                <c:pt idx="440">
                  <c:v>18.300000992867002</c:v>
                </c:pt>
                <c:pt idx="441">
                  <c:v>18.300000992867002</c:v>
                </c:pt>
                <c:pt idx="442">
                  <c:v>19.599999844382001</c:v>
                </c:pt>
                <c:pt idx="443">
                  <c:v>19.300000109416999</c:v>
                </c:pt>
                <c:pt idx="444">
                  <c:v>19.2000019137622</c:v>
                </c:pt>
                <c:pt idx="445">
                  <c:v>18.800000551141999</c:v>
                </c:pt>
                <c:pt idx="446">
                  <c:v>18.700000639487001</c:v>
                </c:pt>
                <c:pt idx="447">
                  <c:v>18.600000727832001</c:v>
                </c:pt>
                <c:pt idx="448">
                  <c:v>18.600000727832001</c:v>
                </c:pt>
                <c:pt idx="449">
                  <c:v>18.600000727832001</c:v>
                </c:pt>
                <c:pt idx="450">
                  <c:v>18.600000727832001</c:v>
                </c:pt>
                <c:pt idx="451">
                  <c:v>18.600000727832001</c:v>
                </c:pt>
                <c:pt idx="452">
                  <c:v>18.600000727832001</c:v>
                </c:pt>
                <c:pt idx="453">
                  <c:v>18.400000904521999</c:v>
                </c:pt>
                <c:pt idx="454">
                  <c:v>18.200001081212001</c:v>
                </c:pt>
                <c:pt idx="455">
                  <c:v>18.400000904521999</c:v>
                </c:pt>
                <c:pt idx="456">
                  <c:v>18.700000639487001</c:v>
                </c:pt>
                <c:pt idx="457">
                  <c:v>19.300000109416999</c:v>
                </c:pt>
                <c:pt idx="458">
                  <c:v>19.599999844382001</c:v>
                </c:pt>
                <c:pt idx="459">
                  <c:v>19.599999844382001</c:v>
                </c:pt>
                <c:pt idx="460">
                  <c:v>19.2000019137622</c:v>
                </c:pt>
                <c:pt idx="461">
                  <c:v>18.200001081212001</c:v>
                </c:pt>
                <c:pt idx="462">
                  <c:v>18.500000816177</c:v>
                </c:pt>
                <c:pt idx="463">
                  <c:v>18.600000727832001</c:v>
                </c:pt>
                <c:pt idx="464">
                  <c:v>18.700000639487001</c:v>
                </c:pt>
                <c:pt idx="465">
                  <c:v>19.2000019137622</c:v>
                </c:pt>
                <c:pt idx="466">
                  <c:v>19.700001472037201</c:v>
                </c:pt>
                <c:pt idx="467">
                  <c:v>19.000000374452</c:v>
                </c:pt>
                <c:pt idx="468">
                  <c:v>19.000000374452</c:v>
                </c:pt>
                <c:pt idx="469">
                  <c:v>19.000000374452</c:v>
                </c:pt>
                <c:pt idx="470">
                  <c:v>18.800000551141999</c:v>
                </c:pt>
                <c:pt idx="471">
                  <c:v>18.800000551141999</c:v>
                </c:pt>
                <c:pt idx="472">
                  <c:v>18.600000727832001</c:v>
                </c:pt>
                <c:pt idx="473">
                  <c:v>18.600000727832001</c:v>
                </c:pt>
                <c:pt idx="474">
                  <c:v>18.600000727832001</c:v>
                </c:pt>
                <c:pt idx="475">
                  <c:v>18.300000992867002</c:v>
                </c:pt>
                <c:pt idx="476">
                  <c:v>18.400000904521999</c:v>
                </c:pt>
                <c:pt idx="477">
                  <c:v>18.400000904521999</c:v>
                </c:pt>
                <c:pt idx="478">
                  <c:v>18.400000904521999</c:v>
                </c:pt>
                <c:pt idx="479">
                  <c:v>17.700001522937001</c:v>
                </c:pt>
                <c:pt idx="480">
                  <c:v>18.300000992867002</c:v>
                </c:pt>
                <c:pt idx="481">
                  <c:v>18.300000992867002</c:v>
                </c:pt>
                <c:pt idx="482">
                  <c:v>19.000000374452</c:v>
                </c:pt>
                <c:pt idx="483">
                  <c:v>18.200001081212001</c:v>
                </c:pt>
                <c:pt idx="484">
                  <c:v>18.600000727832001</c:v>
                </c:pt>
                <c:pt idx="485">
                  <c:v>18.600000727832001</c:v>
                </c:pt>
                <c:pt idx="486">
                  <c:v>18.300000992867002</c:v>
                </c:pt>
                <c:pt idx="487">
                  <c:v>18.400000904521999</c:v>
                </c:pt>
                <c:pt idx="488">
                  <c:v>17.999999541901801</c:v>
                </c:pt>
                <c:pt idx="489">
                  <c:v>18.100001169557</c:v>
                </c:pt>
                <c:pt idx="490">
                  <c:v>18.100001169557</c:v>
                </c:pt>
                <c:pt idx="491">
                  <c:v>18.300000992867002</c:v>
                </c:pt>
                <c:pt idx="492">
                  <c:v>17.999999541901801</c:v>
                </c:pt>
                <c:pt idx="493">
                  <c:v>17.999999541901801</c:v>
                </c:pt>
                <c:pt idx="494">
                  <c:v>17.999999541901801</c:v>
                </c:pt>
                <c:pt idx="495">
                  <c:v>17.8999987722467</c:v>
                </c:pt>
                <c:pt idx="496">
                  <c:v>17.8999987722467</c:v>
                </c:pt>
                <c:pt idx="497">
                  <c:v>17.999999541901801</c:v>
                </c:pt>
                <c:pt idx="498">
                  <c:v>17.999999541901801</c:v>
                </c:pt>
                <c:pt idx="499">
                  <c:v>17.999999541901801</c:v>
                </c:pt>
                <c:pt idx="500">
                  <c:v>18.200001081212001</c:v>
                </c:pt>
                <c:pt idx="501">
                  <c:v>18.200001081212001</c:v>
                </c:pt>
                <c:pt idx="502">
                  <c:v>18.200001081212001</c:v>
                </c:pt>
                <c:pt idx="503">
                  <c:v>18.200001081212001</c:v>
                </c:pt>
                <c:pt idx="504">
                  <c:v>18.400000904521999</c:v>
                </c:pt>
                <c:pt idx="505">
                  <c:v>18.800000551141999</c:v>
                </c:pt>
                <c:pt idx="506">
                  <c:v>18.800000551141999</c:v>
                </c:pt>
                <c:pt idx="507">
                  <c:v>18.800000551141999</c:v>
                </c:pt>
                <c:pt idx="508">
                  <c:v>18.600000727832001</c:v>
                </c:pt>
                <c:pt idx="509">
                  <c:v>18.400000904521999</c:v>
                </c:pt>
                <c:pt idx="510">
                  <c:v>19.2000019137622</c:v>
                </c:pt>
                <c:pt idx="511">
                  <c:v>19.000000374452</c:v>
                </c:pt>
                <c:pt idx="512">
                  <c:v>19.000000374452</c:v>
                </c:pt>
                <c:pt idx="513">
                  <c:v>18.800000551141999</c:v>
                </c:pt>
                <c:pt idx="514">
                  <c:v>18.800000551141999</c:v>
                </c:pt>
                <c:pt idx="515">
                  <c:v>19.300000109416999</c:v>
                </c:pt>
                <c:pt idx="516">
                  <c:v>19.999999491002001</c:v>
                </c:pt>
                <c:pt idx="517">
                  <c:v>20.800001358242302</c:v>
                </c:pt>
                <c:pt idx="518">
                  <c:v>21.800002190792501</c:v>
                </c:pt>
                <c:pt idx="519">
                  <c:v>21.800002190792501</c:v>
                </c:pt>
                <c:pt idx="520">
                  <c:v>21.4999998818272</c:v>
                </c:pt>
                <c:pt idx="521">
                  <c:v>21.4999998818272</c:v>
                </c:pt>
                <c:pt idx="522">
                  <c:v>21.4999998818272</c:v>
                </c:pt>
                <c:pt idx="523">
                  <c:v>21.399998254172001</c:v>
                </c:pt>
                <c:pt idx="524">
                  <c:v>20.899998695897001</c:v>
                </c:pt>
                <c:pt idx="525">
                  <c:v>21.0000003235522</c:v>
                </c:pt>
                <c:pt idx="526">
                  <c:v>21.399998254172001</c:v>
                </c:pt>
                <c:pt idx="527">
                  <c:v>21.200001862862401</c:v>
                </c:pt>
                <c:pt idx="528">
                  <c:v>21.800002190792501</c:v>
                </c:pt>
                <c:pt idx="529">
                  <c:v>21.700001421137401</c:v>
                </c:pt>
                <c:pt idx="530">
                  <c:v>21.4999998818272</c:v>
                </c:pt>
                <c:pt idx="531">
                  <c:v>21.4999998818272</c:v>
                </c:pt>
                <c:pt idx="532">
                  <c:v>21.200001862862401</c:v>
                </c:pt>
                <c:pt idx="533">
                  <c:v>21.200001862862401</c:v>
                </c:pt>
                <c:pt idx="534">
                  <c:v>20.3999999956221</c:v>
                </c:pt>
                <c:pt idx="535">
                  <c:v>20.3999999956221</c:v>
                </c:pt>
                <c:pt idx="536">
                  <c:v>22.0000011561024</c:v>
                </c:pt>
                <c:pt idx="537">
                  <c:v>21.4999998818272</c:v>
                </c:pt>
                <c:pt idx="538">
                  <c:v>21.600000651482301</c:v>
                </c:pt>
                <c:pt idx="539">
                  <c:v>21.600000651482301</c:v>
                </c:pt>
                <c:pt idx="540">
                  <c:v>21.300002632517501</c:v>
                </c:pt>
                <c:pt idx="541">
                  <c:v>21.4999998818272</c:v>
                </c:pt>
                <c:pt idx="542">
                  <c:v>21.399998254172001</c:v>
                </c:pt>
                <c:pt idx="543">
                  <c:v>21.399998254172001</c:v>
                </c:pt>
                <c:pt idx="544">
                  <c:v>21.399998254172001</c:v>
                </c:pt>
                <c:pt idx="545">
                  <c:v>21.399998254172001</c:v>
                </c:pt>
                <c:pt idx="546">
                  <c:v>20.800001358242302</c:v>
                </c:pt>
                <c:pt idx="547">
                  <c:v>20.800001358242302</c:v>
                </c:pt>
                <c:pt idx="548">
                  <c:v>20.6000015349323</c:v>
                </c:pt>
                <c:pt idx="549">
                  <c:v>20.3999999956221</c:v>
                </c:pt>
                <c:pt idx="550">
                  <c:v>20.099999402657001</c:v>
                </c:pt>
                <c:pt idx="551">
                  <c:v>20.3999999956221</c:v>
                </c:pt>
                <c:pt idx="552">
                  <c:v>20.300001799967301</c:v>
                </c:pt>
                <c:pt idx="553">
                  <c:v>20.899998695897001</c:v>
                </c:pt>
                <c:pt idx="554">
                  <c:v>20.899998695897001</c:v>
                </c:pt>
                <c:pt idx="555">
                  <c:v>20.800001358242302</c:v>
                </c:pt>
                <c:pt idx="556">
                  <c:v>20.6000015349323</c:v>
                </c:pt>
                <c:pt idx="557">
                  <c:v>20.6000015349323</c:v>
                </c:pt>
                <c:pt idx="558">
                  <c:v>20.800001358242302</c:v>
                </c:pt>
                <c:pt idx="559">
                  <c:v>20.899998695897001</c:v>
                </c:pt>
                <c:pt idx="560">
                  <c:v>20.899998695897001</c:v>
                </c:pt>
                <c:pt idx="561">
                  <c:v>21.1000010932073</c:v>
                </c:pt>
                <c:pt idx="562">
                  <c:v>21.200001862862401</c:v>
                </c:pt>
                <c:pt idx="563">
                  <c:v>21.399998254172001</c:v>
                </c:pt>
                <c:pt idx="564">
                  <c:v>21.200001862862401</c:v>
                </c:pt>
                <c:pt idx="565">
                  <c:v>21.200001862862401</c:v>
                </c:pt>
                <c:pt idx="566">
                  <c:v>22.3999999447223</c:v>
                </c:pt>
                <c:pt idx="567">
                  <c:v>22.300000891067398</c:v>
                </c:pt>
                <c:pt idx="568">
                  <c:v>21.700001421137401</c:v>
                </c:pt>
                <c:pt idx="569">
                  <c:v>22.0000011561024</c:v>
                </c:pt>
                <c:pt idx="570">
                  <c:v>21.700001421137401</c:v>
                </c:pt>
                <c:pt idx="571">
                  <c:v>21.700001421137401</c:v>
                </c:pt>
                <c:pt idx="572">
                  <c:v>21.700001421137401</c:v>
                </c:pt>
                <c:pt idx="573">
                  <c:v>21.800002190792501</c:v>
                </c:pt>
                <c:pt idx="574">
                  <c:v>22.6000014840325</c:v>
                </c:pt>
                <c:pt idx="575">
                  <c:v>22.6000014840325</c:v>
                </c:pt>
                <c:pt idx="576">
                  <c:v>22.3999999447223</c:v>
                </c:pt>
                <c:pt idx="577">
                  <c:v>22.3999999447223</c:v>
                </c:pt>
                <c:pt idx="578">
                  <c:v>22.800000449342399</c:v>
                </c:pt>
                <c:pt idx="579">
                  <c:v>22.7000022536876</c:v>
                </c:pt>
                <c:pt idx="580">
                  <c:v>22.6000014840325</c:v>
                </c:pt>
                <c:pt idx="581">
                  <c:v>23.200001811962601</c:v>
                </c:pt>
                <c:pt idx="582">
                  <c:v>23.300002581617701</c:v>
                </c:pt>
                <c:pt idx="583">
                  <c:v>23.600000600582501</c:v>
                </c:pt>
                <c:pt idx="584">
                  <c:v>22.800000449342399</c:v>
                </c:pt>
                <c:pt idx="585">
                  <c:v>23.400000777272499</c:v>
                </c:pt>
                <c:pt idx="586">
                  <c:v>22.8999995029973</c:v>
                </c:pt>
                <c:pt idx="587">
                  <c:v>23.0000002726524</c:v>
                </c:pt>
                <c:pt idx="588">
                  <c:v>23.1000010423075</c:v>
                </c:pt>
                <c:pt idx="589">
                  <c:v>23.1000010423075</c:v>
                </c:pt>
                <c:pt idx="590">
                  <c:v>22.800000449342399</c:v>
                </c:pt>
                <c:pt idx="591">
                  <c:v>22.8999995029973</c:v>
                </c:pt>
                <c:pt idx="592">
                  <c:v>22.6000014840325</c:v>
                </c:pt>
                <c:pt idx="593">
                  <c:v>22.800000449342399</c:v>
                </c:pt>
                <c:pt idx="594">
                  <c:v>22.800000449342399</c:v>
                </c:pt>
                <c:pt idx="595">
                  <c:v>22.0000011561024</c:v>
                </c:pt>
                <c:pt idx="596">
                  <c:v>21.800002190792501</c:v>
                </c:pt>
                <c:pt idx="597">
                  <c:v>22.0000011561024</c:v>
                </c:pt>
                <c:pt idx="598">
                  <c:v>21.600000651482301</c:v>
                </c:pt>
                <c:pt idx="599">
                  <c:v>22.200000979412401</c:v>
                </c:pt>
                <c:pt idx="600">
                  <c:v>22.0000011561024</c:v>
                </c:pt>
                <c:pt idx="601">
                  <c:v>22.300000891067398</c:v>
                </c:pt>
                <c:pt idx="602">
                  <c:v>22.3999999447223</c:v>
                </c:pt>
                <c:pt idx="603">
                  <c:v>22.3999999447223</c:v>
                </c:pt>
                <c:pt idx="604">
                  <c:v>22.100000209757301</c:v>
                </c:pt>
                <c:pt idx="605">
                  <c:v>22.6000014840325</c:v>
                </c:pt>
                <c:pt idx="606">
                  <c:v>22.0000011561024</c:v>
                </c:pt>
                <c:pt idx="607">
                  <c:v>21.0000003235522</c:v>
                </c:pt>
                <c:pt idx="608">
                  <c:v>21.0000003235522</c:v>
                </c:pt>
                <c:pt idx="609">
                  <c:v>21.200001862862401</c:v>
                </c:pt>
                <c:pt idx="610">
                  <c:v>20.3999999956221</c:v>
                </c:pt>
                <c:pt idx="611">
                  <c:v>21.0000003235522</c:v>
                </c:pt>
                <c:pt idx="612">
                  <c:v>20.5000007652772</c:v>
                </c:pt>
                <c:pt idx="613">
                  <c:v>20.099999402657001</c:v>
                </c:pt>
                <c:pt idx="614">
                  <c:v>20.099999402657001</c:v>
                </c:pt>
                <c:pt idx="615">
                  <c:v>20.3999999956221</c:v>
                </c:pt>
                <c:pt idx="616">
                  <c:v>20.3999999956221</c:v>
                </c:pt>
                <c:pt idx="617">
                  <c:v>21.0000003235522</c:v>
                </c:pt>
                <c:pt idx="618">
                  <c:v>21.0000003235522</c:v>
                </c:pt>
                <c:pt idx="619">
                  <c:v>21.0000003235522</c:v>
                </c:pt>
                <c:pt idx="620">
                  <c:v>21.0000003235522</c:v>
                </c:pt>
                <c:pt idx="621">
                  <c:v>20.899998695897001</c:v>
                </c:pt>
                <c:pt idx="622">
                  <c:v>20.899998695897001</c:v>
                </c:pt>
                <c:pt idx="623">
                  <c:v>21.0000003235522</c:v>
                </c:pt>
                <c:pt idx="624">
                  <c:v>21.0000003235522</c:v>
                </c:pt>
                <c:pt idx="625">
                  <c:v>21.900000386447299</c:v>
                </c:pt>
                <c:pt idx="626">
                  <c:v>21.900000386447299</c:v>
                </c:pt>
                <c:pt idx="627">
                  <c:v>22.100000209757301</c:v>
                </c:pt>
                <c:pt idx="628">
                  <c:v>22.100000209757301</c:v>
                </c:pt>
                <c:pt idx="629">
                  <c:v>22.100000209757301</c:v>
                </c:pt>
                <c:pt idx="630">
                  <c:v>21.900000386447299</c:v>
                </c:pt>
                <c:pt idx="631">
                  <c:v>21.900000386447299</c:v>
                </c:pt>
                <c:pt idx="632">
                  <c:v>21.900000386447299</c:v>
                </c:pt>
                <c:pt idx="633">
                  <c:v>21.0000003235522</c:v>
                </c:pt>
                <c:pt idx="634">
                  <c:v>21.399998254172001</c:v>
                </c:pt>
                <c:pt idx="635">
                  <c:v>21.800002190792501</c:v>
                </c:pt>
                <c:pt idx="636">
                  <c:v>21.800002190792501</c:v>
                </c:pt>
                <c:pt idx="637">
                  <c:v>21.300002632517501</c:v>
                </c:pt>
                <c:pt idx="638">
                  <c:v>20.899998695897001</c:v>
                </c:pt>
                <c:pt idx="639">
                  <c:v>21.200001862862401</c:v>
                </c:pt>
                <c:pt idx="640">
                  <c:v>21.200001862862401</c:v>
                </c:pt>
                <c:pt idx="641">
                  <c:v>20.6000015349323</c:v>
                </c:pt>
                <c:pt idx="642">
                  <c:v>20.899998695897001</c:v>
                </c:pt>
                <c:pt idx="643">
                  <c:v>21.0000003235522</c:v>
                </c:pt>
                <c:pt idx="644">
                  <c:v>21.0000003235522</c:v>
                </c:pt>
                <c:pt idx="645">
                  <c:v>20.800001358242302</c:v>
                </c:pt>
                <c:pt idx="646">
                  <c:v>20.800001358242302</c:v>
                </c:pt>
                <c:pt idx="647">
                  <c:v>20.800001358242302</c:v>
                </c:pt>
                <c:pt idx="648">
                  <c:v>20.899998695897001</c:v>
                </c:pt>
                <c:pt idx="649">
                  <c:v>20.899998695897001</c:v>
                </c:pt>
                <c:pt idx="650">
                  <c:v>20.800001358242302</c:v>
                </c:pt>
                <c:pt idx="651">
                  <c:v>20.800001358242302</c:v>
                </c:pt>
                <c:pt idx="652">
                  <c:v>21.200001862862401</c:v>
                </c:pt>
                <c:pt idx="653">
                  <c:v>21.600000651482301</c:v>
                </c:pt>
                <c:pt idx="654">
                  <c:v>21.300002632517501</c:v>
                </c:pt>
                <c:pt idx="655">
                  <c:v>21.300002632517501</c:v>
                </c:pt>
                <c:pt idx="656">
                  <c:v>21.399998254172001</c:v>
                </c:pt>
                <c:pt idx="657">
                  <c:v>21.600000651482301</c:v>
                </c:pt>
                <c:pt idx="658">
                  <c:v>21.600000651482301</c:v>
                </c:pt>
                <c:pt idx="659">
                  <c:v>21.4999998818272</c:v>
                </c:pt>
                <c:pt idx="660">
                  <c:v>22.0000011561024</c:v>
                </c:pt>
                <c:pt idx="661">
                  <c:v>22.800000449342399</c:v>
                </c:pt>
                <c:pt idx="662">
                  <c:v>23.0000002726524</c:v>
                </c:pt>
                <c:pt idx="663">
                  <c:v>22.6000014840325</c:v>
                </c:pt>
                <c:pt idx="664">
                  <c:v>23.200001811962601</c:v>
                </c:pt>
                <c:pt idx="665">
                  <c:v>23.400000777272499</c:v>
                </c:pt>
                <c:pt idx="666">
                  <c:v>23.600000600582501</c:v>
                </c:pt>
                <c:pt idx="667">
                  <c:v>23.499999830927401</c:v>
                </c:pt>
                <c:pt idx="668">
                  <c:v>23.600000600582501</c:v>
                </c:pt>
                <c:pt idx="669">
                  <c:v>23.400000777272499</c:v>
                </c:pt>
                <c:pt idx="670">
                  <c:v>23.400000777272499</c:v>
                </c:pt>
                <c:pt idx="671">
                  <c:v>23.800001281892602</c:v>
                </c:pt>
                <c:pt idx="672">
                  <c:v>24.6000014331327</c:v>
                </c:pt>
                <c:pt idx="673">
                  <c:v>25.599999691682601</c:v>
                </c:pt>
                <c:pt idx="674">
                  <c:v>25.599999691682601</c:v>
                </c:pt>
                <c:pt idx="675">
                  <c:v>25.100000133407601</c:v>
                </c:pt>
                <c:pt idx="676">
                  <c:v>25.200000903062701</c:v>
                </c:pt>
                <c:pt idx="677">
                  <c:v>25.500001496027799</c:v>
                </c:pt>
                <c:pt idx="678">
                  <c:v>26.600000524232801</c:v>
                </c:pt>
                <c:pt idx="679">
                  <c:v>26.300000789267798</c:v>
                </c:pt>
                <c:pt idx="680">
                  <c:v>26.3999998429227</c:v>
                </c:pt>
                <c:pt idx="681">
                  <c:v>26.600000524232801</c:v>
                </c:pt>
                <c:pt idx="682">
                  <c:v>26.600000524232801</c:v>
                </c:pt>
                <c:pt idx="683">
                  <c:v>26.499999754577701</c:v>
                </c:pt>
                <c:pt idx="684">
                  <c:v>26.300000789267798</c:v>
                </c:pt>
                <c:pt idx="685">
                  <c:v>25.9000002846477</c:v>
                </c:pt>
                <c:pt idx="686">
                  <c:v>25.599999691682601</c:v>
                </c:pt>
                <c:pt idx="687">
                  <c:v>26.0000010543028</c:v>
                </c:pt>
                <c:pt idx="688">
                  <c:v>25.500001496027799</c:v>
                </c:pt>
                <c:pt idx="689">
                  <c:v>25.400000726372699</c:v>
                </c:pt>
                <c:pt idx="690">
                  <c:v>25.700000461337702</c:v>
                </c:pt>
                <c:pt idx="691">
                  <c:v>25.9000002846477</c:v>
                </c:pt>
                <c:pt idx="692">
                  <c:v>25.599999691682601</c:v>
                </c:pt>
                <c:pt idx="693">
                  <c:v>26.0000010543028</c:v>
                </c:pt>
                <c:pt idx="694">
                  <c:v>25.9000002846477</c:v>
                </c:pt>
                <c:pt idx="695">
                  <c:v>26.300000789267798</c:v>
                </c:pt>
                <c:pt idx="696">
                  <c:v>26.300000789267798</c:v>
                </c:pt>
                <c:pt idx="697">
                  <c:v>26.600000524232801</c:v>
                </c:pt>
                <c:pt idx="698">
                  <c:v>26.600000524232801</c:v>
                </c:pt>
                <c:pt idx="699">
                  <c:v>26.999999312852701</c:v>
                </c:pt>
                <c:pt idx="700">
                  <c:v>26.700002151888</c:v>
                </c:pt>
                <c:pt idx="701">
                  <c:v>26.200002593613</c:v>
                </c:pt>
                <c:pt idx="702">
                  <c:v>26.200002593613</c:v>
                </c:pt>
                <c:pt idx="703">
                  <c:v>26.499999754577701</c:v>
                </c:pt>
                <c:pt idx="704">
                  <c:v>26.300000789267798</c:v>
                </c:pt>
                <c:pt idx="705">
                  <c:v>26.3999998429227</c:v>
                </c:pt>
                <c:pt idx="706">
                  <c:v>26.3999998429227</c:v>
                </c:pt>
                <c:pt idx="707">
                  <c:v>26.3999998429227</c:v>
                </c:pt>
                <c:pt idx="708">
                  <c:v>26.0000010543028</c:v>
                </c:pt>
                <c:pt idx="709">
                  <c:v>25.9000002846477</c:v>
                </c:pt>
                <c:pt idx="710">
                  <c:v>25.400000726372699</c:v>
                </c:pt>
                <c:pt idx="711">
                  <c:v>25.400000726372699</c:v>
                </c:pt>
                <c:pt idx="712">
                  <c:v>25.300001672717801</c:v>
                </c:pt>
                <c:pt idx="713">
                  <c:v>25.300001672717801</c:v>
                </c:pt>
                <c:pt idx="714">
                  <c:v>26.0000010543028</c:v>
                </c:pt>
                <c:pt idx="715">
                  <c:v>25.800001230992802</c:v>
                </c:pt>
                <c:pt idx="716">
                  <c:v>25.0000002217526</c:v>
                </c:pt>
                <c:pt idx="717">
                  <c:v>24.0000011052026</c:v>
                </c:pt>
                <c:pt idx="718">
                  <c:v>24.1000018748577</c:v>
                </c:pt>
                <c:pt idx="719">
                  <c:v>24.5000006634776</c:v>
                </c:pt>
                <c:pt idx="720">
                  <c:v>24.800000398442599</c:v>
                </c:pt>
                <c:pt idx="721">
                  <c:v>24.300000840167598</c:v>
                </c:pt>
                <c:pt idx="722">
                  <c:v>24.5000006634776</c:v>
                </c:pt>
                <c:pt idx="723">
                  <c:v>24.3999998938225</c:v>
                </c:pt>
                <c:pt idx="724">
                  <c:v>23.499999830927401</c:v>
                </c:pt>
                <c:pt idx="725">
                  <c:v>23.800001281892602</c:v>
                </c:pt>
                <c:pt idx="726">
                  <c:v>24.200000070512498</c:v>
                </c:pt>
                <c:pt idx="727">
                  <c:v>24.0000011052026</c:v>
                </c:pt>
                <c:pt idx="728">
                  <c:v>24.0000011052026</c:v>
                </c:pt>
                <c:pt idx="729">
                  <c:v>24.200000070512498</c:v>
                </c:pt>
                <c:pt idx="730">
                  <c:v>23.800001281892602</c:v>
                </c:pt>
                <c:pt idx="731">
                  <c:v>23.800001281892602</c:v>
                </c:pt>
                <c:pt idx="732">
                  <c:v>23.600000600582501</c:v>
                </c:pt>
                <c:pt idx="733">
                  <c:v>23.600000600582501</c:v>
                </c:pt>
                <c:pt idx="734">
                  <c:v>24.0000011052026</c:v>
                </c:pt>
                <c:pt idx="735">
                  <c:v>24.0000011052026</c:v>
                </c:pt>
                <c:pt idx="736">
                  <c:v>24.300000840167598</c:v>
                </c:pt>
                <c:pt idx="737">
                  <c:v>24.3999998938225</c:v>
                </c:pt>
                <c:pt idx="738">
                  <c:v>24.1000018748577</c:v>
                </c:pt>
                <c:pt idx="739">
                  <c:v>24.3999998938225</c:v>
                </c:pt>
                <c:pt idx="740">
                  <c:v>24.5000006634776</c:v>
                </c:pt>
                <c:pt idx="741">
                  <c:v>24.300000840167598</c:v>
                </c:pt>
                <c:pt idx="742">
                  <c:v>25.200000903062701</c:v>
                </c:pt>
                <c:pt idx="743">
                  <c:v>24.8999994520975</c:v>
                </c:pt>
                <c:pt idx="744">
                  <c:v>24.6000014331327</c:v>
                </c:pt>
                <c:pt idx="745">
                  <c:v>24.8999994520975</c:v>
                </c:pt>
                <c:pt idx="746">
                  <c:v>24.6000014331327</c:v>
                </c:pt>
                <c:pt idx="747">
                  <c:v>24.3999998938225</c:v>
                </c:pt>
                <c:pt idx="748">
                  <c:v>24.3999998938225</c:v>
                </c:pt>
                <c:pt idx="749">
                  <c:v>24.6000014331327</c:v>
                </c:pt>
                <c:pt idx="750">
                  <c:v>24.200000070512498</c:v>
                </c:pt>
                <c:pt idx="751">
                  <c:v>24.5000006634776</c:v>
                </c:pt>
                <c:pt idx="752">
                  <c:v>24.0000011052026</c:v>
                </c:pt>
                <c:pt idx="753">
                  <c:v>25.200000903062701</c:v>
                </c:pt>
                <c:pt idx="754">
                  <c:v>25.599999691682601</c:v>
                </c:pt>
                <c:pt idx="755">
                  <c:v>25.700000461337702</c:v>
                </c:pt>
                <c:pt idx="756">
                  <c:v>25.500001496027799</c:v>
                </c:pt>
                <c:pt idx="757">
                  <c:v>25.500001496027799</c:v>
                </c:pt>
                <c:pt idx="758">
                  <c:v>25.500001496027799</c:v>
                </c:pt>
                <c:pt idx="759">
                  <c:v>25.500001496027799</c:v>
                </c:pt>
                <c:pt idx="760">
                  <c:v>25.400000726372699</c:v>
                </c:pt>
                <c:pt idx="761">
                  <c:v>25.300001672717801</c:v>
                </c:pt>
                <c:pt idx="762">
                  <c:v>25.700000461337702</c:v>
                </c:pt>
                <c:pt idx="763">
                  <c:v>25.0000002217526</c:v>
                </c:pt>
                <c:pt idx="764">
                  <c:v>24.800000398442599</c:v>
                </c:pt>
                <c:pt idx="765">
                  <c:v>24.800000398442599</c:v>
                </c:pt>
                <c:pt idx="766">
                  <c:v>24.7000022027878</c:v>
                </c:pt>
                <c:pt idx="767">
                  <c:v>24.7000022027878</c:v>
                </c:pt>
                <c:pt idx="768">
                  <c:v>24.7000022027878</c:v>
                </c:pt>
                <c:pt idx="769">
                  <c:v>24.6000014331327</c:v>
                </c:pt>
                <c:pt idx="770">
                  <c:v>24.8999994520975</c:v>
                </c:pt>
                <c:pt idx="771">
                  <c:v>24.8999994520975</c:v>
                </c:pt>
                <c:pt idx="772">
                  <c:v>25.100000133407601</c:v>
                </c:pt>
                <c:pt idx="773">
                  <c:v>24.7000022027878</c:v>
                </c:pt>
                <c:pt idx="774">
                  <c:v>24.8999994520975</c:v>
                </c:pt>
                <c:pt idx="775">
                  <c:v>24.7000022027878</c:v>
                </c:pt>
                <c:pt idx="776">
                  <c:v>24.8999994520975</c:v>
                </c:pt>
                <c:pt idx="777">
                  <c:v>24.800000398442599</c:v>
                </c:pt>
                <c:pt idx="778">
                  <c:v>24.800000398442599</c:v>
                </c:pt>
                <c:pt idx="779">
                  <c:v>24.800000398442599</c:v>
                </c:pt>
                <c:pt idx="780">
                  <c:v>24.7000022027878</c:v>
                </c:pt>
                <c:pt idx="781">
                  <c:v>24.7000022027878</c:v>
                </c:pt>
                <c:pt idx="782">
                  <c:v>24.7000022027878</c:v>
                </c:pt>
                <c:pt idx="783">
                  <c:v>24.800000398442599</c:v>
                </c:pt>
                <c:pt idx="784">
                  <c:v>24.7000022027878</c:v>
                </c:pt>
                <c:pt idx="785">
                  <c:v>24.7000022027878</c:v>
                </c:pt>
                <c:pt idx="786">
                  <c:v>24.8999994520975</c:v>
                </c:pt>
                <c:pt idx="787">
                  <c:v>25.100000133407601</c:v>
                </c:pt>
                <c:pt idx="788">
                  <c:v>25.0000002217526</c:v>
                </c:pt>
                <c:pt idx="789">
                  <c:v>24.8999994520975</c:v>
                </c:pt>
                <c:pt idx="790">
                  <c:v>24.800000398442599</c:v>
                </c:pt>
                <c:pt idx="791">
                  <c:v>24.5000006634776</c:v>
                </c:pt>
                <c:pt idx="792">
                  <c:v>25.0000002217526</c:v>
                </c:pt>
                <c:pt idx="793">
                  <c:v>24.800000398442599</c:v>
                </c:pt>
                <c:pt idx="794">
                  <c:v>24.7000022027878</c:v>
                </c:pt>
                <c:pt idx="795">
                  <c:v>24.8999994520975</c:v>
                </c:pt>
                <c:pt idx="796">
                  <c:v>24.8999994520975</c:v>
                </c:pt>
                <c:pt idx="797">
                  <c:v>24.6000014331327</c:v>
                </c:pt>
                <c:pt idx="798">
                  <c:v>24.6000014331327</c:v>
                </c:pt>
                <c:pt idx="799">
                  <c:v>25.100000133407601</c:v>
                </c:pt>
                <c:pt idx="800">
                  <c:v>25.200000903062701</c:v>
                </c:pt>
                <c:pt idx="801">
                  <c:v>25.0000002217526</c:v>
                </c:pt>
                <c:pt idx="802">
                  <c:v>24.8999994520975</c:v>
                </c:pt>
                <c:pt idx="803">
                  <c:v>25.200000903062701</c:v>
                </c:pt>
                <c:pt idx="804">
                  <c:v>25.300001672717801</c:v>
                </c:pt>
                <c:pt idx="805">
                  <c:v>25.100000133407601</c:v>
                </c:pt>
                <c:pt idx="806">
                  <c:v>25.100000133407601</c:v>
                </c:pt>
                <c:pt idx="807">
                  <c:v>25.100000133407601</c:v>
                </c:pt>
                <c:pt idx="808">
                  <c:v>25.400000726372699</c:v>
                </c:pt>
                <c:pt idx="809">
                  <c:v>25.700000461337702</c:v>
                </c:pt>
                <c:pt idx="810">
                  <c:v>26.900001117197899</c:v>
                </c:pt>
                <c:pt idx="811">
                  <c:v>27.200001710163001</c:v>
                </c:pt>
                <c:pt idx="812">
                  <c:v>27.800001180092998</c:v>
                </c:pt>
                <c:pt idx="813">
                  <c:v>27.8999993757478</c:v>
                </c:pt>
                <c:pt idx="814">
                  <c:v>28.500000561678</c:v>
                </c:pt>
                <c:pt idx="815">
                  <c:v>28.600000473333001</c:v>
                </c:pt>
                <c:pt idx="816">
                  <c:v>28.399998934022801</c:v>
                </c:pt>
                <c:pt idx="817">
                  <c:v>27.600001356783</c:v>
                </c:pt>
                <c:pt idx="818">
                  <c:v>28.000001003403</c:v>
                </c:pt>
                <c:pt idx="819">
                  <c:v>27.700001268438001</c:v>
                </c:pt>
                <c:pt idx="820">
                  <c:v>28.000001003403</c:v>
                </c:pt>
                <c:pt idx="821">
                  <c:v>28.399998934022801</c:v>
                </c:pt>
                <c:pt idx="822">
                  <c:v>28.500000561678</c:v>
                </c:pt>
                <c:pt idx="823">
                  <c:v>28.399998934022801</c:v>
                </c:pt>
                <c:pt idx="824">
                  <c:v>27.8999993757478</c:v>
                </c:pt>
                <c:pt idx="825">
                  <c:v>27.600001356783</c:v>
                </c:pt>
                <c:pt idx="826">
                  <c:v>27.700001268438001</c:v>
                </c:pt>
                <c:pt idx="827">
                  <c:v>27.500001445127999</c:v>
                </c:pt>
                <c:pt idx="828">
                  <c:v>28.000001003403</c:v>
                </c:pt>
                <c:pt idx="829">
                  <c:v>28.100000915058001</c:v>
                </c:pt>
                <c:pt idx="830">
                  <c:v>29.199999943262998</c:v>
                </c:pt>
                <c:pt idx="831">
                  <c:v>29.399999766573</c:v>
                </c:pt>
                <c:pt idx="832">
                  <c:v>30.200001633813301</c:v>
                </c:pt>
                <c:pt idx="833">
                  <c:v>30.800001961743401</c:v>
                </c:pt>
                <c:pt idx="834">
                  <c:v>30.800001961743401</c:v>
                </c:pt>
                <c:pt idx="835">
                  <c:v>31.800000220293299</c:v>
                </c:pt>
                <c:pt idx="836">
                  <c:v>32.5000013178785</c:v>
                </c:pt>
                <c:pt idx="837">
                  <c:v>32.400003122223701</c:v>
                </c:pt>
                <c:pt idx="838">
                  <c:v>32.700001141188501</c:v>
                </c:pt>
                <c:pt idx="839">
                  <c:v>33.999999992703501</c:v>
                </c:pt>
                <c:pt idx="840">
                  <c:v>33.600002920083803</c:v>
                </c:pt>
                <c:pt idx="841">
                  <c:v>33.199999841463402</c:v>
                </c:pt>
                <c:pt idx="842">
                  <c:v>33.0000008761535</c:v>
                </c:pt>
                <c:pt idx="843">
                  <c:v>33.400001380773602</c:v>
                </c:pt>
                <c:pt idx="844">
                  <c:v>33.600002920083803</c:v>
                </c:pt>
                <c:pt idx="845">
                  <c:v>34.200001532013701</c:v>
                </c:pt>
                <c:pt idx="846">
                  <c:v>32.900001822498602</c:v>
                </c:pt>
                <c:pt idx="847">
                  <c:v>34.499999550978501</c:v>
                </c:pt>
                <c:pt idx="848">
                  <c:v>33.999999992703501</c:v>
                </c:pt>
                <c:pt idx="849">
                  <c:v>33.5000004344285</c:v>
                </c:pt>
                <c:pt idx="850">
                  <c:v>33.600002920083803</c:v>
                </c:pt>
                <c:pt idx="851">
                  <c:v>33.400001380773602</c:v>
                </c:pt>
                <c:pt idx="852">
                  <c:v>33.0000008761535</c:v>
                </c:pt>
                <c:pt idx="853">
                  <c:v>33.0000008761535</c:v>
                </c:pt>
                <c:pt idx="854">
                  <c:v>32.7999993368433</c:v>
                </c:pt>
                <c:pt idx="855">
                  <c:v>34.200001532013701</c:v>
                </c:pt>
                <c:pt idx="856">
                  <c:v>34.200001532013701</c:v>
                </c:pt>
                <c:pt idx="857">
                  <c:v>33.0000008761535</c:v>
                </c:pt>
                <c:pt idx="858">
                  <c:v>33.100003361808803</c:v>
                </c:pt>
                <c:pt idx="859">
                  <c:v>32.600002087533603</c:v>
                </c:pt>
                <c:pt idx="860">
                  <c:v>31.800000220293299</c:v>
                </c:pt>
                <c:pt idx="861">
                  <c:v>31.3999997156732</c:v>
                </c:pt>
                <c:pt idx="862">
                  <c:v>31.6000012549834</c:v>
                </c:pt>
                <c:pt idx="863">
                  <c:v>31.6000012549834</c:v>
                </c:pt>
                <c:pt idx="864">
                  <c:v>32.299999778568299</c:v>
                </c:pt>
                <c:pt idx="865">
                  <c:v>31.800000220293299</c:v>
                </c:pt>
                <c:pt idx="866">
                  <c:v>31.800000220293299</c:v>
                </c:pt>
                <c:pt idx="867">
                  <c:v>31.6000012549834</c:v>
                </c:pt>
                <c:pt idx="868">
                  <c:v>31.300001520018402</c:v>
                </c:pt>
                <c:pt idx="869">
                  <c:v>31.1000016967084</c:v>
                </c:pt>
                <c:pt idx="870">
                  <c:v>30.700001192088301</c:v>
                </c:pt>
                <c:pt idx="871">
                  <c:v>31.0000009270533</c:v>
                </c:pt>
                <c:pt idx="872">
                  <c:v>30.800001961743401</c:v>
                </c:pt>
                <c:pt idx="873">
                  <c:v>30.800001961743401</c:v>
                </c:pt>
                <c:pt idx="874">
                  <c:v>30.600000422433201</c:v>
                </c:pt>
                <c:pt idx="875">
                  <c:v>30.600000422433201</c:v>
                </c:pt>
                <c:pt idx="876">
                  <c:v>30.800001961743401</c:v>
                </c:pt>
                <c:pt idx="877">
                  <c:v>31.200000750363301</c:v>
                </c:pt>
                <c:pt idx="878">
                  <c:v>31.200000750363301</c:v>
                </c:pt>
                <c:pt idx="879">
                  <c:v>31.6000012549834</c:v>
                </c:pt>
                <c:pt idx="880">
                  <c:v>31.6000012549834</c:v>
                </c:pt>
                <c:pt idx="881">
                  <c:v>31.6000012549834</c:v>
                </c:pt>
                <c:pt idx="882">
                  <c:v>31.6000012549834</c:v>
                </c:pt>
                <c:pt idx="883">
                  <c:v>31.6000012549834</c:v>
                </c:pt>
                <c:pt idx="884">
                  <c:v>31.6000012549834</c:v>
                </c:pt>
                <c:pt idx="885">
                  <c:v>31.6000012549834</c:v>
                </c:pt>
                <c:pt idx="886">
                  <c:v>31.3999997156732</c:v>
                </c:pt>
                <c:pt idx="887">
                  <c:v>31.3999997156732</c:v>
                </c:pt>
                <c:pt idx="888">
                  <c:v>31.6000012549834</c:v>
                </c:pt>
                <c:pt idx="889">
                  <c:v>32.000000043603301</c:v>
                </c:pt>
                <c:pt idx="890">
                  <c:v>33.0000008761535</c:v>
                </c:pt>
                <c:pt idx="891">
                  <c:v>33.999999992703501</c:v>
                </c:pt>
                <c:pt idx="892">
                  <c:v>33.600002920083803</c:v>
                </c:pt>
                <c:pt idx="893">
                  <c:v>33.199999841463402</c:v>
                </c:pt>
                <c:pt idx="894">
                  <c:v>33.400001380773602</c:v>
                </c:pt>
                <c:pt idx="895">
                  <c:v>33.700001973738701</c:v>
                </c:pt>
                <c:pt idx="896">
                  <c:v>33.800000169393499</c:v>
                </c:pt>
                <c:pt idx="897">
                  <c:v>33.5000004344285</c:v>
                </c:pt>
                <c:pt idx="898">
                  <c:v>33.5000004344285</c:v>
                </c:pt>
                <c:pt idx="899">
                  <c:v>33.400001380773602</c:v>
                </c:pt>
                <c:pt idx="900">
                  <c:v>33.400001380773602</c:v>
                </c:pt>
                <c:pt idx="901">
                  <c:v>33.2999988951183</c:v>
                </c:pt>
                <c:pt idx="902">
                  <c:v>33.2999988951183</c:v>
                </c:pt>
                <c:pt idx="903">
                  <c:v>33.400001380773602</c:v>
                </c:pt>
                <c:pt idx="904">
                  <c:v>33.2999988951183</c:v>
                </c:pt>
                <c:pt idx="905">
                  <c:v>33.400001380773602</c:v>
                </c:pt>
                <c:pt idx="906">
                  <c:v>33.2999988951183</c:v>
                </c:pt>
                <c:pt idx="907">
                  <c:v>33.600002920083803</c:v>
                </c:pt>
                <c:pt idx="908">
                  <c:v>33.600002920083803</c:v>
                </c:pt>
                <c:pt idx="909">
                  <c:v>33.600002920083803</c:v>
                </c:pt>
                <c:pt idx="910">
                  <c:v>34.299999727668499</c:v>
                </c:pt>
                <c:pt idx="911">
                  <c:v>34.7999992859435</c:v>
                </c:pt>
                <c:pt idx="912">
                  <c:v>33.999999992703501</c:v>
                </c:pt>
                <c:pt idx="913">
                  <c:v>34.499999550978501</c:v>
                </c:pt>
                <c:pt idx="914">
                  <c:v>33.800000169393499</c:v>
                </c:pt>
                <c:pt idx="915">
                  <c:v>34.299999727668499</c:v>
                </c:pt>
                <c:pt idx="916">
                  <c:v>33.900000939048603</c:v>
                </c:pt>
                <c:pt idx="917">
                  <c:v>33.999999992703501</c:v>
                </c:pt>
                <c:pt idx="918">
                  <c:v>34.200001532013701</c:v>
                </c:pt>
                <c:pt idx="919">
                  <c:v>34.200001532013701</c:v>
                </c:pt>
                <c:pt idx="920">
                  <c:v>33.999999992703501</c:v>
                </c:pt>
                <c:pt idx="921">
                  <c:v>33.999999992703501</c:v>
                </c:pt>
                <c:pt idx="922">
                  <c:v>33.999999992703501</c:v>
                </c:pt>
                <c:pt idx="923">
                  <c:v>34.200001532013701</c:v>
                </c:pt>
                <c:pt idx="924">
                  <c:v>34.200001532013701</c:v>
                </c:pt>
                <c:pt idx="925">
                  <c:v>33.900000939048603</c:v>
                </c:pt>
                <c:pt idx="926">
                  <c:v>34.299999727668499</c:v>
                </c:pt>
                <c:pt idx="927">
                  <c:v>33.199999841463402</c:v>
                </c:pt>
                <c:pt idx="928">
                  <c:v>33.400001380773602</c:v>
                </c:pt>
                <c:pt idx="929">
                  <c:v>33.900000939048603</c:v>
                </c:pt>
                <c:pt idx="930">
                  <c:v>33.5000004344285</c:v>
                </c:pt>
                <c:pt idx="931">
                  <c:v>33.700001973738701</c:v>
                </c:pt>
                <c:pt idx="932">
                  <c:v>33.999999992703501</c:v>
                </c:pt>
                <c:pt idx="933">
                  <c:v>33.999999992703501</c:v>
                </c:pt>
                <c:pt idx="934">
                  <c:v>33.700001973738701</c:v>
                </c:pt>
                <c:pt idx="935">
                  <c:v>33.2999988951183</c:v>
                </c:pt>
                <c:pt idx="936">
                  <c:v>33.800000169393499</c:v>
                </c:pt>
                <c:pt idx="937">
                  <c:v>33.999999992703501</c:v>
                </c:pt>
                <c:pt idx="938">
                  <c:v>33.999999992703501</c:v>
                </c:pt>
                <c:pt idx="939">
                  <c:v>33.800000169393499</c:v>
                </c:pt>
                <c:pt idx="940">
                  <c:v>33.999999992703501</c:v>
                </c:pt>
                <c:pt idx="941">
                  <c:v>34.200001532013701</c:v>
                </c:pt>
                <c:pt idx="942">
                  <c:v>34.200001532013701</c:v>
                </c:pt>
                <c:pt idx="943">
                  <c:v>34.499999550978501</c:v>
                </c:pt>
                <c:pt idx="944">
                  <c:v>34.499999550978501</c:v>
                </c:pt>
                <c:pt idx="945">
                  <c:v>34.600003752634002</c:v>
                </c:pt>
                <c:pt idx="946">
                  <c:v>36.600001985734004</c:v>
                </c:pt>
                <c:pt idx="947">
                  <c:v>36.400002162424002</c:v>
                </c:pt>
                <c:pt idx="948">
                  <c:v>36.100002427459003</c:v>
                </c:pt>
                <c:pt idx="949">
                  <c:v>37.100001544008997</c:v>
                </c:pt>
                <c:pt idx="950">
                  <c:v>36.600001985734004</c:v>
                </c:pt>
                <c:pt idx="951">
                  <c:v>37.600001102283997</c:v>
                </c:pt>
                <c:pt idx="952">
                  <c:v>39.199999688764002</c:v>
                </c:pt>
                <c:pt idx="953">
                  <c:v>40.600002741934503</c:v>
                </c:pt>
                <c:pt idx="954">
                  <c:v>40.400002060624402</c:v>
                </c:pt>
                <c:pt idx="955">
                  <c:v>39.600004483384602</c:v>
                </c:pt>
                <c:pt idx="956">
                  <c:v>38.600000218833998</c:v>
                </c:pt>
                <c:pt idx="957">
                  <c:v>38.400003827524401</c:v>
                </c:pt>
                <c:pt idx="958">
                  <c:v>37.800000925593999</c:v>
                </c:pt>
                <c:pt idx="959">
                  <c:v>38.200002288214201</c:v>
                </c:pt>
                <c:pt idx="960">
                  <c:v>38.600000218833998</c:v>
                </c:pt>
                <c:pt idx="961">
                  <c:v>38.400003827524401</c:v>
                </c:pt>
                <c:pt idx="962">
                  <c:v>38.800000042143999</c:v>
                </c:pt>
                <c:pt idx="963">
                  <c:v>40.199998805314003</c:v>
                </c:pt>
                <c:pt idx="964">
                  <c:v>41.400000319174303</c:v>
                </c:pt>
                <c:pt idx="965">
                  <c:v>41.0000015305544</c:v>
                </c:pt>
                <c:pt idx="966">
                  <c:v>41.400000319174303</c:v>
                </c:pt>
                <c:pt idx="967">
                  <c:v>42.600005265035001</c:v>
                </c:pt>
                <c:pt idx="968">
                  <c:v>42.100003132759703</c:v>
                </c:pt>
                <c:pt idx="969">
                  <c:v>43.400001984274702</c:v>
                </c:pt>
                <c:pt idx="970">
                  <c:v>44.199999561514502</c:v>
                </c:pt>
                <c:pt idx="971">
                  <c:v>45.400002791375002</c:v>
                </c:pt>
                <c:pt idx="972">
                  <c:v>45.400002791375002</c:v>
                </c:pt>
                <c:pt idx="973">
                  <c:v>46.100002172959996</c:v>
                </c:pt>
                <c:pt idx="974">
                  <c:v>46.50000181958</c:v>
                </c:pt>
                <c:pt idx="975">
                  <c:v>45.499998413029502</c:v>
                </c:pt>
                <c:pt idx="976">
                  <c:v>45.000003144754999</c:v>
                </c:pt>
                <c:pt idx="977">
                  <c:v>44.500000154479601</c:v>
                </c:pt>
                <c:pt idx="978">
                  <c:v>45.600002614685003</c:v>
                </c:pt>
                <c:pt idx="979">
                  <c:v>45.300002879719997</c:v>
                </c:pt>
                <c:pt idx="980">
                  <c:v>45.200002968065</c:v>
                </c:pt>
                <c:pt idx="981">
                  <c:v>45.600002614685003</c:v>
                </c:pt>
                <c:pt idx="982">
                  <c:v>45.600002614685003</c:v>
                </c:pt>
                <c:pt idx="983">
                  <c:v>45.499998413029502</c:v>
                </c:pt>
                <c:pt idx="984">
                  <c:v>45.300002879719997</c:v>
                </c:pt>
                <c:pt idx="985">
                  <c:v>44.799999889444599</c:v>
                </c:pt>
                <c:pt idx="986">
                  <c:v>44.900003233100001</c:v>
                </c:pt>
                <c:pt idx="987">
                  <c:v>44.600003498135003</c:v>
                </c:pt>
                <c:pt idx="988">
                  <c:v>45.000003144754999</c:v>
                </c:pt>
                <c:pt idx="989">
                  <c:v>44.600003498135003</c:v>
                </c:pt>
                <c:pt idx="990">
                  <c:v>44.600003498135003</c:v>
                </c:pt>
                <c:pt idx="991">
                  <c:v>43.600004381585002</c:v>
                </c:pt>
                <c:pt idx="992">
                  <c:v>43.600004381585002</c:v>
                </c:pt>
                <c:pt idx="993">
                  <c:v>45.200002968065</c:v>
                </c:pt>
                <c:pt idx="994">
                  <c:v>45.7999990059946</c:v>
                </c:pt>
                <c:pt idx="995">
                  <c:v>45.200002968065</c:v>
                </c:pt>
                <c:pt idx="996">
                  <c:v>44.799999889444599</c:v>
                </c:pt>
                <c:pt idx="997">
                  <c:v>45.400002791375002</c:v>
                </c:pt>
                <c:pt idx="998">
                  <c:v>45.400002791375002</c:v>
                </c:pt>
                <c:pt idx="999">
                  <c:v>45.7999990059946</c:v>
                </c:pt>
                <c:pt idx="1000">
                  <c:v>46.0000005453048</c:v>
                </c:pt>
                <c:pt idx="1001">
                  <c:v>46.400001907925002</c:v>
                </c:pt>
                <c:pt idx="1002">
                  <c:v>47.900003156750302</c:v>
                </c:pt>
                <c:pt idx="1003">
                  <c:v>49.400003547575501</c:v>
                </c:pt>
                <c:pt idx="1004">
                  <c:v>51.400000922675403</c:v>
                </c:pt>
                <c:pt idx="1005">
                  <c:v>51.100001187710397</c:v>
                </c:pt>
                <c:pt idx="1006">
                  <c:v>51.000002992055599</c:v>
                </c:pt>
                <c:pt idx="1007">
                  <c:v>50.900003938400701</c:v>
                </c:pt>
                <c:pt idx="1008">
                  <c:v>51.000002992055599</c:v>
                </c:pt>
                <c:pt idx="1009">
                  <c:v>50.400002664125502</c:v>
                </c:pt>
                <c:pt idx="1010">
                  <c:v>50.400002664125502</c:v>
                </c:pt>
                <c:pt idx="1011">
                  <c:v>49.400003547575501</c:v>
                </c:pt>
                <c:pt idx="1012">
                  <c:v>49.400003547575501</c:v>
                </c:pt>
                <c:pt idx="1013">
                  <c:v>49.900001389850303</c:v>
                </c:pt>
                <c:pt idx="1014">
                  <c:v>50.700002399090501</c:v>
                </c:pt>
                <c:pt idx="1015">
                  <c:v>51.100001187710397</c:v>
                </c:pt>
                <c:pt idx="1016">
                  <c:v>50.600004203435702</c:v>
                </c:pt>
                <c:pt idx="1017">
                  <c:v>48.999999610955001</c:v>
                </c:pt>
                <c:pt idx="1018">
                  <c:v>46.100002172959996</c:v>
                </c:pt>
                <c:pt idx="1019">
                  <c:v>47.400001024475003</c:v>
                </c:pt>
                <c:pt idx="1020">
                  <c:v>48.500000052680001</c:v>
                </c:pt>
                <c:pt idx="1021">
                  <c:v>48.000000494405</c:v>
                </c:pt>
                <c:pt idx="1022">
                  <c:v>47.50000093613</c:v>
                </c:pt>
                <c:pt idx="1023">
                  <c:v>47.800000671094999</c:v>
                </c:pt>
                <c:pt idx="1024">
                  <c:v>47.100001289509997</c:v>
                </c:pt>
                <c:pt idx="1025">
                  <c:v>48.2000037497154</c:v>
                </c:pt>
                <c:pt idx="1026">
                  <c:v>48.999999610955001</c:v>
                </c:pt>
                <c:pt idx="1027">
                  <c:v>48.999999610955001</c:v>
                </c:pt>
                <c:pt idx="1028">
                  <c:v>48.999999610955001</c:v>
                </c:pt>
                <c:pt idx="1029">
                  <c:v>51.7999997112953</c:v>
                </c:pt>
                <c:pt idx="1030">
                  <c:v>52.100005452261001</c:v>
                </c:pt>
                <c:pt idx="1031">
                  <c:v>52.100005452261001</c:v>
                </c:pt>
                <c:pt idx="1032">
                  <c:v>51.400000922675403</c:v>
                </c:pt>
                <c:pt idx="1033">
                  <c:v>50.299998462470001</c:v>
                </c:pt>
                <c:pt idx="1034">
                  <c:v>51.000002992055599</c:v>
                </c:pt>
                <c:pt idx="1035">
                  <c:v>53.200001906465701</c:v>
                </c:pt>
                <c:pt idx="1036">
                  <c:v>52.2000027899157</c:v>
                </c:pt>
                <c:pt idx="1037">
                  <c:v>52.0000012506055</c:v>
                </c:pt>
                <c:pt idx="1038">
                  <c:v>52.2000027899157</c:v>
                </c:pt>
                <c:pt idx="1039">
                  <c:v>52.400005187226</c:v>
                </c:pt>
                <c:pt idx="1040">
                  <c:v>52.499999092880302</c:v>
                </c:pt>
                <c:pt idx="1041">
                  <c:v>52.100005452261001</c:v>
                </c:pt>
                <c:pt idx="1042">
                  <c:v>52.499999092880302</c:v>
                </c:pt>
                <c:pt idx="1043">
                  <c:v>52.0000012506055</c:v>
                </c:pt>
                <c:pt idx="1044">
                  <c:v>52.700000632190502</c:v>
                </c:pt>
                <c:pt idx="1045">
                  <c:v>53.300000102120499</c:v>
                </c:pt>
                <c:pt idx="1046">
                  <c:v>53.999999483705501</c:v>
                </c:pt>
                <c:pt idx="1047">
                  <c:v>54.400003420326001</c:v>
                </c:pt>
                <c:pt idx="1048">
                  <c:v>56.900001211701003</c:v>
                </c:pt>
                <c:pt idx="1049">
                  <c:v>57.7000030789413</c:v>
                </c:pt>
                <c:pt idx="1050">
                  <c:v>56.600001476735997</c:v>
                </c:pt>
                <c:pt idx="1051">
                  <c:v>55.299998335220501</c:v>
                </c:pt>
                <c:pt idx="1052">
                  <c:v>54.800000492945699</c:v>
                </c:pt>
                <c:pt idx="1053">
                  <c:v>55.400002536876002</c:v>
                </c:pt>
                <c:pt idx="1054">
                  <c:v>54.800000492945699</c:v>
                </c:pt>
                <c:pt idx="1055">
                  <c:v>53.999999483705501</c:v>
                </c:pt>
                <c:pt idx="1056">
                  <c:v>54.800000492945699</c:v>
                </c:pt>
                <c:pt idx="1057">
                  <c:v>54.100003685361003</c:v>
                </c:pt>
                <c:pt idx="1058">
                  <c:v>53.800002234395798</c:v>
                </c:pt>
                <c:pt idx="1059">
                  <c:v>53.600004127086002</c:v>
                </c:pt>
                <c:pt idx="1060">
                  <c:v>54.100003685361003</c:v>
                </c:pt>
                <c:pt idx="1061">
                  <c:v>53.000000367155501</c:v>
                </c:pt>
                <c:pt idx="1062">
                  <c:v>53.200001906465701</c:v>
                </c:pt>
                <c:pt idx="1063">
                  <c:v>52.900001313500603</c:v>
                </c:pt>
                <c:pt idx="1064">
                  <c:v>52.700000632190502</c:v>
                </c:pt>
                <c:pt idx="1065">
                  <c:v>52.7999988278453</c:v>
                </c:pt>
                <c:pt idx="1066">
                  <c:v>52.2000027899157</c:v>
                </c:pt>
                <c:pt idx="1067">
                  <c:v>52.0000012506055</c:v>
                </c:pt>
                <c:pt idx="1068">
                  <c:v>52.2000027899157</c:v>
                </c:pt>
                <c:pt idx="1069">
                  <c:v>52.0000012506055</c:v>
                </c:pt>
                <c:pt idx="1070">
                  <c:v>52.0000012506055</c:v>
                </c:pt>
                <c:pt idx="1071">
                  <c:v>52.400005187226</c:v>
                </c:pt>
                <c:pt idx="1072">
                  <c:v>51.600002461985603</c:v>
                </c:pt>
                <c:pt idx="1073">
                  <c:v>51.600002461985603</c:v>
                </c:pt>
                <c:pt idx="1074">
                  <c:v>52.7999988278453</c:v>
                </c:pt>
                <c:pt idx="1075">
                  <c:v>52.7999988278453</c:v>
                </c:pt>
                <c:pt idx="1076">
                  <c:v>52.7999988278453</c:v>
                </c:pt>
                <c:pt idx="1077">
                  <c:v>53.900000430050603</c:v>
                </c:pt>
                <c:pt idx="1078">
                  <c:v>55.400002536876002</c:v>
                </c:pt>
                <c:pt idx="1079">
                  <c:v>54.400003420326001</c:v>
                </c:pt>
                <c:pt idx="1080">
                  <c:v>54.600003243636003</c:v>
                </c:pt>
                <c:pt idx="1081">
                  <c:v>54.200000165015602</c:v>
                </c:pt>
                <c:pt idx="1082">
                  <c:v>53.100004568811002</c:v>
                </c:pt>
                <c:pt idx="1083">
                  <c:v>53.800002234395798</c:v>
                </c:pt>
                <c:pt idx="1084">
                  <c:v>53.999999483705501</c:v>
                </c:pt>
                <c:pt idx="1085">
                  <c:v>54.400003420326001</c:v>
                </c:pt>
                <c:pt idx="1086">
                  <c:v>54.200000165015602</c:v>
                </c:pt>
                <c:pt idx="1087">
                  <c:v>54.200000165015602</c:v>
                </c:pt>
                <c:pt idx="1088">
                  <c:v>54.200000165015602</c:v>
                </c:pt>
                <c:pt idx="1089">
                  <c:v>54.800000492945699</c:v>
                </c:pt>
                <c:pt idx="1090">
                  <c:v>55.000002890255999</c:v>
                </c:pt>
                <c:pt idx="1091">
                  <c:v>56.100001918460997</c:v>
                </c:pt>
                <c:pt idx="1092">
                  <c:v>56.900001211701003</c:v>
                </c:pt>
                <c:pt idx="1093">
                  <c:v>57.100001035010997</c:v>
                </c:pt>
                <c:pt idx="1094">
                  <c:v>56.000002006806</c:v>
                </c:pt>
                <c:pt idx="1095">
                  <c:v>55.7999996094957</c:v>
                </c:pt>
                <c:pt idx="1096">
                  <c:v>55.400002536876002</c:v>
                </c:pt>
                <c:pt idx="1097">
                  <c:v>54.100003685361003</c:v>
                </c:pt>
                <c:pt idx="1098">
                  <c:v>55.000002890255999</c:v>
                </c:pt>
                <c:pt idx="1099">
                  <c:v>53.999999483705501</c:v>
                </c:pt>
                <c:pt idx="1100">
                  <c:v>53.700004038741</c:v>
                </c:pt>
                <c:pt idx="1101">
                  <c:v>54.200000165015602</c:v>
                </c:pt>
                <c:pt idx="1102">
                  <c:v>53.5000016414307</c:v>
                </c:pt>
                <c:pt idx="1103">
                  <c:v>54.100003685361003</c:v>
                </c:pt>
                <c:pt idx="1104">
                  <c:v>53.999999483705501</c:v>
                </c:pt>
                <c:pt idx="1105">
                  <c:v>53.999999483705501</c:v>
                </c:pt>
                <c:pt idx="1106">
                  <c:v>53.700004038741</c:v>
                </c:pt>
                <c:pt idx="1107">
                  <c:v>53.200001906465701</c:v>
                </c:pt>
                <c:pt idx="1108">
                  <c:v>53.100004568811002</c:v>
                </c:pt>
                <c:pt idx="1109">
                  <c:v>53.300000102120499</c:v>
                </c:pt>
                <c:pt idx="1110">
                  <c:v>52.600001578535597</c:v>
                </c:pt>
                <c:pt idx="1111">
                  <c:v>52.0000012506055</c:v>
                </c:pt>
                <c:pt idx="1112">
                  <c:v>52.0000012506055</c:v>
                </c:pt>
                <c:pt idx="1113">
                  <c:v>52.0000012506055</c:v>
                </c:pt>
                <c:pt idx="1114">
                  <c:v>52.400005187226</c:v>
                </c:pt>
                <c:pt idx="1115">
                  <c:v>51.7999997112953</c:v>
                </c:pt>
                <c:pt idx="1116">
                  <c:v>51.7999997112953</c:v>
                </c:pt>
                <c:pt idx="1117">
                  <c:v>51.400000922675403</c:v>
                </c:pt>
                <c:pt idx="1118">
                  <c:v>51.400000922675403</c:v>
                </c:pt>
                <c:pt idx="1119">
                  <c:v>51.400000922675403</c:v>
                </c:pt>
                <c:pt idx="1120">
                  <c:v>51.400000922675403</c:v>
                </c:pt>
                <c:pt idx="1121">
                  <c:v>50.600004203435702</c:v>
                </c:pt>
                <c:pt idx="1122">
                  <c:v>50.800001452745398</c:v>
                </c:pt>
                <c:pt idx="1123">
                  <c:v>50.200001124815302</c:v>
                </c:pt>
                <c:pt idx="1124">
                  <c:v>48.299997655369701</c:v>
                </c:pt>
                <c:pt idx="1125">
                  <c:v>48.2000037497154</c:v>
                </c:pt>
                <c:pt idx="1126">
                  <c:v>48.000000494405</c:v>
                </c:pt>
                <c:pt idx="1127">
                  <c:v>49.400003547575501</c:v>
                </c:pt>
                <c:pt idx="1128">
                  <c:v>48.400000141024996</c:v>
                </c:pt>
                <c:pt idx="1129">
                  <c:v>50.800001452745398</c:v>
                </c:pt>
                <c:pt idx="1130">
                  <c:v>49.400003547575501</c:v>
                </c:pt>
                <c:pt idx="1131">
                  <c:v>49.599999080884999</c:v>
                </c:pt>
                <c:pt idx="1132">
                  <c:v>49.799998904195</c:v>
                </c:pt>
                <c:pt idx="1133">
                  <c:v>49.599999080884999</c:v>
                </c:pt>
                <c:pt idx="1134">
                  <c:v>50.200001124815302</c:v>
                </c:pt>
                <c:pt idx="1135">
                  <c:v>50.550000815607802</c:v>
                </c:pt>
                <c:pt idx="1136">
                  <c:v>50.800001452745398</c:v>
                </c:pt>
                <c:pt idx="1137">
                  <c:v>50.200001124815302</c:v>
                </c:pt>
                <c:pt idx="1138">
                  <c:v>50.600004203435702</c:v>
                </c:pt>
                <c:pt idx="1139">
                  <c:v>50.600004203435702</c:v>
                </c:pt>
                <c:pt idx="1140">
                  <c:v>49.999998727505002</c:v>
                </c:pt>
                <c:pt idx="1141">
                  <c:v>50.400002664125502</c:v>
                </c:pt>
                <c:pt idx="1142">
                  <c:v>50.800001452745398</c:v>
                </c:pt>
                <c:pt idx="1143">
                  <c:v>51.000002992055599</c:v>
                </c:pt>
                <c:pt idx="1144">
                  <c:v>50.800001452745398</c:v>
                </c:pt>
                <c:pt idx="1145">
                  <c:v>50.5000008597803</c:v>
                </c:pt>
                <c:pt idx="1146">
                  <c:v>49.900001389850303</c:v>
                </c:pt>
                <c:pt idx="1147">
                  <c:v>49.599999080884999</c:v>
                </c:pt>
                <c:pt idx="1148">
                  <c:v>49.400003547575501</c:v>
                </c:pt>
                <c:pt idx="1149">
                  <c:v>47.600003421785303</c:v>
                </c:pt>
                <c:pt idx="1150">
                  <c:v>47.600003421785303</c:v>
                </c:pt>
                <c:pt idx="1151">
                  <c:v>48.400000141024996</c:v>
                </c:pt>
                <c:pt idx="1152">
                  <c:v>48.000000494405</c:v>
                </c:pt>
                <c:pt idx="1153">
                  <c:v>48.000000494405</c:v>
                </c:pt>
                <c:pt idx="1154">
                  <c:v>48.000000494405</c:v>
                </c:pt>
                <c:pt idx="1155">
                  <c:v>48.2000037497154</c:v>
                </c:pt>
                <c:pt idx="1156">
                  <c:v>48.699999875990002</c:v>
                </c:pt>
                <c:pt idx="1157">
                  <c:v>48.999999610955001</c:v>
                </c:pt>
                <c:pt idx="1158">
                  <c:v>48.799999787645</c:v>
                </c:pt>
                <c:pt idx="1159">
                  <c:v>48.299997655369701</c:v>
                </c:pt>
                <c:pt idx="1160">
                  <c:v>47.800000671094999</c:v>
                </c:pt>
                <c:pt idx="1161">
                  <c:v>47.800000671094999</c:v>
                </c:pt>
                <c:pt idx="1162">
                  <c:v>48.000000494405</c:v>
                </c:pt>
                <c:pt idx="1163">
                  <c:v>47.200001201165001</c:v>
                </c:pt>
                <c:pt idx="1164">
                  <c:v>47.400001024475003</c:v>
                </c:pt>
                <c:pt idx="1165">
                  <c:v>47.100001289509997</c:v>
                </c:pt>
                <c:pt idx="1166">
                  <c:v>46.700001642890001</c:v>
                </c:pt>
                <c:pt idx="1167">
                  <c:v>46.50000181958</c:v>
                </c:pt>
                <c:pt idx="1168">
                  <c:v>46.50000181958</c:v>
                </c:pt>
                <c:pt idx="1169">
                  <c:v>46.200002084615001</c:v>
                </c:pt>
                <c:pt idx="1170">
                  <c:v>46.0000005453048</c:v>
                </c:pt>
                <c:pt idx="1171">
                  <c:v>46.400001907925002</c:v>
                </c:pt>
                <c:pt idx="1172">
                  <c:v>46.400001907925002</c:v>
                </c:pt>
                <c:pt idx="1173">
                  <c:v>46.400001907925002</c:v>
                </c:pt>
                <c:pt idx="1174">
                  <c:v>46.600004305235302</c:v>
                </c:pt>
                <c:pt idx="1175">
                  <c:v>47.200001201165001</c:v>
                </c:pt>
                <c:pt idx="1176">
                  <c:v>47.400001024475003</c:v>
                </c:pt>
                <c:pt idx="1177">
                  <c:v>47.200001201165001</c:v>
                </c:pt>
                <c:pt idx="1178">
                  <c:v>46.50000181958</c:v>
                </c:pt>
                <c:pt idx="1179">
                  <c:v>46.400001907925002</c:v>
                </c:pt>
                <c:pt idx="1180">
                  <c:v>46.400001907925002</c:v>
                </c:pt>
                <c:pt idx="1181">
                  <c:v>46.200002084615001</c:v>
                </c:pt>
                <c:pt idx="1182">
                  <c:v>46.800001554544998</c:v>
                </c:pt>
                <c:pt idx="1183">
                  <c:v>46.600004305235302</c:v>
                </c:pt>
                <c:pt idx="1184">
                  <c:v>46.600004305235302</c:v>
                </c:pt>
                <c:pt idx="1185">
                  <c:v>46.800001554544998</c:v>
                </c:pt>
                <c:pt idx="1186">
                  <c:v>47.400001024475003</c:v>
                </c:pt>
                <c:pt idx="1187">
                  <c:v>46.999998803854702</c:v>
                </c:pt>
                <c:pt idx="1188">
                  <c:v>47.400001024475003</c:v>
                </c:pt>
                <c:pt idx="1189">
                  <c:v>46.999998803854702</c:v>
                </c:pt>
                <c:pt idx="1190">
                  <c:v>46.999998803854702</c:v>
                </c:pt>
                <c:pt idx="1191">
                  <c:v>46.800001554544998</c:v>
                </c:pt>
                <c:pt idx="1192">
                  <c:v>45.7999990059946</c:v>
                </c:pt>
                <c:pt idx="1193">
                  <c:v>45.7999990059946</c:v>
                </c:pt>
                <c:pt idx="1194">
                  <c:v>44.900003233100001</c:v>
                </c:pt>
                <c:pt idx="1195">
                  <c:v>43.400001984274702</c:v>
                </c:pt>
                <c:pt idx="1196">
                  <c:v>42.699999170689303</c:v>
                </c:pt>
                <c:pt idx="1197">
                  <c:v>41.400000319174303</c:v>
                </c:pt>
                <c:pt idx="1198">
                  <c:v>38.000000748904</c:v>
                </c:pt>
                <c:pt idx="1199">
                  <c:v>39.7000026790394</c:v>
                </c:pt>
                <c:pt idx="1200">
                  <c:v>40.199998805314003</c:v>
                </c:pt>
                <c:pt idx="1201">
                  <c:v>43.600004381585002</c:v>
                </c:pt>
                <c:pt idx="1202">
                  <c:v>45.600002614685003</c:v>
                </c:pt>
                <c:pt idx="1203">
                  <c:v>44.199999561514502</c:v>
                </c:pt>
                <c:pt idx="1204">
                  <c:v>44.000004028204998</c:v>
                </c:pt>
                <c:pt idx="1205">
                  <c:v>43.900004116550001</c:v>
                </c:pt>
                <c:pt idx="1206">
                  <c:v>44.000004028204998</c:v>
                </c:pt>
                <c:pt idx="1207">
                  <c:v>43.900004116550001</c:v>
                </c:pt>
                <c:pt idx="1208">
                  <c:v>44.000004028204998</c:v>
                </c:pt>
                <c:pt idx="1209">
                  <c:v>44.900003233100001</c:v>
                </c:pt>
                <c:pt idx="1210">
                  <c:v>45.300002879719997</c:v>
                </c:pt>
                <c:pt idx="1211">
                  <c:v>46.300001996269998</c:v>
                </c:pt>
                <c:pt idx="1212">
                  <c:v>47.700000759440002</c:v>
                </c:pt>
                <c:pt idx="1213">
                  <c:v>48.000000494405</c:v>
                </c:pt>
                <c:pt idx="1214">
                  <c:v>49.200002008265301</c:v>
                </c:pt>
                <c:pt idx="1215">
                  <c:v>48.799999787645</c:v>
                </c:pt>
                <c:pt idx="1216">
                  <c:v>48.699999875990002</c:v>
                </c:pt>
                <c:pt idx="1217">
                  <c:v>48.2000037497154</c:v>
                </c:pt>
                <c:pt idx="1218">
                  <c:v>47.400001024475003</c:v>
                </c:pt>
                <c:pt idx="1219">
                  <c:v>46.999998803854702</c:v>
                </c:pt>
                <c:pt idx="1220">
                  <c:v>48.000000494405</c:v>
                </c:pt>
                <c:pt idx="1221">
                  <c:v>48.000000494405</c:v>
                </c:pt>
                <c:pt idx="1222">
                  <c:v>48.799999787645</c:v>
                </c:pt>
                <c:pt idx="1223">
                  <c:v>48.000000494405</c:v>
                </c:pt>
                <c:pt idx="1224">
                  <c:v>48.799999787645</c:v>
                </c:pt>
                <c:pt idx="1225">
                  <c:v>49.400003547575501</c:v>
                </c:pt>
                <c:pt idx="1226">
                  <c:v>49.29999934592</c:v>
                </c:pt>
                <c:pt idx="1227">
                  <c:v>49.400003547575501</c:v>
                </c:pt>
                <c:pt idx="1228">
                  <c:v>49.400003547575501</c:v>
                </c:pt>
                <c:pt idx="1229">
                  <c:v>49.599999080884999</c:v>
                </c:pt>
                <c:pt idx="1230">
                  <c:v>49.200002008265301</c:v>
                </c:pt>
                <c:pt idx="1231">
                  <c:v>49.999998727505002</c:v>
                </c:pt>
                <c:pt idx="1232">
                  <c:v>49.799998904195</c:v>
                </c:pt>
                <c:pt idx="1233">
                  <c:v>49.599999080884999</c:v>
                </c:pt>
                <c:pt idx="1234">
                  <c:v>48.999999610955001</c:v>
                </c:pt>
                <c:pt idx="1235">
                  <c:v>48.2000037497154</c:v>
                </c:pt>
                <c:pt idx="1236">
                  <c:v>48.000000494405</c:v>
                </c:pt>
                <c:pt idx="1237">
                  <c:v>48.299997655369701</c:v>
                </c:pt>
                <c:pt idx="1238">
                  <c:v>48.299997655369701</c:v>
                </c:pt>
                <c:pt idx="1239">
                  <c:v>47.600003421785303</c:v>
                </c:pt>
                <c:pt idx="1240">
                  <c:v>47.600003421785303</c:v>
                </c:pt>
                <c:pt idx="1241">
                  <c:v>47.200001201165001</c:v>
                </c:pt>
                <c:pt idx="1242">
                  <c:v>47.200001201165001</c:v>
                </c:pt>
                <c:pt idx="1243">
                  <c:v>47.600003421785303</c:v>
                </c:pt>
                <c:pt idx="1244">
                  <c:v>46.400001907925002</c:v>
                </c:pt>
                <c:pt idx="1245">
                  <c:v>45.200002968065</c:v>
                </c:pt>
                <c:pt idx="1246">
                  <c:v>44.799999889444599</c:v>
                </c:pt>
                <c:pt idx="1247">
                  <c:v>45.000003144754999</c:v>
                </c:pt>
                <c:pt idx="1248">
                  <c:v>43.900004116550001</c:v>
                </c:pt>
                <c:pt idx="1249">
                  <c:v>46.600004305235302</c:v>
                </c:pt>
                <c:pt idx="1250">
                  <c:v>46.400001907925002</c:v>
                </c:pt>
                <c:pt idx="1251">
                  <c:v>46.400001907925002</c:v>
                </c:pt>
                <c:pt idx="1252">
                  <c:v>46.600004305235302</c:v>
                </c:pt>
                <c:pt idx="1253">
                  <c:v>47.400001024475003</c:v>
                </c:pt>
                <c:pt idx="1254">
                  <c:v>47.800000671094999</c:v>
                </c:pt>
                <c:pt idx="1255">
                  <c:v>48.2000037497154</c:v>
                </c:pt>
                <c:pt idx="1256">
                  <c:v>48.799999787645</c:v>
                </c:pt>
                <c:pt idx="1257">
                  <c:v>48.799999787645</c:v>
                </c:pt>
                <c:pt idx="1258">
                  <c:v>48.2000037497154</c:v>
                </c:pt>
                <c:pt idx="1259">
                  <c:v>48.100004696060502</c:v>
                </c:pt>
                <c:pt idx="1260">
                  <c:v>48.999999610955001</c:v>
                </c:pt>
                <c:pt idx="1261">
                  <c:v>49.400003547575501</c:v>
                </c:pt>
                <c:pt idx="1262">
                  <c:v>49.400003547575501</c:v>
                </c:pt>
                <c:pt idx="1263">
                  <c:v>49.200002008265301</c:v>
                </c:pt>
                <c:pt idx="1264">
                  <c:v>50.400002664125502</c:v>
                </c:pt>
                <c:pt idx="1265">
                  <c:v>51.000002992055599</c:v>
                </c:pt>
                <c:pt idx="1266">
                  <c:v>49.400003547575501</c:v>
                </c:pt>
                <c:pt idx="1267">
                  <c:v>50.600004203435702</c:v>
                </c:pt>
                <c:pt idx="1268">
                  <c:v>49.999998727505002</c:v>
                </c:pt>
                <c:pt idx="1269">
                  <c:v>51.000002992055599</c:v>
                </c:pt>
                <c:pt idx="1270">
                  <c:v>50.600004203435702</c:v>
                </c:pt>
                <c:pt idx="1271">
                  <c:v>50.400002664125502</c:v>
                </c:pt>
                <c:pt idx="1272">
                  <c:v>50.200001124815302</c:v>
                </c:pt>
                <c:pt idx="1273">
                  <c:v>50.200001124815302</c:v>
                </c:pt>
                <c:pt idx="1274">
                  <c:v>49.999998727505002</c:v>
                </c:pt>
                <c:pt idx="1275">
                  <c:v>48.999999610955001</c:v>
                </c:pt>
                <c:pt idx="1276">
                  <c:v>49.599999080884999</c:v>
                </c:pt>
                <c:pt idx="1277">
                  <c:v>49.599999080884999</c:v>
                </c:pt>
                <c:pt idx="1278">
                  <c:v>49.599999080884999</c:v>
                </c:pt>
                <c:pt idx="1279">
                  <c:v>49.400003547575501</c:v>
                </c:pt>
                <c:pt idx="1280">
                  <c:v>49.200002008265301</c:v>
                </c:pt>
                <c:pt idx="1281">
                  <c:v>49.699998992540003</c:v>
                </c:pt>
                <c:pt idx="1282">
                  <c:v>49.400003547575501</c:v>
                </c:pt>
                <c:pt idx="1283">
                  <c:v>49.200002008265301</c:v>
                </c:pt>
                <c:pt idx="1284">
                  <c:v>49.400003547575501</c:v>
                </c:pt>
                <c:pt idx="1285">
                  <c:v>48.999999610955001</c:v>
                </c:pt>
                <c:pt idx="1286">
                  <c:v>48.999999610955001</c:v>
                </c:pt>
                <c:pt idx="1287">
                  <c:v>48.600002538335303</c:v>
                </c:pt>
                <c:pt idx="1288">
                  <c:v>49.200002008265301</c:v>
                </c:pt>
                <c:pt idx="1289">
                  <c:v>49.200002008265301</c:v>
                </c:pt>
                <c:pt idx="1290">
                  <c:v>49.799998904195</c:v>
                </c:pt>
                <c:pt idx="1291">
                  <c:v>50.400002664125502</c:v>
                </c:pt>
                <c:pt idx="1292">
                  <c:v>49.999998727505002</c:v>
                </c:pt>
                <c:pt idx="1293">
                  <c:v>49.400003547575501</c:v>
                </c:pt>
                <c:pt idx="1294">
                  <c:v>49.799998904195</c:v>
                </c:pt>
                <c:pt idx="1295">
                  <c:v>49.999998727505002</c:v>
                </c:pt>
                <c:pt idx="1296">
                  <c:v>49.999998727505002</c:v>
                </c:pt>
                <c:pt idx="1297">
                  <c:v>49.599999080884999</c:v>
                </c:pt>
                <c:pt idx="1298">
                  <c:v>50.200001124815302</c:v>
                </c:pt>
                <c:pt idx="1299">
                  <c:v>49.500002601230399</c:v>
                </c:pt>
                <c:pt idx="1300">
                  <c:v>50.400002664125502</c:v>
                </c:pt>
                <c:pt idx="1301">
                  <c:v>49.799998904195</c:v>
                </c:pt>
                <c:pt idx="1302">
                  <c:v>50.200001124815302</c:v>
                </c:pt>
                <c:pt idx="1303">
                  <c:v>50.299998462470001</c:v>
                </c:pt>
                <c:pt idx="1304">
                  <c:v>51.200000241365302</c:v>
                </c:pt>
                <c:pt idx="1305">
                  <c:v>51.600002461985603</c:v>
                </c:pt>
                <c:pt idx="1306">
                  <c:v>51.000002992055599</c:v>
                </c:pt>
                <c:pt idx="1307">
                  <c:v>50.800001452745398</c:v>
                </c:pt>
                <c:pt idx="1308">
                  <c:v>49.799998904195</c:v>
                </c:pt>
                <c:pt idx="1309">
                  <c:v>50.400002664125502</c:v>
                </c:pt>
                <c:pt idx="1310">
                  <c:v>49.799998904195</c:v>
                </c:pt>
                <c:pt idx="1311">
                  <c:v>50.200001124815302</c:v>
                </c:pt>
                <c:pt idx="1312">
                  <c:v>49.999998727505002</c:v>
                </c:pt>
                <c:pt idx="1313">
                  <c:v>49.599999080884999</c:v>
                </c:pt>
                <c:pt idx="1314">
                  <c:v>49.799998904195</c:v>
                </c:pt>
                <c:pt idx="1315">
                  <c:v>49.999998727505002</c:v>
                </c:pt>
                <c:pt idx="1316">
                  <c:v>49.799998904195</c:v>
                </c:pt>
                <c:pt idx="1317">
                  <c:v>49.799998904195</c:v>
                </c:pt>
                <c:pt idx="1318">
                  <c:v>48.000000494405</c:v>
                </c:pt>
                <c:pt idx="1319">
                  <c:v>48.400000141024996</c:v>
                </c:pt>
                <c:pt idx="1320">
                  <c:v>48.400000141024996</c:v>
                </c:pt>
                <c:pt idx="1321">
                  <c:v>48.400000141024996</c:v>
                </c:pt>
                <c:pt idx="1322">
                  <c:v>48.000000494405</c:v>
                </c:pt>
                <c:pt idx="1323">
                  <c:v>47.600003421785303</c:v>
                </c:pt>
                <c:pt idx="1324">
                  <c:v>48.999999610955001</c:v>
                </c:pt>
                <c:pt idx="1325">
                  <c:v>47.600003421785303</c:v>
                </c:pt>
                <c:pt idx="1326">
                  <c:v>47.700000759440002</c:v>
                </c:pt>
                <c:pt idx="1327">
                  <c:v>48.299997655369701</c:v>
                </c:pt>
                <c:pt idx="1328">
                  <c:v>51.499999976330301</c:v>
                </c:pt>
                <c:pt idx="1329">
                  <c:v>52.7999988278453</c:v>
                </c:pt>
                <c:pt idx="1330">
                  <c:v>51.900003054950702</c:v>
                </c:pt>
                <c:pt idx="1331">
                  <c:v>53.400004303776001</c:v>
                </c:pt>
                <c:pt idx="1332">
                  <c:v>52.400005187226</c:v>
                </c:pt>
                <c:pt idx="1333">
                  <c:v>53.400004303776001</c:v>
                </c:pt>
                <c:pt idx="1334">
                  <c:v>52.600001578535597</c:v>
                </c:pt>
                <c:pt idx="1335">
                  <c:v>52.700000632190502</c:v>
                </c:pt>
                <c:pt idx="1336">
                  <c:v>52.700000632190502</c:v>
                </c:pt>
                <c:pt idx="1337">
                  <c:v>52.0000012506055</c:v>
                </c:pt>
                <c:pt idx="1338">
                  <c:v>52.0000012506055</c:v>
                </c:pt>
                <c:pt idx="1339">
                  <c:v>51.700001515640501</c:v>
                </c:pt>
                <c:pt idx="1340">
                  <c:v>51.400000922675403</c:v>
                </c:pt>
                <c:pt idx="1341">
                  <c:v>51.400000922675403</c:v>
                </c:pt>
                <c:pt idx="1342">
                  <c:v>50.600004203435702</c:v>
                </c:pt>
                <c:pt idx="1343">
                  <c:v>52.0000012506055</c:v>
                </c:pt>
                <c:pt idx="1344">
                  <c:v>52.400005187226</c:v>
                </c:pt>
                <c:pt idx="1345">
                  <c:v>52.400005187226</c:v>
                </c:pt>
                <c:pt idx="1346">
                  <c:v>52.0000012506055</c:v>
                </c:pt>
                <c:pt idx="1347">
                  <c:v>53.000000367155501</c:v>
                </c:pt>
                <c:pt idx="1348">
                  <c:v>53.100004568811002</c:v>
                </c:pt>
                <c:pt idx="1349">
                  <c:v>53.000000367155501</c:v>
                </c:pt>
                <c:pt idx="1350">
                  <c:v>53.200001906465701</c:v>
                </c:pt>
                <c:pt idx="1351">
                  <c:v>53.000000367155501</c:v>
                </c:pt>
                <c:pt idx="1352">
                  <c:v>53.000000367155501</c:v>
                </c:pt>
                <c:pt idx="1353">
                  <c:v>51.7999997112953</c:v>
                </c:pt>
                <c:pt idx="1354">
                  <c:v>52.400005187226</c:v>
                </c:pt>
                <c:pt idx="1355">
                  <c:v>52.0000012506055</c:v>
                </c:pt>
                <c:pt idx="1356">
                  <c:v>52.0000012506055</c:v>
                </c:pt>
                <c:pt idx="1357">
                  <c:v>50.100002071160397</c:v>
                </c:pt>
                <c:pt idx="1358">
                  <c:v>54.5000007579807</c:v>
                </c:pt>
                <c:pt idx="1359">
                  <c:v>55.200002713566001</c:v>
                </c:pt>
                <c:pt idx="1360">
                  <c:v>55.200002713566001</c:v>
                </c:pt>
                <c:pt idx="1361">
                  <c:v>55.200002713566001</c:v>
                </c:pt>
                <c:pt idx="1362">
                  <c:v>56.7999987260457</c:v>
                </c:pt>
                <c:pt idx="1363">
                  <c:v>59.200002611766401</c:v>
                </c:pt>
                <c:pt idx="1364">
                  <c:v>59.600001400386297</c:v>
                </c:pt>
                <c:pt idx="1365">
                  <c:v>61.600003923486803</c:v>
                </c:pt>
                <c:pt idx="1366">
                  <c:v>60.300000781971299</c:v>
                </c:pt>
                <c:pt idx="1367">
                  <c:v>60.500002321281499</c:v>
                </c:pt>
                <c:pt idx="1368">
                  <c:v>62.0000018541066</c:v>
                </c:pt>
                <c:pt idx="1369">
                  <c:v>62.7999994313464</c:v>
                </c:pt>
                <c:pt idx="1370">
                  <c:v>63.100004314312002</c:v>
                </c:pt>
                <c:pt idx="1371">
                  <c:v>63.799998547896401</c:v>
                </c:pt>
                <c:pt idx="1372">
                  <c:v>62.600002182036697</c:v>
                </c:pt>
                <c:pt idx="1373">
                  <c:v>62.200005109416999</c:v>
                </c:pt>
                <c:pt idx="1374">
                  <c:v>62.7999994313464</c:v>
                </c:pt>
                <c:pt idx="1375">
                  <c:v>65.000002635756999</c:v>
                </c:pt>
                <c:pt idx="1376">
                  <c:v>65.700005449342399</c:v>
                </c:pt>
                <c:pt idx="1377">
                  <c:v>63.600001298586697</c:v>
                </c:pt>
                <c:pt idx="1378">
                  <c:v>63.400004049277001</c:v>
                </c:pt>
                <c:pt idx="1379">
                  <c:v>64.099998282861407</c:v>
                </c:pt>
                <c:pt idx="1380">
                  <c:v>63.799998547896401</c:v>
                </c:pt>
                <c:pt idx="1381">
                  <c:v>63.799998547896401</c:v>
                </c:pt>
                <c:pt idx="1382">
                  <c:v>64.600000415136705</c:v>
                </c:pt>
                <c:pt idx="1383">
                  <c:v>64.099998282861407</c:v>
                </c:pt>
                <c:pt idx="1384">
                  <c:v>63.0000009706566</c:v>
                </c:pt>
                <c:pt idx="1385">
                  <c:v>63.0000009706566</c:v>
                </c:pt>
                <c:pt idx="1386">
                  <c:v>64.000000087206601</c:v>
                </c:pt>
                <c:pt idx="1387">
                  <c:v>62.0000018541066</c:v>
                </c:pt>
                <c:pt idx="1388">
                  <c:v>61.500000579831401</c:v>
                </c:pt>
                <c:pt idx="1389">
                  <c:v>62.0000018541066</c:v>
                </c:pt>
                <c:pt idx="1390">
                  <c:v>62.100005197762002</c:v>
                </c:pt>
                <c:pt idx="1391">
                  <c:v>61.600003923486803</c:v>
                </c:pt>
                <c:pt idx="1392">
                  <c:v>61.600003923486803</c:v>
                </c:pt>
                <c:pt idx="1393">
                  <c:v>62.0000018541066</c:v>
                </c:pt>
                <c:pt idx="1394">
                  <c:v>61.200000844866402</c:v>
                </c:pt>
                <c:pt idx="1395">
                  <c:v>61.200000844866402</c:v>
                </c:pt>
                <c:pt idx="1396">
                  <c:v>63.100004314312002</c:v>
                </c:pt>
                <c:pt idx="1397">
                  <c:v>63.799998547896401</c:v>
                </c:pt>
                <c:pt idx="1398">
                  <c:v>64.300003254171997</c:v>
                </c:pt>
                <c:pt idx="1399">
                  <c:v>64.300003254171997</c:v>
                </c:pt>
                <c:pt idx="1400">
                  <c:v>64.200005058517206</c:v>
                </c:pt>
                <c:pt idx="1401">
                  <c:v>64.400003165827002</c:v>
                </c:pt>
                <c:pt idx="1402">
                  <c:v>64.400003165827002</c:v>
                </c:pt>
                <c:pt idx="1403">
                  <c:v>64.400003165827002</c:v>
                </c:pt>
                <c:pt idx="1404">
                  <c:v>63.400004049277001</c:v>
                </c:pt>
                <c:pt idx="1405">
                  <c:v>66.800003619547297</c:v>
                </c:pt>
                <c:pt idx="1406">
                  <c:v>66.800003619547297</c:v>
                </c:pt>
                <c:pt idx="1407">
                  <c:v>61.500000579831401</c:v>
                </c:pt>
                <c:pt idx="1408">
                  <c:v>64.300003254171997</c:v>
                </c:pt>
                <c:pt idx="1409">
                  <c:v>64.800005386447296</c:v>
                </c:pt>
                <c:pt idx="1410">
                  <c:v>64.000000087206601</c:v>
                </c:pt>
                <c:pt idx="1411">
                  <c:v>64.400003165827002</c:v>
                </c:pt>
                <c:pt idx="1412">
                  <c:v>64.600000415136705</c:v>
                </c:pt>
                <c:pt idx="1413">
                  <c:v>60.999997589556003</c:v>
                </c:pt>
                <c:pt idx="1414">
                  <c:v>63.600001298586697</c:v>
                </c:pt>
                <c:pt idx="1415">
                  <c:v>63.600001298586697</c:v>
                </c:pt>
                <c:pt idx="1416">
                  <c:v>63.600001298586697</c:v>
                </c:pt>
                <c:pt idx="1417">
                  <c:v>63.100004314312002</c:v>
                </c:pt>
                <c:pt idx="1418">
                  <c:v>62.499999696381401</c:v>
                </c:pt>
                <c:pt idx="1419">
                  <c:v>62.700001235691602</c:v>
                </c:pt>
                <c:pt idx="1420">
                  <c:v>60.999997589556003</c:v>
                </c:pt>
                <c:pt idx="1421">
                  <c:v>62.0000018541066</c:v>
                </c:pt>
                <c:pt idx="1422">
                  <c:v>62.200005109416999</c:v>
                </c:pt>
                <c:pt idx="1423">
                  <c:v>62.200005109416999</c:v>
                </c:pt>
                <c:pt idx="1424">
                  <c:v>62.200005109416999</c:v>
                </c:pt>
                <c:pt idx="1425">
                  <c:v>62.600002182036697</c:v>
                </c:pt>
                <c:pt idx="1426">
                  <c:v>62.7999994313464</c:v>
                </c:pt>
                <c:pt idx="1427">
                  <c:v>63.799998547896401</c:v>
                </c:pt>
                <c:pt idx="1428">
                  <c:v>63.200004225967</c:v>
                </c:pt>
                <c:pt idx="1429">
                  <c:v>63.200004225967</c:v>
                </c:pt>
                <c:pt idx="1430">
                  <c:v>62.299996441071002</c:v>
                </c:pt>
                <c:pt idx="1431">
                  <c:v>62.499999696381401</c:v>
                </c:pt>
                <c:pt idx="1432">
                  <c:v>63.900001033551703</c:v>
                </c:pt>
                <c:pt idx="1433">
                  <c:v>63.0000009706566</c:v>
                </c:pt>
                <c:pt idx="1434">
                  <c:v>62.900002775001802</c:v>
                </c:pt>
                <c:pt idx="1435">
                  <c:v>63.600001298586697</c:v>
                </c:pt>
                <c:pt idx="1436">
                  <c:v>63.600001298586697</c:v>
                </c:pt>
                <c:pt idx="1437">
                  <c:v>63.600001298586697</c:v>
                </c:pt>
                <c:pt idx="1438">
                  <c:v>63.699999494241503</c:v>
                </c:pt>
                <c:pt idx="1439">
                  <c:v>64.000000087206601</c:v>
                </c:pt>
                <c:pt idx="1440">
                  <c:v>65.000002635756999</c:v>
                </c:pt>
                <c:pt idx="1441">
                  <c:v>65.800004502997297</c:v>
                </c:pt>
                <c:pt idx="1442">
                  <c:v>65.800004502997297</c:v>
                </c:pt>
                <c:pt idx="1443">
                  <c:v>65.200002459066994</c:v>
                </c:pt>
                <c:pt idx="1444">
                  <c:v>64.900002724101995</c:v>
                </c:pt>
                <c:pt idx="1445">
                  <c:v>64.700007190792505</c:v>
                </c:pt>
                <c:pt idx="1446">
                  <c:v>63.600001298586697</c:v>
                </c:pt>
                <c:pt idx="1447">
                  <c:v>63.600001298586697</c:v>
                </c:pt>
                <c:pt idx="1448">
                  <c:v>65.000002635756999</c:v>
                </c:pt>
                <c:pt idx="1449">
                  <c:v>65.000002635756999</c:v>
                </c:pt>
                <c:pt idx="1450">
                  <c:v>65.000002635756999</c:v>
                </c:pt>
                <c:pt idx="1451">
                  <c:v>65.000002635756999</c:v>
                </c:pt>
                <c:pt idx="1452">
                  <c:v>64.000000087206601</c:v>
                </c:pt>
                <c:pt idx="1453">
                  <c:v>64.200005058517206</c:v>
                </c:pt>
                <c:pt idx="1454">
                  <c:v>64.200005058517206</c:v>
                </c:pt>
                <c:pt idx="1455">
                  <c:v>64.200005058517206</c:v>
                </c:pt>
                <c:pt idx="1456">
                  <c:v>65.800004502997297</c:v>
                </c:pt>
                <c:pt idx="1457">
                  <c:v>65.599998673686599</c:v>
                </c:pt>
                <c:pt idx="1458">
                  <c:v>66.200007581617697</c:v>
                </c:pt>
                <c:pt idx="1459">
                  <c:v>66.200007581617697</c:v>
                </c:pt>
                <c:pt idx="1460">
                  <c:v>66.800003619547297</c:v>
                </c:pt>
                <c:pt idx="1461">
                  <c:v>67.600000338786998</c:v>
                </c:pt>
                <c:pt idx="1462">
                  <c:v>67.000000868857001</c:v>
                </c:pt>
                <c:pt idx="1463">
                  <c:v>67.900000073751997</c:v>
                </c:pt>
                <c:pt idx="1464">
                  <c:v>67.999999985407001</c:v>
                </c:pt>
                <c:pt idx="1465">
                  <c:v>68.999999101957002</c:v>
                </c:pt>
                <c:pt idx="1466">
                  <c:v>70.800006091748003</c:v>
                </c:pt>
                <c:pt idx="1467">
                  <c:v>72.800004324848004</c:v>
                </c:pt>
                <c:pt idx="1468">
                  <c:v>72.800004324848004</c:v>
                </c:pt>
                <c:pt idx="1469">
                  <c:v>73.000004148157998</c:v>
                </c:pt>
                <c:pt idx="1470">
                  <c:v>73.000004148157998</c:v>
                </c:pt>
                <c:pt idx="1471">
                  <c:v>73.200003971468007</c:v>
                </c:pt>
                <c:pt idx="1472">
                  <c:v>73.600003618087996</c:v>
                </c:pt>
                <c:pt idx="1473">
                  <c:v>73.000004148157998</c:v>
                </c:pt>
                <c:pt idx="1474">
                  <c:v>73.000004148157998</c:v>
                </c:pt>
                <c:pt idx="1475">
                  <c:v>73.000004148157998</c:v>
                </c:pt>
                <c:pt idx="1476">
                  <c:v>72.400004678228001</c:v>
                </c:pt>
                <c:pt idx="1477">
                  <c:v>73.600003618087996</c:v>
                </c:pt>
                <c:pt idx="1478">
                  <c:v>75.800001674498006</c:v>
                </c:pt>
                <c:pt idx="1479">
                  <c:v>75.800001674498006</c:v>
                </c:pt>
                <c:pt idx="1480">
                  <c:v>75.200002204567994</c:v>
                </c:pt>
                <c:pt idx="1481">
                  <c:v>75.800001674498006</c:v>
                </c:pt>
                <c:pt idx="1482">
                  <c:v>76.000001497808</c:v>
                </c:pt>
                <c:pt idx="1483">
                  <c:v>75.500001939533007</c:v>
                </c:pt>
                <c:pt idx="1484">
                  <c:v>75.600001851187997</c:v>
                </c:pt>
                <c:pt idx="1485">
                  <c:v>76.000001497808</c:v>
                </c:pt>
                <c:pt idx="1486">
                  <c:v>74.000003264707999</c:v>
                </c:pt>
                <c:pt idx="1487">
                  <c:v>75.600001851187997</c:v>
                </c:pt>
                <c:pt idx="1488">
                  <c:v>74.900002469602995</c:v>
                </c:pt>
                <c:pt idx="1489">
                  <c:v>75.000002381258</c:v>
                </c:pt>
                <c:pt idx="1490">
                  <c:v>75.800001674498006</c:v>
                </c:pt>
                <c:pt idx="1491">
                  <c:v>75.700010342843996</c:v>
                </c:pt>
                <c:pt idx="1492">
                  <c:v>75.200002204567994</c:v>
                </c:pt>
                <c:pt idx="1493">
                  <c:v>76.000001497808</c:v>
                </c:pt>
                <c:pt idx="1494">
                  <c:v>75.900001586152996</c:v>
                </c:pt>
                <c:pt idx="1495">
                  <c:v>74.200003088017993</c:v>
                </c:pt>
                <c:pt idx="1496">
                  <c:v>73.400003794778002</c:v>
                </c:pt>
                <c:pt idx="1497">
                  <c:v>74.700002646293001</c:v>
                </c:pt>
                <c:pt idx="1498">
                  <c:v>74.000003264707999</c:v>
                </c:pt>
                <c:pt idx="1499">
                  <c:v>75.900001586152996</c:v>
                </c:pt>
                <c:pt idx="1500">
                  <c:v>75.500001939533007</c:v>
                </c:pt>
                <c:pt idx="1501">
                  <c:v>71.999996451607004</c:v>
                </c:pt>
                <c:pt idx="1502">
                  <c:v>72.599995921537001</c:v>
                </c:pt>
                <c:pt idx="1503">
                  <c:v>71.499996893331996</c:v>
                </c:pt>
                <c:pt idx="1504">
                  <c:v>71.800005208298003</c:v>
                </c:pt>
                <c:pt idx="1505">
                  <c:v>72.800004324848004</c:v>
                </c:pt>
                <c:pt idx="1506">
                  <c:v>70.400006445128</c:v>
                </c:pt>
                <c:pt idx="1507">
                  <c:v>68.300003152372398</c:v>
                </c:pt>
                <c:pt idx="1508">
                  <c:v>66.300005777272503</c:v>
                </c:pt>
                <c:pt idx="1509">
                  <c:v>68.400002206027295</c:v>
                </c:pt>
                <c:pt idx="1510">
                  <c:v>64.900002724101995</c:v>
                </c:pt>
                <c:pt idx="1511">
                  <c:v>65.599998673686599</c:v>
                </c:pt>
                <c:pt idx="1512">
                  <c:v>67.000000868857001</c:v>
                </c:pt>
                <c:pt idx="1513">
                  <c:v>71.999996451607004</c:v>
                </c:pt>
                <c:pt idx="1514">
                  <c:v>75.000002381258</c:v>
                </c:pt>
                <c:pt idx="1515">
                  <c:v>75.600001851187997</c:v>
                </c:pt>
                <c:pt idx="1516">
                  <c:v>74.700002646293001</c:v>
                </c:pt>
                <c:pt idx="1517">
                  <c:v>74.000003264707999</c:v>
                </c:pt>
                <c:pt idx="1518">
                  <c:v>74.000003264707999</c:v>
                </c:pt>
                <c:pt idx="1519">
                  <c:v>74.200003088017993</c:v>
                </c:pt>
                <c:pt idx="1520">
                  <c:v>73.000004148157998</c:v>
                </c:pt>
                <c:pt idx="1521">
                  <c:v>73.000004148157998</c:v>
                </c:pt>
                <c:pt idx="1522">
                  <c:v>69.999998218507002</c:v>
                </c:pt>
                <c:pt idx="1523">
                  <c:v>66.200007581617697</c:v>
                </c:pt>
                <c:pt idx="1524">
                  <c:v>67.400003089477295</c:v>
                </c:pt>
                <c:pt idx="1525">
                  <c:v>68.599999455336999</c:v>
                </c:pt>
                <c:pt idx="1526">
                  <c:v>67.999999985407001</c:v>
                </c:pt>
                <c:pt idx="1527">
                  <c:v>68.200004956717606</c:v>
                </c:pt>
                <c:pt idx="1528">
                  <c:v>68.400002206027295</c:v>
                </c:pt>
                <c:pt idx="1529">
                  <c:v>69.599998571886999</c:v>
                </c:pt>
                <c:pt idx="1530">
                  <c:v>68.799999278646993</c:v>
                </c:pt>
                <c:pt idx="1531">
                  <c:v>68.999999101957002</c:v>
                </c:pt>
                <c:pt idx="1532">
                  <c:v>68.499999543681994</c:v>
                </c:pt>
                <c:pt idx="1533">
                  <c:v>67.900000073751997</c:v>
                </c:pt>
                <c:pt idx="1534">
                  <c:v>67.999999985407001</c:v>
                </c:pt>
                <c:pt idx="1535">
                  <c:v>67.800000162097007</c:v>
                </c:pt>
                <c:pt idx="1536">
                  <c:v>68.400002206027295</c:v>
                </c:pt>
                <c:pt idx="1537">
                  <c:v>67.600000338786998</c:v>
                </c:pt>
                <c:pt idx="1538">
                  <c:v>67.999999985407001</c:v>
                </c:pt>
                <c:pt idx="1539">
                  <c:v>67.999999985407001</c:v>
                </c:pt>
                <c:pt idx="1540">
                  <c:v>68.799999278646993</c:v>
                </c:pt>
                <c:pt idx="1541">
                  <c:v>68.599999455336999</c:v>
                </c:pt>
                <c:pt idx="1542">
                  <c:v>67.999999985407001</c:v>
                </c:pt>
                <c:pt idx="1543">
                  <c:v>67.999999985407001</c:v>
                </c:pt>
                <c:pt idx="1544">
                  <c:v>68.400002206027295</c:v>
                </c:pt>
                <c:pt idx="1545">
                  <c:v>68.400002206027295</c:v>
                </c:pt>
                <c:pt idx="1546">
                  <c:v>67.600000338786998</c:v>
                </c:pt>
                <c:pt idx="1547">
                  <c:v>67.300004893822504</c:v>
                </c:pt>
                <c:pt idx="1548">
                  <c:v>67.200005840167606</c:v>
                </c:pt>
                <c:pt idx="1549">
                  <c:v>67.200005840167606</c:v>
                </c:pt>
                <c:pt idx="1550">
                  <c:v>67.500000427131994</c:v>
                </c:pt>
                <c:pt idx="1551">
                  <c:v>67.999999985407001</c:v>
                </c:pt>
                <c:pt idx="1552">
                  <c:v>67.999999985407001</c:v>
                </c:pt>
                <c:pt idx="1553">
                  <c:v>68.300003152372398</c:v>
                </c:pt>
                <c:pt idx="1554">
                  <c:v>68.300003152372398</c:v>
                </c:pt>
                <c:pt idx="1555">
                  <c:v>68.999999101957002</c:v>
                </c:pt>
                <c:pt idx="1556">
                  <c:v>73.000004148157998</c:v>
                </c:pt>
                <c:pt idx="1557">
                  <c:v>73.000004148157998</c:v>
                </c:pt>
                <c:pt idx="1558">
                  <c:v>73.000004148157998</c:v>
                </c:pt>
                <c:pt idx="1559">
                  <c:v>73.000004148157998</c:v>
                </c:pt>
                <c:pt idx="1560">
                  <c:v>73.000004148157998</c:v>
                </c:pt>
                <c:pt idx="1561">
                  <c:v>72.800004324848004</c:v>
                </c:pt>
                <c:pt idx="1562">
                  <c:v>73.000004148157998</c:v>
                </c:pt>
                <c:pt idx="1563">
                  <c:v>73.200003971468007</c:v>
                </c:pt>
                <c:pt idx="1564">
                  <c:v>73.800003441398005</c:v>
                </c:pt>
                <c:pt idx="1565">
                  <c:v>74.000003264707999</c:v>
                </c:pt>
                <c:pt idx="1566">
                  <c:v>71.999996451607004</c:v>
                </c:pt>
                <c:pt idx="1567">
                  <c:v>74.000003264707999</c:v>
                </c:pt>
                <c:pt idx="1568">
                  <c:v>74.000003264707999</c:v>
                </c:pt>
                <c:pt idx="1569">
                  <c:v>73.200003971468007</c:v>
                </c:pt>
                <c:pt idx="1570">
                  <c:v>76.000001497808</c:v>
                </c:pt>
                <c:pt idx="1571">
                  <c:v>75.400002027878003</c:v>
                </c:pt>
                <c:pt idx="1572">
                  <c:v>74.800002557948005</c:v>
                </c:pt>
                <c:pt idx="1573">
                  <c:v>75.400002027878003</c:v>
                </c:pt>
                <c:pt idx="1574">
                  <c:v>76.000001497808</c:v>
                </c:pt>
                <c:pt idx="1575">
                  <c:v>76.000001497808</c:v>
                </c:pt>
                <c:pt idx="1576">
                  <c:v>76.000001497808</c:v>
                </c:pt>
                <c:pt idx="1577">
                  <c:v>79.400007074078999</c:v>
                </c:pt>
                <c:pt idx="1578">
                  <c:v>78.800007604149002</c:v>
                </c:pt>
                <c:pt idx="1579">
                  <c:v>79.500006985734004</c:v>
                </c:pt>
                <c:pt idx="1580">
                  <c:v>79.000003137458506</c:v>
                </c:pt>
                <c:pt idx="1581">
                  <c:v>78.499999289182995</c:v>
                </c:pt>
                <c:pt idx="1582">
                  <c:v>79.999997964008003</c:v>
                </c:pt>
                <c:pt idx="1583">
                  <c:v>79.300007162423995</c:v>
                </c:pt>
                <c:pt idx="1584">
                  <c:v>79.600006897388994</c:v>
                </c:pt>
                <c:pt idx="1585">
                  <c:v>79.899998052352998</c:v>
                </c:pt>
                <c:pt idx="1586">
                  <c:v>79.600006897388994</c:v>
                </c:pt>
                <c:pt idx="1587">
                  <c:v>79.600006897388994</c:v>
                </c:pt>
                <c:pt idx="1588">
                  <c:v>81.099996992212994</c:v>
                </c:pt>
                <c:pt idx="1589">
                  <c:v>80.999997080558003</c:v>
                </c:pt>
                <c:pt idx="1590">
                  <c:v>81.600000840488505</c:v>
                </c:pt>
                <c:pt idx="1591">
                  <c:v>82.200013180420001</c:v>
                </c:pt>
                <c:pt idx="1592">
                  <c:v>84.000003010208999</c:v>
                </c:pt>
                <c:pt idx="1593">
                  <c:v>82.000004777108998</c:v>
                </c:pt>
                <c:pt idx="1594">
                  <c:v>83.300003628623998</c:v>
                </c:pt>
                <c:pt idx="1595">
                  <c:v>85.800001419999006</c:v>
                </c:pt>
                <c:pt idx="1596">
                  <c:v>87.000000359859001</c:v>
                </c:pt>
                <c:pt idx="1597">
                  <c:v>88.399999123029005</c:v>
                </c:pt>
                <c:pt idx="1598">
                  <c:v>88.799998769648994</c:v>
                </c:pt>
                <c:pt idx="1599">
                  <c:v>88.599998946338999</c:v>
                </c:pt>
                <c:pt idx="1600">
                  <c:v>88.199999299718996</c:v>
                </c:pt>
                <c:pt idx="1601">
                  <c:v>91.800004699300004</c:v>
                </c:pt>
                <c:pt idx="1602">
                  <c:v>97.999999221910002</c:v>
                </c:pt>
                <c:pt idx="1603">
                  <c:v>97.000000105360002</c:v>
                </c:pt>
                <c:pt idx="1604">
                  <c:v>96.100000900465005</c:v>
                </c:pt>
                <c:pt idx="1605">
                  <c:v>94.800002048950006</c:v>
                </c:pt>
                <c:pt idx="1606">
                  <c:v>89.400002529579496</c:v>
                </c:pt>
                <c:pt idx="1607">
                  <c:v>97.999999221910002</c:v>
                </c:pt>
                <c:pt idx="1608">
                  <c:v>99.999997455010003</c:v>
                </c:pt>
                <c:pt idx="1609">
                  <c:v>97.599999575289999</c:v>
                </c:pt>
                <c:pt idx="1610">
                  <c:v>98.800007095151003</c:v>
                </c:pt>
                <c:pt idx="1611">
                  <c:v>99.299998073425002</c:v>
                </c:pt>
                <c:pt idx="1612">
                  <c:v>98.400007448530999</c:v>
                </c:pt>
                <c:pt idx="1613">
                  <c:v>98.59999869184</c:v>
                </c:pt>
                <c:pt idx="1614">
                  <c:v>99.999997455010003</c:v>
                </c:pt>
                <c:pt idx="1615">
                  <c:v>97.599999575289999</c:v>
                </c:pt>
                <c:pt idx="1616">
                  <c:v>95.00000187226</c:v>
                </c:pt>
                <c:pt idx="1617">
                  <c:v>97.399999751980005</c:v>
                </c:pt>
                <c:pt idx="1618">
                  <c:v>98.200007625221005</c:v>
                </c:pt>
                <c:pt idx="1619">
                  <c:v>103.80000267790101</c:v>
                </c:pt>
                <c:pt idx="1620">
                  <c:v>109.599997553891</c:v>
                </c:pt>
                <c:pt idx="1621">
                  <c:v>107.60000361079101</c:v>
                </c:pt>
                <c:pt idx="1622">
                  <c:v>107.999998967411</c:v>
                </c:pt>
                <c:pt idx="1623">
                  <c:v>107.200008254172</c:v>
                </c:pt>
                <c:pt idx="1624">
                  <c:v>107.79999914410099</c:v>
                </c:pt>
                <c:pt idx="1625">
                  <c:v>108.800006840652</c:v>
                </c:pt>
                <c:pt idx="1626">
                  <c:v>110.800005073752</c:v>
                </c:pt>
                <c:pt idx="1627">
                  <c:v>110.000005780512</c:v>
                </c:pt>
                <c:pt idx="1628">
                  <c:v>110.800005073752</c:v>
                </c:pt>
                <c:pt idx="1629">
                  <c:v>118.000003002912</c:v>
                </c:pt>
                <c:pt idx="1630">
                  <c:v>119.39999747608201</c:v>
                </c:pt>
                <c:pt idx="1631">
                  <c:v>124.000001992213</c:v>
                </c:pt>
                <c:pt idx="1632">
                  <c:v>126.800008098554</c:v>
                </c:pt>
                <c:pt idx="1633">
                  <c:v>130.000005271514</c:v>
                </c:pt>
                <c:pt idx="1634">
                  <c:v>129.40001438158501</c:v>
                </c:pt>
                <c:pt idx="1635">
                  <c:v>130.000005271514</c:v>
                </c:pt>
                <c:pt idx="1636">
                  <c:v>128.199998281723</c:v>
                </c:pt>
                <c:pt idx="1637">
                  <c:v>128.60000650834399</c:v>
                </c:pt>
                <c:pt idx="1638">
                  <c:v>126.599999695243</c:v>
                </c:pt>
                <c:pt idx="1639">
                  <c:v>124.80000128545301</c:v>
                </c:pt>
                <c:pt idx="1640">
                  <c:v>132.999998331163</c:v>
                </c:pt>
                <c:pt idx="1641">
                  <c:v>132.60001155454501</c:v>
                </c:pt>
                <c:pt idx="1642">
                  <c:v>133.19999386447299</c:v>
                </c:pt>
                <c:pt idx="1643">
                  <c:v>133.19999386447299</c:v>
                </c:pt>
                <c:pt idx="1644">
                  <c:v>134.000001737714</c:v>
                </c:pt>
                <c:pt idx="1645">
                  <c:v>137.199998910674</c:v>
                </c:pt>
                <c:pt idx="1646">
                  <c:v>135.40001766088599</c:v>
                </c:pt>
                <c:pt idx="1647">
                  <c:v>136.400008197435</c:v>
                </c:pt>
                <c:pt idx="1648">
                  <c:v>137.999998203914</c:v>
                </c:pt>
                <c:pt idx="1649">
                  <c:v>137.199998910674</c:v>
                </c:pt>
                <c:pt idx="1650">
                  <c:v>138.99999732046399</c:v>
                </c:pt>
                <c:pt idx="1651">
                  <c:v>137.79999838060399</c:v>
                </c:pt>
                <c:pt idx="1652">
                  <c:v>134.000001737714</c:v>
                </c:pt>
                <c:pt idx="1653">
                  <c:v>132.60001155454501</c:v>
                </c:pt>
                <c:pt idx="1654">
                  <c:v>133.19999386447299</c:v>
                </c:pt>
                <c:pt idx="1655">
                  <c:v>133.600006381094</c:v>
                </c:pt>
                <c:pt idx="1656">
                  <c:v>135.999999970814</c:v>
                </c:pt>
                <c:pt idx="1657">
                  <c:v>136.80000784405499</c:v>
                </c:pt>
                <c:pt idx="1658">
                  <c:v>137.999998203914</c:v>
                </c:pt>
                <c:pt idx="1659">
                  <c:v>138.99999732046399</c:v>
                </c:pt>
                <c:pt idx="1660">
                  <c:v>138.99999732046399</c:v>
                </c:pt>
                <c:pt idx="1661">
                  <c:v>138.60000625384501</c:v>
                </c:pt>
                <c:pt idx="1662">
                  <c:v>140.60001306694599</c:v>
                </c:pt>
                <c:pt idx="1663">
                  <c:v>138.99999732046399</c:v>
                </c:pt>
                <c:pt idx="1664">
                  <c:v>135.999999970814</c:v>
                </c:pt>
                <c:pt idx="1665">
                  <c:v>135.999999970814</c:v>
                </c:pt>
                <c:pt idx="1666">
                  <c:v>135.999999970814</c:v>
                </c:pt>
                <c:pt idx="1667">
                  <c:v>134.60000978764501</c:v>
                </c:pt>
                <c:pt idx="1668">
                  <c:v>135.999999970814</c:v>
                </c:pt>
                <c:pt idx="1669">
                  <c:v>135.40001766088599</c:v>
                </c:pt>
                <c:pt idx="1670">
                  <c:v>135.40001766088599</c:v>
                </c:pt>
                <c:pt idx="1671">
                  <c:v>131.80000368130399</c:v>
                </c:pt>
                <c:pt idx="1672">
                  <c:v>122.20000358242299</c:v>
                </c:pt>
                <c:pt idx="1673">
                  <c:v>121.99999517911201</c:v>
                </c:pt>
                <c:pt idx="1674">
                  <c:v>128.40001097503401</c:v>
                </c:pt>
                <c:pt idx="1675">
                  <c:v>127.39999898848301</c:v>
                </c:pt>
                <c:pt idx="1676">
                  <c:v>129.80000544820399</c:v>
                </c:pt>
                <c:pt idx="1677">
                  <c:v>126.599999695243</c:v>
                </c:pt>
                <c:pt idx="1678">
                  <c:v>128.800006331654</c:v>
                </c:pt>
                <c:pt idx="1679">
                  <c:v>129.00000615496401</c:v>
                </c:pt>
                <c:pt idx="1680">
                  <c:v>129.60001420489499</c:v>
                </c:pt>
                <c:pt idx="1681">
                  <c:v>129.19999739827301</c:v>
                </c:pt>
                <c:pt idx="1682">
                  <c:v>129.40001438158501</c:v>
                </c:pt>
                <c:pt idx="1683">
                  <c:v>128.199998281723</c:v>
                </c:pt>
                <c:pt idx="1684">
                  <c:v>127.000007921864</c:v>
                </c:pt>
                <c:pt idx="1685">
                  <c:v>125.800004692003</c:v>
                </c:pt>
                <c:pt idx="1686">
                  <c:v>129.40001438158501</c:v>
                </c:pt>
                <c:pt idx="1687">
                  <c:v>129.80000544820399</c:v>
                </c:pt>
                <c:pt idx="1688">
                  <c:v>130.000005271514</c:v>
                </c:pt>
                <c:pt idx="1689">
                  <c:v>129.80000544820399</c:v>
                </c:pt>
                <c:pt idx="1690">
                  <c:v>127.79999863510299</c:v>
                </c:pt>
                <c:pt idx="1691">
                  <c:v>127.599998811793</c:v>
                </c:pt>
                <c:pt idx="1692">
                  <c:v>127.999998458413</c:v>
                </c:pt>
                <c:pt idx="1693">
                  <c:v>125.600000578693</c:v>
                </c:pt>
                <c:pt idx="1694">
                  <c:v>122.20000358242299</c:v>
                </c:pt>
                <c:pt idx="1695">
                  <c:v>125.800004692003</c:v>
                </c:pt>
                <c:pt idx="1696">
                  <c:v>125.000001108763</c:v>
                </c:pt>
                <c:pt idx="1697">
                  <c:v>126.000000225313</c:v>
                </c:pt>
                <c:pt idx="1698">
                  <c:v>126.599999695243</c:v>
                </c:pt>
                <c:pt idx="1699">
                  <c:v>126.599999695243</c:v>
                </c:pt>
                <c:pt idx="1700">
                  <c:v>127.599998811793</c:v>
                </c:pt>
                <c:pt idx="1701">
                  <c:v>126.599999695243</c:v>
                </c:pt>
                <c:pt idx="1702">
                  <c:v>124.400010218834</c:v>
                </c:pt>
                <c:pt idx="1703">
                  <c:v>127.79999863510299</c:v>
                </c:pt>
                <c:pt idx="1704">
                  <c:v>127.39999898848301</c:v>
                </c:pt>
                <c:pt idx="1705">
                  <c:v>127.000007921864</c:v>
                </c:pt>
                <c:pt idx="1706">
                  <c:v>125.000001108763</c:v>
                </c:pt>
                <c:pt idx="1707">
                  <c:v>126.000000225313</c:v>
                </c:pt>
                <c:pt idx="1708">
                  <c:v>124.400010218834</c:v>
                </c:pt>
                <c:pt idx="1709">
                  <c:v>126.000000225313</c:v>
                </c:pt>
                <c:pt idx="1710">
                  <c:v>125.600000578693</c:v>
                </c:pt>
                <c:pt idx="1711">
                  <c:v>127.000007921864</c:v>
                </c:pt>
                <c:pt idx="1712">
                  <c:v>126.400008451934</c:v>
                </c:pt>
                <c:pt idx="1713">
                  <c:v>128.40001097503401</c:v>
                </c:pt>
                <c:pt idx="1714">
                  <c:v>127.599998811793</c:v>
                </c:pt>
                <c:pt idx="1715">
                  <c:v>127.999998458413</c:v>
                </c:pt>
                <c:pt idx="1716">
                  <c:v>128.800006331654</c:v>
                </c:pt>
                <c:pt idx="1717">
                  <c:v>130.000005271514</c:v>
                </c:pt>
                <c:pt idx="1718">
                  <c:v>133.40001084778501</c:v>
                </c:pt>
                <c:pt idx="1719">
                  <c:v>136.99999908736399</c:v>
                </c:pt>
                <c:pt idx="1720">
                  <c:v>137.59999855729399</c:v>
                </c:pt>
                <c:pt idx="1721">
                  <c:v>134.80000961095499</c:v>
                </c:pt>
                <c:pt idx="1722">
                  <c:v>132.000003504614</c:v>
                </c:pt>
                <c:pt idx="1723">
                  <c:v>132.999998331163</c:v>
                </c:pt>
                <c:pt idx="1724">
                  <c:v>131.40001261468501</c:v>
                </c:pt>
                <c:pt idx="1725">
                  <c:v>131.00000438806401</c:v>
                </c:pt>
                <c:pt idx="1726">
                  <c:v>129.80000544820399</c:v>
                </c:pt>
                <c:pt idx="1727">
                  <c:v>133.19999386447299</c:v>
                </c:pt>
                <c:pt idx="1728">
                  <c:v>131.80000368130399</c:v>
                </c:pt>
                <c:pt idx="1729">
                  <c:v>131.00000438806401</c:v>
                </c:pt>
                <c:pt idx="1730">
                  <c:v>130.000005271514</c:v>
                </c:pt>
                <c:pt idx="1731">
                  <c:v>127.599998811793</c:v>
                </c:pt>
                <c:pt idx="1732">
                  <c:v>129.80000544820399</c:v>
                </c:pt>
                <c:pt idx="1733">
                  <c:v>129.60001420489499</c:v>
                </c:pt>
                <c:pt idx="1734">
                  <c:v>129.00000615496401</c:v>
                </c:pt>
                <c:pt idx="1735">
                  <c:v>130.800004564754</c:v>
                </c:pt>
                <c:pt idx="1736">
                  <c:v>131.80000368130399</c:v>
                </c:pt>
                <c:pt idx="1737">
                  <c:v>132.80000279785401</c:v>
                </c:pt>
                <c:pt idx="1738">
                  <c:v>132.20000332792401</c:v>
                </c:pt>
                <c:pt idx="1739">
                  <c:v>131.00000438806401</c:v>
                </c:pt>
                <c:pt idx="1740">
                  <c:v>133.80000191440399</c:v>
                </c:pt>
                <c:pt idx="1741">
                  <c:v>131.00000438806401</c:v>
                </c:pt>
                <c:pt idx="1742">
                  <c:v>131.19999563137301</c:v>
                </c:pt>
                <c:pt idx="1743">
                  <c:v>132.80000279785401</c:v>
                </c:pt>
                <c:pt idx="1744">
                  <c:v>132.000003504614</c:v>
                </c:pt>
                <c:pt idx="1745">
                  <c:v>132.60001155454501</c:v>
                </c:pt>
                <c:pt idx="1746">
                  <c:v>133.600006381094</c:v>
                </c:pt>
                <c:pt idx="1747">
                  <c:v>134.000001737714</c:v>
                </c:pt>
                <c:pt idx="1748">
                  <c:v>134.20000156102401</c:v>
                </c:pt>
                <c:pt idx="1749">
                  <c:v>134.80000961095499</c:v>
                </c:pt>
                <c:pt idx="1750">
                  <c:v>135.200000677574</c:v>
                </c:pt>
                <c:pt idx="1751">
                  <c:v>134.80000961095499</c:v>
                </c:pt>
                <c:pt idx="1752">
                  <c:v>136.400008197435</c:v>
                </c:pt>
                <c:pt idx="1753">
                  <c:v>134.80000961095499</c:v>
                </c:pt>
                <c:pt idx="1754">
                  <c:v>136.400008197435</c:v>
                </c:pt>
                <c:pt idx="1755">
                  <c:v>135.00000085426399</c:v>
                </c:pt>
                <c:pt idx="1756">
                  <c:v>133.80000191440399</c:v>
                </c:pt>
                <c:pt idx="1757">
                  <c:v>134.80000961095499</c:v>
                </c:pt>
                <c:pt idx="1758">
                  <c:v>135.60000032419401</c:v>
                </c:pt>
                <c:pt idx="1759">
                  <c:v>136.99999908736399</c:v>
                </c:pt>
                <c:pt idx="1760">
                  <c:v>136.99999908736399</c:v>
                </c:pt>
                <c:pt idx="1761">
                  <c:v>135.999999970814</c:v>
                </c:pt>
                <c:pt idx="1762">
                  <c:v>136.60000802074501</c:v>
                </c:pt>
                <c:pt idx="1763">
                  <c:v>136.80000784405499</c:v>
                </c:pt>
                <c:pt idx="1764">
                  <c:v>135.999999970814</c:v>
                </c:pt>
                <c:pt idx="1765">
                  <c:v>135.200000677574</c:v>
                </c:pt>
                <c:pt idx="1766">
                  <c:v>135.80000014750399</c:v>
                </c:pt>
                <c:pt idx="1767">
                  <c:v>135.60000032419401</c:v>
                </c:pt>
                <c:pt idx="1768">
                  <c:v>136.99999908736399</c:v>
                </c:pt>
                <c:pt idx="1769">
                  <c:v>136.400008197435</c:v>
                </c:pt>
                <c:pt idx="1770">
                  <c:v>136.400008197435</c:v>
                </c:pt>
                <c:pt idx="1771">
                  <c:v>135.00000085426399</c:v>
                </c:pt>
                <c:pt idx="1772">
                  <c:v>136.400008197435</c:v>
                </c:pt>
                <c:pt idx="1773">
                  <c:v>135.200000677574</c:v>
                </c:pt>
                <c:pt idx="1774">
                  <c:v>135.80000014750399</c:v>
                </c:pt>
                <c:pt idx="1775">
                  <c:v>135.00000085426399</c:v>
                </c:pt>
                <c:pt idx="1776">
                  <c:v>134.20000156102401</c:v>
                </c:pt>
                <c:pt idx="1777">
                  <c:v>133.80000191440399</c:v>
                </c:pt>
                <c:pt idx="1778">
                  <c:v>135.40001766088599</c:v>
                </c:pt>
                <c:pt idx="1779">
                  <c:v>135.40001766088599</c:v>
                </c:pt>
                <c:pt idx="1780">
                  <c:v>136.400008197435</c:v>
                </c:pt>
                <c:pt idx="1781">
                  <c:v>137.199998910674</c:v>
                </c:pt>
                <c:pt idx="1782">
                  <c:v>136.80000784405499</c:v>
                </c:pt>
                <c:pt idx="1783">
                  <c:v>136.99999908736399</c:v>
                </c:pt>
                <c:pt idx="1784">
                  <c:v>137.40000731398499</c:v>
                </c:pt>
                <c:pt idx="1785">
                  <c:v>134.80000961095499</c:v>
                </c:pt>
                <c:pt idx="1786">
                  <c:v>136.99999908736399</c:v>
                </c:pt>
                <c:pt idx="1787">
                  <c:v>135.999999970814</c:v>
                </c:pt>
                <c:pt idx="1788">
                  <c:v>136.19999979412401</c:v>
                </c:pt>
                <c:pt idx="1789">
                  <c:v>135.00000085426399</c:v>
                </c:pt>
                <c:pt idx="1790">
                  <c:v>135.60000032419401</c:v>
                </c:pt>
                <c:pt idx="1791">
                  <c:v>135.00000085426399</c:v>
                </c:pt>
                <c:pt idx="1792">
                  <c:v>133.19999386447299</c:v>
                </c:pt>
                <c:pt idx="1793">
                  <c:v>133.19999386447299</c:v>
                </c:pt>
                <c:pt idx="1794">
                  <c:v>131.60001243799499</c:v>
                </c:pt>
                <c:pt idx="1795">
                  <c:v>131.40001261468501</c:v>
                </c:pt>
                <c:pt idx="1796">
                  <c:v>134.60000978764501</c:v>
                </c:pt>
                <c:pt idx="1797">
                  <c:v>132.999998331163</c:v>
                </c:pt>
                <c:pt idx="1798">
                  <c:v>132.000003504614</c:v>
                </c:pt>
                <c:pt idx="1799">
                  <c:v>131.60001243799499</c:v>
                </c:pt>
                <c:pt idx="1800">
                  <c:v>132.000003504614</c:v>
                </c:pt>
                <c:pt idx="1801">
                  <c:v>132.60001155454501</c:v>
                </c:pt>
                <c:pt idx="1802">
                  <c:v>132.60001155454501</c:v>
                </c:pt>
                <c:pt idx="1803">
                  <c:v>133.600006381094</c:v>
                </c:pt>
                <c:pt idx="1804">
                  <c:v>133.80000191440399</c:v>
                </c:pt>
                <c:pt idx="1805">
                  <c:v>133.600006381094</c:v>
                </c:pt>
                <c:pt idx="1806">
                  <c:v>135.200000677574</c:v>
                </c:pt>
                <c:pt idx="1807">
                  <c:v>135.999999970814</c:v>
                </c:pt>
                <c:pt idx="1808">
                  <c:v>137.199998910674</c:v>
                </c:pt>
                <c:pt idx="1809">
                  <c:v>137.79999838060399</c:v>
                </c:pt>
                <c:pt idx="1810">
                  <c:v>137.40000731398499</c:v>
                </c:pt>
                <c:pt idx="1811">
                  <c:v>138.80000607715499</c:v>
                </c:pt>
                <c:pt idx="1812">
                  <c:v>136.400008197435</c:v>
                </c:pt>
                <c:pt idx="1813">
                  <c:v>141.000004133565</c:v>
                </c:pt>
                <c:pt idx="1814">
                  <c:v>140.80000431025499</c:v>
                </c:pt>
                <c:pt idx="1815">
                  <c:v>140.40001324363601</c:v>
                </c:pt>
                <c:pt idx="1816">
                  <c:v>142.99999378666399</c:v>
                </c:pt>
                <c:pt idx="1817">
                  <c:v>141.60001218349601</c:v>
                </c:pt>
                <c:pt idx="1818">
                  <c:v>142.99999378666399</c:v>
                </c:pt>
                <c:pt idx="1819">
                  <c:v>142.79999396335401</c:v>
                </c:pt>
                <c:pt idx="1820">
                  <c:v>143.199993609974</c:v>
                </c:pt>
                <c:pt idx="1821">
                  <c:v>147.40001563948701</c:v>
                </c:pt>
                <c:pt idx="1822">
                  <c:v>150.600004232446</c:v>
                </c:pt>
                <c:pt idx="1823">
                  <c:v>152.000002995616</c:v>
                </c:pt>
                <c:pt idx="1824">
                  <c:v>155.00000034526599</c:v>
                </c:pt>
                <c:pt idx="1825">
                  <c:v>156.80000733505699</c:v>
                </c:pt>
                <c:pt idx="1826">
                  <c:v>152.40001980223801</c:v>
                </c:pt>
                <c:pt idx="1827">
                  <c:v>176.599998422748</c:v>
                </c:pt>
                <c:pt idx="1828">
                  <c:v>185.40000780839</c:v>
                </c:pt>
                <c:pt idx="1829">
                  <c:v>182.19999347542799</c:v>
                </c:pt>
                <c:pt idx="1830">
                  <c:v>186.00000727832</c:v>
                </c:pt>
                <c:pt idx="1831">
                  <c:v>195.600007377201</c:v>
                </c:pt>
                <c:pt idx="1832">
                  <c:v>192.00000197762</c:v>
                </c:pt>
                <c:pt idx="1833">
                  <c:v>189.00000462796999</c:v>
                </c:pt>
                <c:pt idx="1834">
                  <c:v>190.20000356783001</c:v>
                </c:pt>
                <c:pt idx="1835">
                  <c:v>191.60001091100099</c:v>
                </c:pt>
                <c:pt idx="1836">
                  <c:v>191.00000286106999</c:v>
                </c:pt>
                <c:pt idx="1837">
                  <c:v>186.80000657156</c:v>
                </c:pt>
                <c:pt idx="1838">
                  <c:v>184.00000046521899</c:v>
                </c:pt>
                <c:pt idx="1839">
                  <c:v>182.80000152535899</c:v>
                </c:pt>
                <c:pt idx="1840">
                  <c:v>186.400015504941</c:v>
                </c:pt>
                <c:pt idx="1841">
                  <c:v>186.80000657156</c:v>
                </c:pt>
                <c:pt idx="1842">
                  <c:v>186.400015504941</c:v>
                </c:pt>
                <c:pt idx="1843">
                  <c:v>184.00000046521899</c:v>
                </c:pt>
                <c:pt idx="1844">
                  <c:v>181.99999365211801</c:v>
                </c:pt>
                <c:pt idx="1845">
                  <c:v>185.60000763170001</c:v>
                </c:pt>
                <c:pt idx="1846">
                  <c:v>192.00000197762</c:v>
                </c:pt>
                <c:pt idx="1847">
                  <c:v>193.000009674171</c:v>
                </c:pt>
                <c:pt idx="1848">
                  <c:v>192.00000197762</c:v>
                </c:pt>
                <c:pt idx="1849">
                  <c:v>187.60000586480001</c:v>
                </c:pt>
                <c:pt idx="1850">
                  <c:v>187.60000586480001</c:v>
                </c:pt>
                <c:pt idx="1851">
                  <c:v>191.60001091100099</c:v>
                </c:pt>
                <c:pt idx="1852">
                  <c:v>190.60000321445</c:v>
                </c:pt>
                <c:pt idx="1853">
                  <c:v>194.20000003403001</c:v>
                </c:pt>
                <c:pt idx="1854">
                  <c:v>195.19999915058</c:v>
                </c:pt>
                <c:pt idx="1855">
                  <c:v>202.00000172312099</c:v>
                </c:pt>
                <c:pt idx="1856">
                  <c:v>209.200003942282</c:v>
                </c:pt>
                <c:pt idx="1857">
                  <c:v>208.400013229043</c:v>
                </c:pt>
                <c:pt idx="1858">
                  <c:v>209.00001269897299</c:v>
                </c:pt>
                <c:pt idx="1859">
                  <c:v>238.60000370885501</c:v>
                </c:pt>
                <c:pt idx="1860">
                  <c:v>245.80000592801599</c:v>
                </c:pt>
                <c:pt idx="1861">
                  <c:v>242.400017511747</c:v>
                </c:pt>
                <c:pt idx="1862">
                  <c:v>240.00000247202499</c:v>
                </c:pt>
                <c:pt idx="1863">
                  <c:v>240.60001052195599</c:v>
                </c:pt>
                <c:pt idx="1864">
                  <c:v>243.99999893822499</c:v>
                </c:pt>
                <c:pt idx="1865">
                  <c:v>241.60000963850601</c:v>
                </c:pt>
                <c:pt idx="1866">
                  <c:v>241.000001588575</c:v>
                </c:pt>
                <c:pt idx="1867">
                  <c:v>243.599999291605</c:v>
                </c:pt>
                <c:pt idx="1868">
                  <c:v>240.60001052195599</c:v>
                </c:pt>
                <c:pt idx="1869">
                  <c:v>232.400009186245</c:v>
                </c:pt>
                <c:pt idx="1870">
                  <c:v>233.00000007617399</c:v>
                </c:pt>
                <c:pt idx="1871">
                  <c:v>232.00000953962501</c:v>
                </c:pt>
                <c:pt idx="1872">
                  <c:v>233.999999192724</c:v>
                </c:pt>
                <c:pt idx="1873">
                  <c:v>230.40001953314601</c:v>
                </c:pt>
                <c:pt idx="1874">
                  <c:v>232.80000025286401</c:v>
                </c:pt>
                <c:pt idx="1875">
                  <c:v>232.80000025286401</c:v>
                </c:pt>
                <c:pt idx="1876">
                  <c:v>227.60000484680401</c:v>
                </c:pt>
                <c:pt idx="1877">
                  <c:v>229.200003433284</c:v>
                </c:pt>
                <c:pt idx="1878">
                  <c:v>226.799996973563</c:v>
                </c:pt>
                <c:pt idx="1879">
                  <c:v>230.000002726524</c:v>
                </c:pt>
                <c:pt idx="1880">
                  <c:v>228.400012720045</c:v>
                </c:pt>
                <c:pt idx="1881">
                  <c:v>229.800011483215</c:v>
                </c:pt>
                <c:pt idx="1882">
                  <c:v>230.40001953314601</c:v>
                </c:pt>
                <c:pt idx="1883">
                  <c:v>230.000002726524</c:v>
                </c:pt>
                <c:pt idx="1884">
                  <c:v>233.00000007617399</c:v>
                </c:pt>
                <c:pt idx="1885">
                  <c:v>231.000010423075</c:v>
                </c:pt>
                <c:pt idx="1886">
                  <c:v>233.00000007617399</c:v>
                </c:pt>
                <c:pt idx="1887">
                  <c:v>231.40001864969599</c:v>
                </c:pt>
                <c:pt idx="1888">
                  <c:v>230.60001077645501</c:v>
                </c:pt>
                <c:pt idx="1889">
                  <c:v>229.00000360997399</c:v>
                </c:pt>
                <c:pt idx="1890">
                  <c:v>227.99999591342299</c:v>
                </c:pt>
                <c:pt idx="1891">
                  <c:v>227.60000484680401</c:v>
                </c:pt>
                <c:pt idx="1892">
                  <c:v>229.200003433284</c:v>
                </c:pt>
                <c:pt idx="1893">
                  <c:v>227.400005023494</c:v>
                </c:pt>
                <c:pt idx="1894">
                  <c:v>228.400012720045</c:v>
                </c:pt>
                <c:pt idx="1895">
                  <c:v>226.799996973563</c:v>
                </c:pt>
                <c:pt idx="1896">
                  <c:v>228.600003963354</c:v>
                </c:pt>
                <c:pt idx="1897">
                  <c:v>225.800015017015</c:v>
                </c:pt>
                <c:pt idx="1898">
                  <c:v>226.99999679687301</c:v>
                </c:pt>
                <c:pt idx="1899">
                  <c:v>226.40000590694399</c:v>
                </c:pt>
                <c:pt idx="1900">
                  <c:v>225.60001519370499</c:v>
                </c:pt>
                <c:pt idx="1901">
                  <c:v>222.60000926405399</c:v>
                </c:pt>
                <c:pt idx="1902">
                  <c:v>219.80001173771399</c:v>
                </c:pt>
                <c:pt idx="1903">
                  <c:v>213.00000058517199</c:v>
                </c:pt>
                <c:pt idx="1904">
                  <c:v>217.80000492461301</c:v>
                </c:pt>
                <c:pt idx="1905">
                  <c:v>215.99999793482201</c:v>
                </c:pt>
                <c:pt idx="1906">
                  <c:v>215.799998111512</c:v>
                </c:pt>
                <c:pt idx="1907">
                  <c:v>214.800016154964</c:v>
                </c:pt>
                <c:pt idx="1908">
                  <c:v>213.60000863510299</c:v>
                </c:pt>
                <c:pt idx="1909">
                  <c:v>215.99999793482201</c:v>
                </c:pt>
                <c:pt idx="1910">
                  <c:v>221.80000139081301</c:v>
                </c:pt>
                <c:pt idx="1911">
                  <c:v>213.40001739179399</c:v>
                </c:pt>
                <c:pt idx="1912">
                  <c:v>216.99999705137199</c:v>
                </c:pt>
                <c:pt idx="1913">
                  <c:v>212.000001468622</c:v>
                </c:pt>
                <c:pt idx="1914">
                  <c:v>213.40001739179399</c:v>
                </c:pt>
                <c:pt idx="1915">
                  <c:v>214.00000828172301</c:v>
                </c:pt>
                <c:pt idx="1916">
                  <c:v>213.200000408482</c:v>
                </c:pt>
                <c:pt idx="1917">
                  <c:v>213.60000863510299</c:v>
                </c:pt>
                <c:pt idx="1918">
                  <c:v>213.60000863510299</c:v>
                </c:pt>
                <c:pt idx="1919">
                  <c:v>213.60000863510299</c:v>
                </c:pt>
                <c:pt idx="1920">
                  <c:v>212.80000934186299</c:v>
                </c:pt>
                <c:pt idx="1921">
                  <c:v>215.99999793482201</c:v>
                </c:pt>
                <c:pt idx="1922">
                  <c:v>213.40001739179399</c:v>
                </c:pt>
                <c:pt idx="1923">
                  <c:v>212.60000951855301</c:v>
                </c:pt>
                <c:pt idx="1924">
                  <c:v>212.000001468622</c:v>
                </c:pt>
                <c:pt idx="1925">
                  <c:v>211.80000164531199</c:v>
                </c:pt>
                <c:pt idx="1926">
                  <c:v>213.00000058517199</c:v>
                </c:pt>
                <c:pt idx="1927">
                  <c:v>211.19999359538099</c:v>
                </c:pt>
                <c:pt idx="1928">
                  <c:v>209.600020748904</c:v>
                </c:pt>
                <c:pt idx="1929">
                  <c:v>209.99999465552099</c:v>
                </c:pt>
                <c:pt idx="1930">
                  <c:v>206.80000606256201</c:v>
                </c:pt>
                <c:pt idx="1931">
                  <c:v>207.60001393580299</c:v>
                </c:pt>
                <c:pt idx="1932">
                  <c:v>205.80000694601199</c:v>
                </c:pt>
                <c:pt idx="1933">
                  <c:v>207.80000517911199</c:v>
                </c:pt>
                <c:pt idx="1934">
                  <c:v>208.000005002422</c:v>
                </c:pt>
                <c:pt idx="1935">
                  <c:v>211.60001040200299</c:v>
                </c:pt>
                <c:pt idx="1936">
                  <c:v>219.20000368778301</c:v>
                </c:pt>
                <c:pt idx="1937">
                  <c:v>220.99999351757199</c:v>
                </c:pt>
                <c:pt idx="1938">
                  <c:v>223.80000820391399</c:v>
                </c:pt>
                <c:pt idx="1939">
                  <c:v>226.600005730254</c:v>
                </c:pt>
                <c:pt idx="1940">
                  <c:v>226.000006260324</c:v>
                </c:pt>
                <c:pt idx="1941">
                  <c:v>232.600000429554</c:v>
                </c:pt>
                <c:pt idx="1942">
                  <c:v>232.600000429554</c:v>
                </c:pt>
                <c:pt idx="1943">
                  <c:v>241.20000141188501</c:v>
                </c:pt>
                <c:pt idx="1944">
                  <c:v>237.99999565892401</c:v>
                </c:pt>
                <c:pt idx="1945">
                  <c:v>235.400015115896</c:v>
                </c:pt>
                <c:pt idx="1946">
                  <c:v>236.00000600582501</c:v>
                </c:pt>
                <c:pt idx="1947">
                  <c:v>235.000006889275</c:v>
                </c:pt>
                <c:pt idx="1948">
                  <c:v>232.00000953962501</c:v>
                </c:pt>
                <c:pt idx="1949">
                  <c:v>231.800009716315</c:v>
                </c:pt>
                <c:pt idx="1950">
                  <c:v>230.40001953314601</c:v>
                </c:pt>
                <c:pt idx="1951">
                  <c:v>224.000008027224</c:v>
                </c:pt>
                <c:pt idx="1952">
                  <c:v>230.60001077645501</c:v>
                </c:pt>
                <c:pt idx="1953">
                  <c:v>229.40001183659501</c:v>
                </c:pt>
                <c:pt idx="1954">
                  <c:v>227.99999591342299</c:v>
                </c:pt>
                <c:pt idx="1955">
                  <c:v>227.19999662018299</c:v>
                </c:pt>
                <c:pt idx="1956">
                  <c:v>224.000008027224</c:v>
                </c:pt>
                <c:pt idx="1957">
                  <c:v>226.99999679687301</c:v>
                </c:pt>
                <c:pt idx="1958">
                  <c:v>225.00000714377401</c:v>
                </c:pt>
                <c:pt idx="1959">
                  <c:v>228.199995736733</c:v>
                </c:pt>
                <c:pt idx="1960">
                  <c:v>235.000006889275</c:v>
                </c:pt>
                <c:pt idx="1961">
                  <c:v>239.80000264871501</c:v>
                </c:pt>
                <c:pt idx="1962">
                  <c:v>237.799995835614</c:v>
                </c:pt>
                <c:pt idx="1963">
                  <c:v>237.000005122375</c:v>
                </c:pt>
                <c:pt idx="1964">
                  <c:v>235.80000618251501</c:v>
                </c:pt>
                <c:pt idx="1965">
                  <c:v>237.20000494568501</c:v>
                </c:pt>
                <c:pt idx="1966">
                  <c:v>230.20000254983401</c:v>
                </c:pt>
                <c:pt idx="1967">
                  <c:v>231.800009716315</c:v>
                </c:pt>
                <c:pt idx="1968">
                  <c:v>224.600016077155</c:v>
                </c:pt>
                <c:pt idx="1969">
                  <c:v>215.000007398273</c:v>
                </c:pt>
                <c:pt idx="1970">
                  <c:v>218.00000474792299</c:v>
                </c:pt>
                <c:pt idx="1971">
                  <c:v>210.19998589882999</c:v>
                </c:pt>
                <c:pt idx="1972">
                  <c:v>207.00000588587201</c:v>
                </c:pt>
                <c:pt idx="1973">
                  <c:v>203.20000066298101</c:v>
                </c:pt>
                <c:pt idx="1974">
                  <c:v>209.00001269897299</c:v>
                </c:pt>
                <c:pt idx="1975">
                  <c:v>206.80000606256201</c:v>
                </c:pt>
                <c:pt idx="1976">
                  <c:v>204.20000835953201</c:v>
                </c:pt>
                <c:pt idx="1977">
                  <c:v>203.800017292913</c:v>
                </c:pt>
                <c:pt idx="1978">
                  <c:v>202.00000172312099</c:v>
                </c:pt>
                <c:pt idx="1979">
                  <c:v>201.400010833192</c:v>
                </c:pt>
                <c:pt idx="1980">
                  <c:v>203.20000066298101</c:v>
                </c:pt>
                <c:pt idx="1981">
                  <c:v>204.799999249461</c:v>
                </c:pt>
                <c:pt idx="1982">
                  <c:v>207.19999712918101</c:v>
                </c:pt>
                <c:pt idx="1983">
                  <c:v>207.60001393580299</c:v>
                </c:pt>
                <c:pt idx="1984">
                  <c:v>204.799999249461</c:v>
                </c:pt>
                <c:pt idx="1985">
                  <c:v>199.19999561678</c:v>
                </c:pt>
                <c:pt idx="1986">
                  <c:v>199.600003843401</c:v>
                </c:pt>
                <c:pt idx="1987">
                  <c:v>200.40001171664201</c:v>
                </c:pt>
                <c:pt idx="1988">
                  <c:v>202.60000977305199</c:v>
                </c:pt>
                <c:pt idx="1989">
                  <c:v>198.99999579346999</c:v>
                </c:pt>
                <c:pt idx="1990">
                  <c:v>203.60001746960299</c:v>
                </c:pt>
                <c:pt idx="1991">
                  <c:v>201.60001065650201</c:v>
                </c:pt>
                <c:pt idx="1992">
                  <c:v>204.000008536222</c:v>
                </c:pt>
                <c:pt idx="1993">
                  <c:v>200.60000295995101</c:v>
                </c:pt>
                <c:pt idx="1994">
                  <c:v>203.40001764629301</c:v>
                </c:pt>
                <c:pt idx="1995">
                  <c:v>203.20000066298101</c:v>
                </c:pt>
                <c:pt idx="1996">
                  <c:v>204.40000818284199</c:v>
                </c:pt>
                <c:pt idx="1997">
                  <c:v>208.000005002422</c:v>
                </c:pt>
                <c:pt idx="1998">
                  <c:v>215.99999793482201</c:v>
                </c:pt>
                <c:pt idx="1999">
                  <c:v>216.99999705137199</c:v>
                </c:pt>
                <c:pt idx="2000">
                  <c:v>219.000003864473</c:v>
                </c:pt>
                <c:pt idx="2001">
                  <c:v>233.00000007617399</c:v>
                </c:pt>
                <c:pt idx="2002">
                  <c:v>226.99999679687301</c:v>
                </c:pt>
                <c:pt idx="2003">
                  <c:v>231.000010423075</c:v>
                </c:pt>
                <c:pt idx="2004">
                  <c:v>231.000010423075</c:v>
                </c:pt>
                <c:pt idx="2005">
                  <c:v>231.000010423075</c:v>
                </c:pt>
                <c:pt idx="2006">
                  <c:v>226.000006260324</c:v>
                </c:pt>
                <c:pt idx="2007">
                  <c:v>226.000006260324</c:v>
                </c:pt>
                <c:pt idx="2008">
                  <c:v>226.000006260324</c:v>
                </c:pt>
                <c:pt idx="2009">
                  <c:v>229.00000360997399</c:v>
                </c:pt>
                <c:pt idx="2010">
                  <c:v>226.99999679687301</c:v>
                </c:pt>
                <c:pt idx="2011">
                  <c:v>227.99999591342299</c:v>
                </c:pt>
                <c:pt idx="2012">
                  <c:v>226.000006260324</c:v>
                </c:pt>
                <c:pt idx="2013">
                  <c:v>230.000002726524</c:v>
                </c:pt>
                <c:pt idx="2014">
                  <c:v>230.000002726524</c:v>
                </c:pt>
                <c:pt idx="2015">
                  <c:v>231.000010423075</c:v>
                </c:pt>
                <c:pt idx="2016">
                  <c:v>233.999999192724</c:v>
                </c:pt>
                <c:pt idx="2017">
                  <c:v>233.00000007617399</c:v>
                </c:pt>
                <c:pt idx="2018">
                  <c:v>222.00000121412299</c:v>
                </c:pt>
                <c:pt idx="2019">
                  <c:v>223.000000330673</c:v>
                </c:pt>
                <c:pt idx="2020">
                  <c:v>219.000003864473</c:v>
                </c:pt>
                <c:pt idx="2021">
                  <c:v>215.000007398273</c:v>
                </c:pt>
                <c:pt idx="2022">
                  <c:v>215.99999793482201</c:v>
                </c:pt>
                <c:pt idx="2023">
                  <c:v>215.000007398273</c:v>
                </c:pt>
                <c:pt idx="2024">
                  <c:v>208.000005002422</c:v>
                </c:pt>
                <c:pt idx="2025">
                  <c:v>207.00000588587201</c:v>
                </c:pt>
                <c:pt idx="2026">
                  <c:v>204.000008536222</c:v>
                </c:pt>
                <c:pt idx="2027">
                  <c:v>211.00000235207199</c:v>
                </c:pt>
                <c:pt idx="2028">
                  <c:v>209.00001269897299</c:v>
                </c:pt>
                <c:pt idx="2029">
                  <c:v>204.000008536222</c:v>
                </c:pt>
                <c:pt idx="2030">
                  <c:v>212.000001468622</c:v>
                </c:pt>
                <c:pt idx="2031">
                  <c:v>209.00001269897299</c:v>
                </c:pt>
                <c:pt idx="2032">
                  <c:v>209.99999465552099</c:v>
                </c:pt>
                <c:pt idx="2033">
                  <c:v>219.000003864473</c:v>
                </c:pt>
                <c:pt idx="2034">
                  <c:v>214.00000828172301</c:v>
                </c:pt>
                <c:pt idx="2035">
                  <c:v>216.99999705137199</c:v>
                </c:pt>
                <c:pt idx="2036">
                  <c:v>214.00000828172301</c:v>
                </c:pt>
                <c:pt idx="2037">
                  <c:v>209.99999465552099</c:v>
                </c:pt>
                <c:pt idx="2038">
                  <c:v>207.00000588587201</c:v>
                </c:pt>
                <c:pt idx="2039">
                  <c:v>204.000008536222</c:v>
                </c:pt>
                <c:pt idx="2040">
                  <c:v>204.000008536222</c:v>
                </c:pt>
                <c:pt idx="2041">
                  <c:v>205.99999818932099</c:v>
                </c:pt>
                <c:pt idx="2042">
                  <c:v>209.00001269897299</c:v>
                </c:pt>
                <c:pt idx="2043">
                  <c:v>208.000005002422</c:v>
                </c:pt>
                <c:pt idx="2044">
                  <c:v>205.99999818932099</c:v>
                </c:pt>
                <c:pt idx="2045">
                  <c:v>207.00000588587201</c:v>
                </c:pt>
                <c:pt idx="2046">
                  <c:v>209.99999465552099</c:v>
                </c:pt>
                <c:pt idx="2047">
                  <c:v>212.000001468622</c:v>
                </c:pt>
                <c:pt idx="2048">
                  <c:v>215.99999793482201</c:v>
                </c:pt>
                <c:pt idx="2049">
                  <c:v>218.00000474792299</c:v>
                </c:pt>
                <c:pt idx="2050">
                  <c:v>215.99999793482201</c:v>
                </c:pt>
                <c:pt idx="2051">
                  <c:v>225.00000714377401</c:v>
                </c:pt>
                <c:pt idx="2052">
                  <c:v>220.000011561024</c:v>
                </c:pt>
                <c:pt idx="2053">
                  <c:v>225.00000714377401</c:v>
                </c:pt>
                <c:pt idx="2054">
                  <c:v>224.000008027224</c:v>
                </c:pt>
                <c:pt idx="2055">
                  <c:v>220.000011561024</c:v>
                </c:pt>
                <c:pt idx="2056">
                  <c:v>224.000008027224</c:v>
                </c:pt>
                <c:pt idx="2057">
                  <c:v>215.000007398273</c:v>
                </c:pt>
                <c:pt idx="2058">
                  <c:v>220.000011561024</c:v>
                </c:pt>
                <c:pt idx="2059">
                  <c:v>222.00000121412299</c:v>
                </c:pt>
                <c:pt idx="2060">
                  <c:v>215.99999793482201</c:v>
                </c:pt>
                <c:pt idx="2061">
                  <c:v>218.00000474792299</c:v>
                </c:pt>
                <c:pt idx="2062">
                  <c:v>218.00000474792299</c:v>
                </c:pt>
                <c:pt idx="2063">
                  <c:v>213.00000058517199</c:v>
                </c:pt>
                <c:pt idx="2064">
                  <c:v>204.99999049277</c:v>
                </c:pt>
                <c:pt idx="2065">
                  <c:v>214.00000828172301</c:v>
                </c:pt>
                <c:pt idx="2066">
                  <c:v>215.99999793482201</c:v>
                </c:pt>
                <c:pt idx="2067">
                  <c:v>214.00000828172301</c:v>
                </c:pt>
                <c:pt idx="2068">
                  <c:v>215.99999793482201</c:v>
                </c:pt>
                <c:pt idx="2069">
                  <c:v>215.000007398273</c:v>
                </c:pt>
                <c:pt idx="2070">
                  <c:v>214.00000828172301</c:v>
                </c:pt>
                <c:pt idx="2071">
                  <c:v>215.99999793482201</c:v>
                </c:pt>
                <c:pt idx="2072">
                  <c:v>218.00000474792299</c:v>
                </c:pt>
                <c:pt idx="2073">
                  <c:v>215.99999793482201</c:v>
                </c:pt>
                <c:pt idx="2074">
                  <c:v>220.000011561024</c:v>
                </c:pt>
                <c:pt idx="2075">
                  <c:v>226.000006260324</c:v>
                </c:pt>
                <c:pt idx="2076">
                  <c:v>236.00000600582501</c:v>
                </c:pt>
                <c:pt idx="2077">
                  <c:v>225.00000714377401</c:v>
                </c:pt>
                <c:pt idx="2078">
                  <c:v>232.00000953962501</c:v>
                </c:pt>
                <c:pt idx="2079">
                  <c:v>232.00000953962501</c:v>
                </c:pt>
                <c:pt idx="2080">
                  <c:v>237.99999565892401</c:v>
                </c:pt>
                <c:pt idx="2081">
                  <c:v>240.00000247202499</c:v>
                </c:pt>
                <c:pt idx="2082">
                  <c:v>241.000001588575</c:v>
                </c:pt>
                <c:pt idx="2083">
                  <c:v>240.00000247202499</c:v>
                </c:pt>
                <c:pt idx="2084">
                  <c:v>246.000005751326</c:v>
                </c:pt>
                <c:pt idx="2085">
                  <c:v>253.000008147177</c:v>
                </c:pt>
                <c:pt idx="2086">
                  <c:v>265.00000612577799</c:v>
                </c:pt>
                <c:pt idx="2087">
                  <c:v>258.60001177985799</c:v>
                </c:pt>
                <c:pt idx="2088">
                  <c:v>258.20002071323898</c:v>
                </c:pt>
                <c:pt idx="2089">
                  <c:v>262.04999586195402</c:v>
                </c:pt>
                <c:pt idx="2090">
                  <c:v>259.00001142647801</c:v>
                </c:pt>
                <c:pt idx="2091">
                  <c:v>260.000010543028</c:v>
                </c:pt>
                <c:pt idx="2092">
                  <c:v>250.000002217526</c:v>
                </c:pt>
                <c:pt idx="2093">
                  <c:v>250.000002217526</c:v>
                </c:pt>
                <c:pt idx="2094">
                  <c:v>255.05001062610501</c:v>
                </c:pt>
                <c:pt idx="2095">
                  <c:v>253.000008147177</c:v>
                </c:pt>
                <c:pt idx="2096">
                  <c:v>255.99999691682601</c:v>
                </c:pt>
                <c:pt idx="2097">
                  <c:v>255.99999691682601</c:v>
                </c:pt>
                <c:pt idx="2098">
                  <c:v>254.99999780027599</c:v>
                </c:pt>
                <c:pt idx="2099">
                  <c:v>254.99999780027599</c:v>
                </c:pt>
                <c:pt idx="2100">
                  <c:v>250.10000212918101</c:v>
                </c:pt>
                <c:pt idx="2101">
                  <c:v>251.050014159905</c:v>
                </c:pt>
                <c:pt idx="2102">
                  <c:v>250.000002217526</c:v>
                </c:pt>
                <c:pt idx="2103">
                  <c:v>252.000000450626</c:v>
                </c:pt>
                <c:pt idx="2104">
                  <c:v>242.600017335057</c:v>
                </c:pt>
                <c:pt idx="2105">
                  <c:v>253.700007528762</c:v>
                </c:pt>
                <c:pt idx="2106">
                  <c:v>252.049996116453</c:v>
                </c:pt>
                <c:pt idx="2107">
                  <c:v>251.00000133407599</c:v>
                </c:pt>
                <c:pt idx="2108">
                  <c:v>251.50000089235101</c:v>
                </c:pt>
                <c:pt idx="2109">
                  <c:v>260.000010543028</c:v>
                </c:pt>
                <c:pt idx="2110">
                  <c:v>269.00000259197799</c:v>
                </c:pt>
                <c:pt idx="2111">
                  <c:v>270.00001028852898</c:v>
                </c:pt>
                <c:pt idx="2112">
                  <c:v>270.95001373925197</c:v>
                </c:pt>
                <c:pt idx="2113">
                  <c:v>268.79999418866697</c:v>
                </c:pt>
                <c:pt idx="2114">
                  <c:v>271.00001798507998</c:v>
                </c:pt>
                <c:pt idx="2115">
                  <c:v>260.35000594382001</c:v>
                </c:pt>
                <c:pt idx="2116">
                  <c:v>254.99999780027599</c:v>
                </c:pt>
                <c:pt idx="2117">
                  <c:v>258.75000735734</c:v>
                </c:pt>
                <c:pt idx="2118">
                  <c:v>255.99999691682601</c:v>
                </c:pt>
                <c:pt idx="2119">
                  <c:v>255.99999691682601</c:v>
                </c:pt>
                <c:pt idx="2120">
                  <c:v>260.000010543028</c:v>
                </c:pt>
                <c:pt idx="2121">
                  <c:v>258.00000372992702</c:v>
                </c:pt>
                <c:pt idx="2122">
                  <c:v>252.000000450626</c:v>
                </c:pt>
                <c:pt idx="2123">
                  <c:v>257.899995238271</c:v>
                </c:pt>
                <c:pt idx="2124">
                  <c:v>258.20002071323898</c:v>
                </c:pt>
                <c:pt idx="2125">
                  <c:v>253.000008147177</c:v>
                </c:pt>
                <c:pt idx="2126">
                  <c:v>252.50000858890201</c:v>
                </c:pt>
                <c:pt idx="2127">
                  <c:v>254.89998930862001</c:v>
                </c:pt>
                <c:pt idx="2128">
                  <c:v>254.50001540200299</c:v>
                </c:pt>
                <c:pt idx="2129">
                  <c:v>251.50000089235101</c:v>
                </c:pt>
                <c:pt idx="2130">
                  <c:v>252.50000858890201</c:v>
                </c:pt>
                <c:pt idx="2131">
                  <c:v>258.00000372992702</c:v>
                </c:pt>
                <c:pt idx="2132">
                  <c:v>260.000010543028</c:v>
                </c:pt>
                <c:pt idx="2133">
                  <c:v>253.10001663883301</c:v>
                </c:pt>
                <c:pt idx="2134">
                  <c:v>254.99999780027599</c:v>
                </c:pt>
                <c:pt idx="2135">
                  <c:v>253.50000770545199</c:v>
                </c:pt>
                <c:pt idx="2136">
                  <c:v>253.000008147177</c:v>
                </c:pt>
                <c:pt idx="2137">
                  <c:v>253.000008147177</c:v>
                </c:pt>
                <c:pt idx="2138">
                  <c:v>254.00000726372701</c:v>
                </c:pt>
                <c:pt idx="2139">
                  <c:v>254.99999780027599</c:v>
                </c:pt>
                <c:pt idx="2140">
                  <c:v>255.99999691682601</c:v>
                </c:pt>
                <c:pt idx="2141">
                  <c:v>256.799987630065</c:v>
                </c:pt>
                <c:pt idx="2142">
                  <c:v>255.399988866895</c:v>
                </c:pt>
                <c:pt idx="2143">
                  <c:v>250.49999319579999</c:v>
                </c:pt>
                <c:pt idx="2144">
                  <c:v>253.50000770545199</c:v>
                </c:pt>
                <c:pt idx="2145">
                  <c:v>250.000002217526</c:v>
                </c:pt>
                <c:pt idx="2146">
                  <c:v>247.00000486787599</c:v>
                </c:pt>
                <c:pt idx="2147">
                  <c:v>248.80001185766699</c:v>
                </c:pt>
                <c:pt idx="2148">
                  <c:v>248.85000752349401</c:v>
                </c:pt>
                <c:pt idx="2149">
                  <c:v>246.000005751326</c:v>
                </c:pt>
                <c:pt idx="2150">
                  <c:v>247.850008406944</c:v>
                </c:pt>
                <c:pt idx="2151">
                  <c:v>250.000002217526</c:v>
                </c:pt>
                <c:pt idx="2152">
                  <c:v>246.89999637622</c:v>
                </c:pt>
                <c:pt idx="2153">
                  <c:v>242.64999584088201</c:v>
                </c:pt>
                <c:pt idx="2154">
                  <c:v>237.550008926478</c:v>
                </c:pt>
                <c:pt idx="2155">
                  <c:v>238.80000353216499</c:v>
                </c:pt>
                <c:pt idx="2156">
                  <c:v>240.74999751943699</c:v>
                </c:pt>
                <c:pt idx="2157">
                  <c:v>244.25000300736301</c:v>
                </c:pt>
                <c:pt idx="2158">
                  <c:v>237.99999565892401</c:v>
                </c:pt>
                <c:pt idx="2159">
                  <c:v>229.70000299155899</c:v>
                </c:pt>
                <c:pt idx="2160">
                  <c:v>222.70000059570799</c:v>
                </c:pt>
                <c:pt idx="2161">
                  <c:v>224.50000758549899</c:v>
                </c:pt>
                <c:pt idx="2162">
                  <c:v>231.50000998134999</c:v>
                </c:pt>
                <c:pt idx="2163">
                  <c:v>229.200003433284</c:v>
                </c:pt>
                <c:pt idx="2164">
                  <c:v>231.000010423075</c:v>
                </c:pt>
                <c:pt idx="2165">
                  <c:v>229.30001192494001</c:v>
                </c:pt>
                <c:pt idx="2166">
                  <c:v>230.64998928227999</c:v>
                </c:pt>
                <c:pt idx="2167">
                  <c:v>231.949996713796</c:v>
                </c:pt>
                <c:pt idx="2168">
                  <c:v>228.85001661249299</c:v>
                </c:pt>
                <c:pt idx="2169">
                  <c:v>228.95000794414699</c:v>
                </c:pt>
                <c:pt idx="2170">
                  <c:v>226.99999679687301</c:v>
                </c:pt>
                <c:pt idx="2171">
                  <c:v>229.89999423486799</c:v>
                </c:pt>
                <c:pt idx="2172">
                  <c:v>235.000006889275</c:v>
                </c:pt>
                <c:pt idx="2173">
                  <c:v>235.000006889275</c:v>
                </c:pt>
                <c:pt idx="2174">
                  <c:v>229.00000360997399</c:v>
                </c:pt>
                <c:pt idx="2175">
                  <c:v>228.10001298508001</c:v>
                </c:pt>
                <c:pt idx="2176">
                  <c:v>226.20000608363401</c:v>
                </c:pt>
                <c:pt idx="2177">
                  <c:v>227.89999600176799</c:v>
                </c:pt>
                <c:pt idx="2178">
                  <c:v>227.99999591342299</c:v>
                </c:pt>
                <c:pt idx="2179">
                  <c:v>227.99999591342299</c:v>
                </c:pt>
                <c:pt idx="2180">
                  <c:v>229.00000360997399</c:v>
                </c:pt>
                <c:pt idx="2181">
                  <c:v>229.89999423486799</c:v>
                </c:pt>
                <c:pt idx="2182">
                  <c:v>236.55000122992701</c:v>
                </c:pt>
                <c:pt idx="2183">
                  <c:v>244.399990004844</c:v>
                </c:pt>
                <c:pt idx="2184">
                  <c:v>242.949995575847</c:v>
                </c:pt>
                <c:pt idx="2185">
                  <c:v>241.44999690102199</c:v>
                </c:pt>
                <c:pt idx="2186">
                  <c:v>239.85001547454399</c:v>
                </c:pt>
                <c:pt idx="2187">
                  <c:v>237.799995835614</c:v>
                </c:pt>
                <c:pt idx="2188">
                  <c:v>240.30000220699</c:v>
                </c:pt>
                <c:pt idx="2189">
                  <c:v>238.60000370885501</c:v>
                </c:pt>
                <c:pt idx="2190">
                  <c:v>220.10002005268001</c:v>
                </c:pt>
                <c:pt idx="2191">
                  <c:v>226.89998830521699</c:v>
                </c:pt>
                <c:pt idx="2192">
                  <c:v>224.850002986291</c:v>
                </c:pt>
                <c:pt idx="2193">
                  <c:v>219.54999908857499</c:v>
                </c:pt>
                <c:pt idx="2194">
                  <c:v>219.000003864473</c:v>
                </c:pt>
                <c:pt idx="2195">
                  <c:v>211.00000235207199</c:v>
                </c:pt>
                <c:pt idx="2196">
                  <c:v>220.900002185918</c:v>
                </c:pt>
                <c:pt idx="2197">
                  <c:v>221.95000554829599</c:v>
                </c:pt>
                <c:pt idx="2198">
                  <c:v>223.000000330673</c:v>
                </c:pt>
                <c:pt idx="2199">
                  <c:v>228.05000873925201</c:v>
                </c:pt>
                <c:pt idx="2200">
                  <c:v>226.35001024111699</c:v>
                </c:pt>
                <c:pt idx="2201">
                  <c:v>220.99999351757199</c:v>
                </c:pt>
                <c:pt idx="2202">
                  <c:v>224.199999270533</c:v>
                </c:pt>
                <c:pt idx="2203">
                  <c:v>213.00000058517199</c:v>
                </c:pt>
                <c:pt idx="2204">
                  <c:v>219.700003246058</c:v>
                </c:pt>
                <c:pt idx="2205">
                  <c:v>209.449999431419</c:v>
                </c:pt>
                <c:pt idx="2206">
                  <c:v>204.49999951449601</c:v>
                </c:pt>
                <c:pt idx="2207">
                  <c:v>203.00000941967201</c:v>
                </c:pt>
                <c:pt idx="2208">
                  <c:v>199.36001263543</c:v>
                </c:pt>
                <c:pt idx="2209">
                  <c:v>205.60000712270201</c:v>
                </c:pt>
                <c:pt idx="2210">
                  <c:v>209.99999465552099</c:v>
                </c:pt>
                <c:pt idx="2211">
                  <c:v>209.00001269897299</c:v>
                </c:pt>
                <c:pt idx="2212">
                  <c:v>219.20000368778301</c:v>
                </c:pt>
                <c:pt idx="2213">
                  <c:v>218.050017573752</c:v>
                </c:pt>
                <c:pt idx="2214">
                  <c:v>224.24999493636</c:v>
                </c:pt>
                <c:pt idx="2215">
                  <c:v>221.64999723333</c:v>
                </c:pt>
                <c:pt idx="2216">
                  <c:v>223.65000404643101</c:v>
                </c:pt>
                <c:pt idx="2217">
                  <c:v>219.0499995303</c:v>
                </c:pt>
                <c:pt idx="2218">
                  <c:v>208.10001349407801</c:v>
                </c:pt>
                <c:pt idx="2219">
                  <c:v>202.800009596362</c:v>
                </c:pt>
                <c:pt idx="2220">
                  <c:v>195.99999844382</c:v>
                </c:pt>
                <c:pt idx="2221">
                  <c:v>199.99999491002001</c:v>
                </c:pt>
                <c:pt idx="2222">
                  <c:v>198.00000525692101</c:v>
                </c:pt>
                <c:pt idx="2223">
                  <c:v>196.75999777239801</c:v>
                </c:pt>
                <c:pt idx="2224">
                  <c:v>199.69999517505499</c:v>
                </c:pt>
                <c:pt idx="2225">
                  <c:v>205.80000694601199</c:v>
                </c:pt>
                <c:pt idx="2226">
                  <c:v>206.25001083846001</c:v>
                </c:pt>
                <c:pt idx="2227">
                  <c:v>215.000007398273</c:v>
                </c:pt>
                <c:pt idx="2228">
                  <c:v>209.99999465552099</c:v>
                </c:pt>
                <c:pt idx="2229">
                  <c:v>211.950005802795</c:v>
                </c:pt>
                <c:pt idx="2230">
                  <c:v>210.49999421379599</c:v>
                </c:pt>
                <c:pt idx="2231">
                  <c:v>212.000001468622</c:v>
                </c:pt>
                <c:pt idx="2232">
                  <c:v>216.499997493097</c:v>
                </c:pt>
                <c:pt idx="2233">
                  <c:v>219.000003864473</c:v>
                </c:pt>
                <c:pt idx="2234">
                  <c:v>213.899999790067</c:v>
                </c:pt>
                <c:pt idx="2235">
                  <c:v>205.99999818932099</c:v>
                </c:pt>
                <c:pt idx="2236">
                  <c:v>211.00000235207199</c:v>
                </c:pt>
                <c:pt idx="2237">
                  <c:v>206.65001048508</c:v>
                </c:pt>
                <c:pt idx="2238">
                  <c:v>207.50000544414701</c:v>
                </c:pt>
                <c:pt idx="2239">
                  <c:v>206.19998943262999</c:v>
                </c:pt>
                <c:pt idx="2240">
                  <c:v>207.00000588587201</c:v>
                </c:pt>
                <c:pt idx="2241">
                  <c:v>203.550004643774</c:v>
                </c:pt>
                <c:pt idx="2242">
                  <c:v>198.99999579346999</c:v>
                </c:pt>
                <c:pt idx="2243">
                  <c:v>198.00000525692101</c:v>
                </c:pt>
                <c:pt idx="2244">
                  <c:v>197.80001401361201</c:v>
                </c:pt>
                <c:pt idx="2245">
                  <c:v>191.40000250769</c:v>
                </c:pt>
                <c:pt idx="2246">
                  <c:v>192.00000197762</c:v>
                </c:pt>
                <c:pt idx="2247">
                  <c:v>192.00000197762</c:v>
                </c:pt>
                <c:pt idx="2248">
                  <c:v>197.50000569864599</c:v>
                </c:pt>
                <c:pt idx="2249">
                  <c:v>197.50000569864599</c:v>
                </c:pt>
                <c:pt idx="2250">
                  <c:v>199.060004320464</c:v>
                </c:pt>
                <c:pt idx="2251">
                  <c:v>202.100010214777</c:v>
                </c:pt>
                <c:pt idx="2252">
                  <c:v>204.99999049277</c:v>
                </c:pt>
                <c:pt idx="2253">
                  <c:v>211.39998483868999</c:v>
                </c:pt>
                <c:pt idx="2254">
                  <c:v>216.89998855971601</c:v>
                </c:pt>
                <c:pt idx="2255">
                  <c:v>213.100009076828</c:v>
                </c:pt>
                <c:pt idx="2256">
                  <c:v>211.39998483868999</c:v>
                </c:pt>
                <c:pt idx="2257">
                  <c:v>209.449999431419</c:v>
                </c:pt>
                <c:pt idx="2258">
                  <c:v>204.750003583634</c:v>
                </c:pt>
                <c:pt idx="2259">
                  <c:v>207.60001393580299</c:v>
                </c:pt>
                <c:pt idx="2260">
                  <c:v>204.05001278205</c:v>
                </c:pt>
                <c:pt idx="2261">
                  <c:v>208.000005002422</c:v>
                </c:pt>
                <c:pt idx="2262">
                  <c:v>207.19999712918101</c:v>
                </c:pt>
                <c:pt idx="2263">
                  <c:v>207.05000155169901</c:v>
                </c:pt>
                <c:pt idx="2264">
                  <c:v>209.99999465552099</c:v>
                </c:pt>
                <c:pt idx="2265">
                  <c:v>206.899997394216</c:v>
                </c:pt>
                <c:pt idx="2266">
                  <c:v>204.000008536222</c:v>
                </c:pt>
                <c:pt idx="2267">
                  <c:v>202.74999677053299</c:v>
                </c:pt>
                <c:pt idx="2268">
                  <c:v>207.89999651076599</c:v>
                </c:pt>
                <c:pt idx="2269">
                  <c:v>207.75000093328401</c:v>
                </c:pt>
                <c:pt idx="2270">
                  <c:v>203.500008977947</c:v>
                </c:pt>
                <c:pt idx="2271">
                  <c:v>205.99999818932099</c:v>
                </c:pt>
                <c:pt idx="2272">
                  <c:v>204.000008536222</c:v>
                </c:pt>
                <c:pt idx="2273">
                  <c:v>204.000008536222</c:v>
                </c:pt>
                <c:pt idx="2274">
                  <c:v>201.64998916232699</c:v>
                </c:pt>
                <c:pt idx="2275">
                  <c:v>198.83999593482201</c:v>
                </c:pt>
                <c:pt idx="2276">
                  <c:v>199.56001245874</c:v>
                </c:pt>
                <c:pt idx="2277">
                  <c:v>199.99999491002001</c:v>
                </c:pt>
                <c:pt idx="2278">
                  <c:v>199.12000426745701</c:v>
                </c:pt>
                <c:pt idx="2279">
                  <c:v>203.14999641715301</c:v>
                </c:pt>
                <c:pt idx="2280">
                  <c:v>203.75000446708401</c:v>
                </c:pt>
                <c:pt idx="2281">
                  <c:v>200.750007117434</c:v>
                </c:pt>
                <c:pt idx="2282">
                  <c:v>200.64999862577801</c:v>
                </c:pt>
                <c:pt idx="2283">
                  <c:v>199.99999491002001</c:v>
                </c:pt>
                <c:pt idx="2284">
                  <c:v>199.49999535174501</c:v>
                </c:pt>
                <c:pt idx="2285">
                  <c:v>202.449997035568</c:v>
                </c:pt>
                <c:pt idx="2286">
                  <c:v>208.000005002422</c:v>
                </c:pt>
                <c:pt idx="2287">
                  <c:v>205.99999818932099</c:v>
                </c:pt>
                <c:pt idx="2288">
                  <c:v>204.299999691186</c:v>
                </c:pt>
                <c:pt idx="2289">
                  <c:v>206.550010573425</c:v>
                </c:pt>
                <c:pt idx="2290">
                  <c:v>202.14998872060201</c:v>
                </c:pt>
                <c:pt idx="2291">
                  <c:v>204.000008536222</c:v>
                </c:pt>
                <c:pt idx="2292">
                  <c:v>201.19999384988</c:v>
                </c:pt>
                <c:pt idx="2293">
                  <c:v>203.00000941967201</c:v>
                </c:pt>
                <c:pt idx="2294">
                  <c:v>203.00000941967201</c:v>
                </c:pt>
                <c:pt idx="2295">
                  <c:v>205.99999818932099</c:v>
                </c:pt>
                <c:pt idx="2296">
                  <c:v>202.200001546431</c:v>
                </c:pt>
                <c:pt idx="2297">
                  <c:v>203.500008977947</c:v>
                </c:pt>
                <c:pt idx="2298">
                  <c:v>203.00000941967201</c:v>
                </c:pt>
                <c:pt idx="2299">
                  <c:v>201.700001988156</c:v>
                </c:pt>
                <c:pt idx="2300">
                  <c:v>202.00000172312099</c:v>
                </c:pt>
                <c:pt idx="2301">
                  <c:v>202.00000172312099</c:v>
                </c:pt>
                <c:pt idx="2302">
                  <c:v>201.05001543239999</c:v>
                </c:pt>
                <c:pt idx="2303">
                  <c:v>204.09999986787599</c:v>
                </c:pt>
                <c:pt idx="2304">
                  <c:v>204.000008536222</c:v>
                </c:pt>
                <c:pt idx="2305">
                  <c:v>202.00000172312099</c:v>
                </c:pt>
                <c:pt idx="2306">
                  <c:v>201.05001543239999</c:v>
                </c:pt>
                <c:pt idx="2307">
                  <c:v>197.000006140371</c:v>
                </c:pt>
                <c:pt idx="2308">
                  <c:v>195.99999844382</c:v>
                </c:pt>
                <c:pt idx="2309">
                  <c:v>203.800017292913</c:v>
                </c:pt>
                <c:pt idx="2310">
                  <c:v>204.99999049277</c:v>
                </c:pt>
                <c:pt idx="2311">
                  <c:v>209.64999925472901</c:v>
                </c:pt>
                <c:pt idx="2312">
                  <c:v>214.00000828172301</c:v>
                </c:pt>
                <c:pt idx="2313">
                  <c:v>215.000007398273</c:v>
                </c:pt>
                <c:pt idx="2314">
                  <c:v>211.00000235207199</c:v>
                </c:pt>
                <c:pt idx="2315">
                  <c:v>211.00000235207199</c:v>
                </c:pt>
                <c:pt idx="2316">
                  <c:v>214.00000828172301</c:v>
                </c:pt>
                <c:pt idx="2317">
                  <c:v>209.00001269897299</c:v>
                </c:pt>
                <c:pt idx="2318">
                  <c:v>209.00001269897299</c:v>
                </c:pt>
                <c:pt idx="2319">
                  <c:v>204.99999049277</c:v>
                </c:pt>
                <c:pt idx="2320">
                  <c:v>207.00000588587201</c:v>
                </c:pt>
                <c:pt idx="2321">
                  <c:v>207.00000588587201</c:v>
                </c:pt>
                <c:pt idx="2322">
                  <c:v>208.000005002422</c:v>
                </c:pt>
                <c:pt idx="2323">
                  <c:v>208.000005002422</c:v>
                </c:pt>
                <c:pt idx="2324">
                  <c:v>209.00001269897299</c:v>
                </c:pt>
                <c:pt idx="2325">
                  <c:v>215.000007398273</c:v>
                </c:pt>
                <c:pt idx="2326">
                  <c:v>214.00000828172301</c:v>
                </c:pt>
                <c:pt idx="2327">
                  <c:v>223.000000330673</c:v>
                </c:pt>
                <c:pt idx="2328">
                  <c:v>229.00000360997399</c:v>
                </c:pt>
                <c:pt idx="2329">
                  <c:v>237.000005122375</c:v>
                </c:pt>
                <c:pt idx="2330">
                  <c:v>237.000005122375</c:v>
                </c:pt>
                <c:pt idx="2331">
                  <c:v>237.99999565892401</c:v>
                </c:pt>
                <c:pt idx="2332">
                  <c:v>235.000006889275</c:v>
                </c:pt>
                <c:pt idx="2333">
                  <c:v>231.000010423075</c:v>
                </c:pt>
                <c:pt idx="2334">
                  <c:v>231.000010423075</c:v>
                </c:pt>
                <c:pt idx="2335">
                  <c:v>231.000010423075</c:v>
                </c:pt>
                <c:pt idx="2336">
                  <c:v>229.00000360997399</c:v>
                </c:pt>
                <c:pt idx="2337">
                  <c:v>231.000010423075</c:v>
                </c:pt>
                <c:pt idx="2338">
                  <c:v>233.00000007617399</c:v>
                </c:pt>
                <c:pt idx="2339">
                  <c:v>222.00000121412299</c:v>
                </c:pt>
                <c:pt idx="2340">
                  <c:v>219.000003864473</c:v>
                </c:pt>
                <c:pt idx="2341">
                  <c:v>220.000011561024</c:v>
                </c:pt>
                <c:pt idx="2342">
                  <c:v>224.000008027224</c:v>
                </c:pt>
                <c:pt idx="2343">
                  <c:v>225.00000714377401</c:v>
                </c:pt>
                <c:pt idx="2344">
                  <c:v>233.00000007617399</c:v>
                </c:pt>
                <c:pt idx="2345">
                  <c:v>237.000005122375</c:v>
                </c:pt>
                <c:pt idx="2346">
                  <c:v>237.99999565892401</c:v>
                </c:pt>
                <c:pt idx="2347">
                  <c:v>241.000001588575</c:v>
                </c:pt>
                <c:pt idx="2348">
                  <c:v>248.99999452097501</c:v>
                </c:pt>
                <c:pt idx="2349">
                  <c:v>247.00000486787599</c:v>
                </c:pt>
                <c:pt idx="2350">
                  <c:v>242.000009285126</c:v>
                </c:pt>
                <c:pt idx="2351">
                  <c:v>233.00000007617399</c:v>
                </c:pt>
                <c:pt idx="2352">
                  <c:v>237.99999565892401</c:v>
                </c:pt>
                <c:pt idx="2353">
                  <c:v>232.00000953962501</c:v>
                </c:pt>
                <c:pt idx="2354">
                  <c:v>238.99999477547399</c:v>
                </c:pt>
                <c:pt idx="2355">
                  <c:v>237.99999565892401</c:v>
                </c:pt>
                <c:pt idx="2356">
                  <c:v>238.99999477547399</c:v>
                </c:pt>
                <c:pt idx="2357">
                  <c:v>237.99999565892401</c:v>
                </c:pt>
                <c:pt idx="2358">
                  <c:v>237.000005122375</c:v>
                </c:pt>
                <c:pt idx="2359">
                  <c:v>238.99999477547399</c:v>
                </c:pt>
                <c:pt idx="2360">
                  <c:v>240.00000247202499</c:v>
                </c:pt>
                <c:pt idx="2361">
                  <c:v>243.00000840167601</c:v>
                </c:pt>
                <c:pt idx="2362">
                  <c:v>237.99999565892401</c:v>
                </c:pt>
                <c:pt idx="2363">
                  <c:v>240.00000247202499</c:v>
                </c:pt>
                <c:pt idx="2364">
                  <c:v>238.99999477547399</c:v>
                </c:pt>
                <c:pt idx="2365">
                  <c:v>248.00001256442701</c:v>
                </c:pt>
                <c:pt idx="2366">
                  <c:v>253.000008147177</c:v>
                </c:pt>
                <c:pt idx="2367">
                  <c:v>257.00000461337697</c:v>
                </c:pt>
                <c:pt idx="2368">
                  <c:v>257.00000461337697</c:v>
                </c:pt>
                <c:pt idx="2369">
                  <c:v>268.000003475428</c:v>
                </c:pt>
                <c:pt idx="2370">
                  <c:v>278.00001180093</c:v>
                </c:pt>
                <c:pt idx="2371">
                  <c:v>278.00001180093</c:v>
                </c:pt>
                <c:pt idx="2372">
                  <c:v>278.00001180093</c:v>
                </c:pt>
                <c:pt idx="2373">
                  <c:v>280.00001003403003</c:v>
                </c:pt>
                <c:pt idx="2374">
                  <c:v>281.00000915058001</c:v>
                </c:pt>
                <c:pt idx="2375">
                  <c:v>276.99999552437799</c:v>
                </c:pt>
                <c:pt idx="2376">
                  <c:v>274.99998871127701</c:v>
                </c:pt>
                <c:pt idx="2377">
                  <c:v>276.99999552437799</c:v>
                </c:pt>
                <c:pt idx="2378">
                  <c:v>272.99999905817799</c:v>
                </c:pt>
                <c:pt idx="2379">
                  <c:v>275.99999640782801</c:v>
                </c:pt>
                <c:pt idx="2380">
                  <c:v>282.00000826713</c:v>
                </c:pt>
                <c:pt idx="2381">
                  <c:v>281.00000915058001</c:v>
                </c:pt>
                <c:pt idx="2382">
                  <c:v>279.00001091747998</c:v>
                </c:pt>
                <c:pt idx="2383">
                  <c:v>270.00001028852898</c:v>
                </c:pt>
                <c:pt idx="2384">
                  <c:v>264.000007009228</c:v>
                </c:pt>
                <c:pt idx="2385">
                  <c:v>270.00001028852898</c:v>
                </c:pt>
                <c:pt idx="2386">
                  <c:v>269.00000259197799</c:v>
                </c:pt>
                <c:pt idx="2387">
                  <c:v>280.00001003403003</c:v>
                </c:pt>
                <c:pt idx="2388">
                  <c:v>274.99998871127701</c:v>
                </c:pt>
                <c:pt idx="2389">
                  <c:v>272.99999905817799</c:v>
                </c:pt>
                <c:pt idx="2390">
                  <c:v>270.00001028852898</c:v>
                </c:pt>
                <c:pt idx="2391">
                  <c:v>270.00001028852898</c:v>
                </c:pt>
                <c:pt idx="2392">
                  <c:v>266.99999577887701</c:v>
                </c:pt>
                <c:pt idx="2393">
                  <c:v>254.99999780027599</c:v>
                </c:pt>
                <c:pt idx="2394">
                  <c:v>244.99999805477501</c:v>
                </c:pt>
                <c:pt idx="2395">
                  <c:v>255.99999691682601</c:v>
                </c:pt>
                <c:pt idx="2396">
                  <c:v>253.000008147177</c:v>
                </c:pt>
                <c:pt idx="2397">
                  <c:v>258.00000372992702</c:v>
                </c:pt>
                <c:pt idx="2398">
                  <c:v>254.00000726372701</c:v>
                </c:pt>
                <c:pt idx="2399">
                  <c:v>248.00001256442701</c:v>
                </c:pt>
                <c:pt idx="2400">
                  <c:v>240.00000247202499</c:v>
                </c:pt>
                <c:pt idx="2401">
                  <c:v>244.99999805477501</c:v>
                </c:pt>
                <c:pt idx="2402">
                  <c:v>240.00000247202499</c:v>
                </c:pt>
                <c:pt idx="2403">
                  <c:v>251.00000133407599</c:v>
                </c:pt>
                <c:pt idx="2404">
                  <c:v>257.00000461337697</c:v>
                </c:pt>
                <c:pt idx="2405">
                  <c:v>254.99999780027599</c:v>
                </c:pt>
                <c:pt idx="2406">
                  <c:v>254.99999780027599</c:v>
                </c:pt>
                <c:pt idx="2407">
                  <c:v>243.99999893822499</c:v>
                </c:pt>
                <c:pt idx="2408">
                  <c:v>240.00000247202499</c:v>
                </c:pt>
                <c:pt idx="2409">
                  <c:v>233.00000007617399</c:v>
                </c:pt>
                <c:pt idx="2410">
                  <c:v>233.999999192724</c:v>
                </c:pt>
                <c:pt idx="2411">
                  <c:v>229.00000360997399</c:v>
                </c:pt>
                <c:pt idx="2412">
                  <c:v>233.00000007617399</c:v>
                </c:pt>
                <c:pt idx="2413">
                  <c:v>230.000002726524</c:v>
                </c:pt>
                <c:pt idx="2414">
                  <c:v>231.000010423075</c:v>
                </c:pt>
                <c:pt idx="2415">
                  <c:v>225.00000714377401</c:v>
                </c:pt>
                <c:pt idx="2416">
                  <c:v>231.000010423075</c:v>
                </c:pt>
                <c:pt idx="2417">
                  <c:v>235.000006889275</c:v>
                </c:pt>
                <c:pt idx="2418">
                  <c:v>236.00000600582501</c:v>
                </c:pt>
                <c:pt idx="2419">
                  <c:v>237.99999565892401</c:v>
                </c:pt>
                <c:pt idx="2420">
                  <c:v>233.999999192724</c:v>
                </c:pt>
                <c:pt idx="2421">
                  <c:v>236.00000600582501</c:v>
                </c:pt>
                <c:pt idx="2422">
                  <c:v>237.99999565892401</c:v>
                </c:pt>
                <c:pt idx="2423">
                  <c:v>237.99999565892401</c:v>
                </c:pt>
                <c:pt idx="2424">
                  <c:v>237.000005122375</c:v>
                </c:pt>
                <c:pt idx="2425">
                  <c:v>237.000005122375</c:v>
                </c:pt>
                <c:pt idx="2426">
                  <c:v>233.999999192724</c:v>
                </c:pt>
                <c:pt idx="2427">
                  <c:v>231.000010423075</c:v>
                </c:pt>
                <c:pt idx="2428">
                  <c:v>229.00000360997399</c:v>
                </c:pt>
                <c:pt idx="2429">
                  <c:v>227.99999591342299</c:v>
                </c:pt>
                <c:pt idx="2430">
                  <c:v>229.00000360997399</c:v>
                </c:pt>
                <c:pt idx="2431">
                  <c:v>226.99999679687301</c:v>
                </c:pt>
                <c:pt idx="2432">
                  <c:v>225.00000714377401</c:v>
                </c:pt>
                <c:pt idx="2433">
                  <c:v>233.999999192724</c:v>
                </c:pt>
                <c:pt idx="2434">
                  <c:v>236.00000600582501</c:v>
                </c:pt>
                <c:pt idx="2435">
                  <c:v>229.00000360997399</c:v>
                </c:pt>
                <c:pt idx="2436">
                  <c:v>215.000007398273</c:v>
                </c:pt>
                <c:pt idx="2437">
                  <c:v>218.00000474792299</c:v>
                </c:pt>
                <c:pt idx="2438">
                  <c:v>224.000008027224</c:v>
                </c:pt>
                <c:pt idx="2439">
                  <c:v>223.000000330673</c:v>
                </c:pt>
                <c:pt idx="2440">
                  <c:v>220.000011561024</c:v>
                </c:pt>
                <c:pt idx="2441">
                  <c:v>218.00000474792299</c:v>
                </c:pt>
                <c:pt idx="2442">
                  <c:v>218.00000474792299</c:v>
                </c:pt>
                <c:pt idx="2443">
                  <c:v>219.000003864473</c:v>
                </c:pt>
                <c:pt idx="2444">
                  <c:v>216.99999705137199</c:v>
                </c:pt>
                <c:pt idx="2445">
                  <c:v>222.00000121412299</c:v>
                </c:pt>
                <c:pt idx="2446">
                  <c:v>220.000011561024</c:v>
                </c:pt>
                <c:pt idx="2447">
                  <c:v>219.000003864473</c:v>
                </c:pt>
                <c:pt idx="2448">
                  <c:v>216.99999705137199</c:v>
                </c:pt>
                <c:pt idx="2449">
                  <c:v>219.000003864473</c:v>
                </c:pt>
                <c:pt idx="2450">
                  <c:v>213.00000058517199</c:v>
                </c:pt>
                <c:pt idx="2451">
                  <c:v>219.000003864473</c:v>
                </c:pt>
                <c:pt idx="2452">
                  <c:v>215.99999793482201</c:v>
                </c:pt>
                <c:pt idx="2453">
                  <c:v>218.00000474792299</c:v>
                </c:pt>
                <c:pt idx="2454">
                  <c:v>194.00000021072</c:v>
                </c:pt>
                <c:pt idx="2455">
                  <c:v>190.00000374452</c:v>
                </c:pt>
                <c:pt idx="2456">
                  <c:v>191.00000286106999</c:v>
                </c:pt>
                <c:pt idx="2457">
                  <c:v>192.500010115896</c:v>
                </c:pt>
                <c:pt idx="2458">
                  <c:v>193.499992072444</c:v>
                </c:pt>
                <c:pt idx="2459">
                  <c:v>192.00000197762</c:v>
                </c:pt>
                <c:pt idx="2460">
                  <c:v>191.50000241934501</c:v>
                </c:pt>
                <c:pt idx="2461">
                  <c:v>190.00000374452</c:v>
                </c:pt>
                <c:pt idx="2462">
                  <c:v>191.00000286106999</c:v>
                </c:pt>
                <c:pt idx="2463">
                  <c:v>190.50000330279499</c:v>
                </c:pt>
                <c:pt idx="2464">
                  <c:v>195.99999844382</c:v>
                </c:pt>
                <c:pt idx="2465">
                  <c:v>199.99999491002001</c:v>
                </c:pt>
                <c:pt idx="2466">
                  <c:v>199.99999491002001</c:v>
                </c:pt>
                <c:pt idx="2467">
                  <c:v>204.99999049277</c:v>
                </c:pt>
                <c:pt idx="2468">
                  <c:v>204.99999049277</c:v>
                </c:pt>
                <c:pt idx="2469">
                  <c:v>203.00000941967201</c:v>
                </c:pt>
                <c:pt idx="2470">
                  <c:v>204.99999049277</c:v>
                </c:pt>
                <c:pt idx="2471">
                  <c:v>204.99999049277</c:v>
                </c:pt>
                <c:pt idx="2472">
                  <c:v>202.00000172312099</c:v>
                </c:pt>
                <c:pt idx="2473">
                  <c:v>204.99999049277</c:v>
                </c:pt>
                <c:pt idx="2474">
                  <c:v>204.99999049277</c:v>
                </c:pt>
                <c:pt idx="2475">
                  <c:v>203.00000941967201</c:v>
                </c:pt>
                <c:pt idx="2476">
                  <c:v>209.99999465552099</c:v>
                </c:pt>
                <c:pt idx="2477">
                  <c:v>204.99999049277</c:v>
                </c:pt>
                <c:pt idx="2478">
                  <c:v>205.99999818932099</c:v>
                </c:pt>
                <c:pt idx="2479">
                  <c:v>207.00000588587201</c:v>
                </c:pt>
                <c:pt idx="2480">
                  <c:v>205.99999818932099</c:v>
                </c:pt>
                <c:pt idx="2481">
                  <c:v>209.00001269897299</c:v>
                </c:pt>
                <c:pt idx="2482">
                  <c:v>211.00000235207199</c:v>
                </c:pt>
                <c:pt idx="2483">
                  <c:v>215.000007398273</c:v>
                </c:pt>
                <c:pt idx="2484">
                  <c:v>212.000001468622</c:v>
                </c:pt>
                <c:pt idx="2485">
                  <c:v>216.99999705137199</c:v>
                </c:pt>
                <c:pt idx="2486">
                  <c:v>216.99999705137199</c:v>
                </c:pt>
                <c:pt idx="2487">
                  <c:v>213.00000058517199</c:v>
                </c:pt>
                <c:pt idx="2488">
                  <c:v>226.000006260324</c:v>
                </c:pt>
                <c:pt idx="2489">
                  <c:v>223.000000330673</c:v>
                </c:pt>
                <c:pt idx="2490">
                  <c:v>224.000008027224</c:v>
                </c:pt>
                <c:pt idx="2491">
                  <c:v>232.00000953962501</c:v>
                </c:pt>
                <c:pt idx="2492">
                  <c:v>231.000010423075</c:v>
                </c:pt>
                <c:pt idx="2493">
                  <c:v>232.00000953962501</c:v>
                </c:pt>
                <c:pt idx="2494">
                  <c:v>227.99999591342299</c:v>
                </c:pt>
                <c:pt idx="2495">
                  <c:v>224.000008027224</c:v>
                </c:pt>
                <c:pt idx="2496">
                  <c:v>242.000009285126</c:v>
                </c:pt>
                <c:pt idx="2497">
                  <c:v>259.00001142647801</c:v>
                </c:pt>
                <c:pt idx="2498">
                  <c:v>251.00000133407599</c:v>
                </c:pt>
                <c:pt idx="2499">
                  <c:v>248.99999452097501</c:v>
                </c:pt>
                <c:pt idx="2500">
                  <c:v>247.00000486787599</c:v>
                </c:pt>
                <c:pt idx="2501">
                  <c:v>241.000001588575</c:v>
                </c:pt>
                <c:pt idx="2502">
                  <c:v>243.99999893822499</c:v>
                </c:pt>
                <c:pt idx="2503">
                  <c:v>243.00000840167601</c:v>
                </c:pt>
                <c:pt idx="2504">
                  <c:v>235.000006889275</c:v>
                </c:pt>
                <c:pt idx="2505">
                  <c:v>235.000006889275</c:v>
                </c:pt>
                <c:pt idx="2506">
                  <c:v>233.999999192724</c:v>
                </c:pt>
                <c:pt idx="2507">
                  <c:v>233.00000007617399</c:v>
                </c:pt>
                <c:pt idx="2508">
                  <c:v>235.000006889275</c:v>
                </c:pt>
                <c:pt idx="2509">
                  <c:v>235.000006889275</c:v>
                </c:pt>
                <c:pt idx="2510">
                  <c:v>233.00000007617399</c:v>
                </c:pt>
                <c:pt idx="2511">
                  <c:v>235.000006889275</c:v>
                </c:pt>
                <c:pt idx="2512">
                  <c:v>237.000005122375</c:v>
                </c:pt>
                <c:pt idx="2513">
                  <c:v>255.99999691682601</c:v>
                </c:pt>
                <c:pt idx="2514">
                  <c:v>243.00000840167601</c:v>
                </c:pt>
                <c:pt idx="2515">
                  <c:v>243.00000840167601</c:v>
                </c:pt>
                <c:pt idx="2516">
                  <c:v>243.00000840167601</c:v>
                </c:pt>
                <c:pt idx="2517">
                  <c:v>237.99999565892401</c:v>
                </c:pt>
                <c:pt idx="2518">
                  <c:v>237.99999565892401</c:v>
                </c:pt>
                <c:pt idx="2519">
                  <c:v>235.000006889275</c:v>
                </c:pt>
                <c:pt idx="2520">
                  <c:v>231.000010423075</c:v>
                </c:pt>
                <c:pt idx="2521">
                  <c:v>235.000006889275</c:v>
                </c:pt>
                <c:pt idx="2522">
                  <c:v>237.99999565892401</c:v>
                </c:pt>
                <c:pt idx="2523">
                  <c:v>243.00000840167601</c:v>
                </c:pt>
                <c:pt idx="2524">
                  <c:v>237.99999565892401</c:v>
                </c:pt>
                <c:pt idx="2525">
                  <c:v>235.000006889275</c:v>
                </c:pt>
                <c:pt idx="2526">
                  <c:v>237.99999565892401</c:v>
                </c:pt>
                <c:pt idx="2527">
                  <c:v>242.000009285126</c:v>
                </c:pt>
                <c:pt idx="2528">
                  <c:v>243.99999893822499</c:v>
                </c:pt>
                <c:pt idx="2529">
                  <c:v>240.00000247202499</c:v>
                </c:pt>
                <c:pt idx="2530">
                  <c:v>230.000002726524</c:v>
                </c:pt>
                <c:pt idx="2531">
                  <c:v>233.999999192724</c:v>
                </c:pt>
                <c:pt idx="2532">
                  <c:v>230.000002726524</c:v>
                </c:pt>
                <c:pt idx="2533">
                  <c:v>230.000002726524</c:v>
                </c:pt>
                <c:pt idx="2534">
                  <c:v>218.00000474792299</c:v>
                </c:pt>
                <c:pt idx="2535">
                  <c:v>212.000001468622</c:v>
                </c:pt>
                <c:pt idx="2536">
                  <c:v>204.99999049277</c:v>
                </c:pt>
                <c:pt idx="2537">
                  <c:v>195.99999844382</c:v>
                </c:pt>
                <c:pt idx="2538">
                  <c:v>194.00000021072</c:v>
                </c:pt>
                <c:pt idx="2539">
                  <c:v>194.99999932726999</c:v>
                </c:pt>
                <c:pt idx="2540">
                  <c:v>214.00000828172301</c:v>
                </c:pt>
                <c:pt idx="2541">
                  <c:v>215.000007398273</c:v>
                </c:pt>
                <c:pt idx="2542">
                  <c:v>209.00001269897299</c:v>
                </c:pt>
                <c:pt idx="2543">
                  <c:v>204.000008536222</c:v>
                </c:pt>
                <c:pt idx="2544">
                  <c:v>181.00001169557001</c:v>
                </c:pt>
                <c:pt idx="2545">
                  <c:v>190.00000374452</c:v>
                </c:pt>
                <c:pt idx="2546">
                  <c:v>172.50000204489299</c:v>
                </c:pt>
                <c:pt idx="2547">
                  <c:v>147.500006971141</c:v>
                </c:pt>
                <c:pt idx="2548">
                  <c:v>160.499995486291</c:v>
                </c:pt>
                <c:pt idx="2549">
                  <c:v>152.000002995616</c:v>
                </c:pt>
                <c:pt idx="2550">
                  <c:v>154.49999220698999</c:v>
                </c:pt>
                <c:pt idx="2551">
                  <c:v>149.49999662424</c:v>
                </c:pt>
                <c:pt idx="2552">
                  <c:v>144.00000148321499</c:v>
                </c:pt>
                <c:pt idx="2553">
                  <c:v>149.99999618251499</c:v>
                </c:pt>
                <c:pt idx="2554">
                  <c:v>137.999998203914</c:v>
                </c:pt>
                <c:pt idx="2555">
                  <c:v>141.50000369183999</c:v>
                </c:pt>
                <c:pt idx="2556">
                  <c:v>148.000006529416</c:v>
                </c:pt>
                <c:pt idx="2557">
                  <c:v>152.000002995616</c:v>
                </c:pt>
                <c:pt idx="2558">
                  <c:v>155.00000034526599</c:v>
                </c:pt>
                <c:pt idx="2559">
                  <c:v>161.50000318284199</c:v>
                </c:pt>
                <c:pt idx="2560">
                  <c:v>175.000008416269</c:v>
                </c:pt>
                <c:pt idx="2561">
                  <c:v>176.99999806936799</c:v>
                </c:pt>
                <c:pt idx="2562">
                  <c:v>186.00000727832</c:v>
                </c:pt>
                <c:pt idx="2563">
                  <c:v>185.00000816177001</c:v>
                </c:pt>
                <c:pt idx="2564">
                  <c:v>188.49999648969401</c:v>
                </c:pt>
                <c:pt idx="2565">
                  <c:v>194.00000021072</c:v>
                </c:pt>
                <c:pt idx="2566">
                  <c:v>189.00000462796999</c:v>
                </c:pt>
                <c:pt idx="2567">
                  <c:v>184.00000046521899</c:v>
                </c:pt>
                <c:pt idx="2568">
                  <c:v>181.99999365211801</c:v>
                </c:pt>
                <c:pt idx="2569">
                  <c:v>187.00000639487001</c:v>
                </c:pt>
                <c:pt idx="2570">
                  <c:v>190.50000330279499</c:v>
                </c:pt>
                <c:pt idx="2571">
                  <c:v>184.50000002349401</c:v>
                </c:pt>
                <c:pt idx="2572">
                  <c:v>179.50000444074399</c:v>
                </c:pt>
                <c:pt idx="2573">
                  <c:v>180.50000355729401</c:v>
                </c:pt>
                <c:pt idx="2574">
                  <c:v>176.99999806936799</c:v>
                </c:pt>
                <c:pt idx="2575">
                  <c:v>174.500008857994</c:v>
                </c:pt>
                <c:pt idx="2576">
                  <c:v>186.00000727832</c:v>
                </c:pt>
                <c:pt idx="2577">
                  <c:v>187.499997373144</c:v>
                </c:pt>
                <c:pt idx="2578">
                  <c:v>186.00000727832</c:v>
                </c:pt>
                <c:pt idx="2579">
                  <c:v>177.99999718591801</c:v>
                </c:pt>
                <c:pt idx="2580">
                  <c:v>175.000008416269</c:v>
                </c:pt>
                <c:pt idx="2581">
                  <c:v>172.50000204489299</c:v>
                </c:pt>
                <c:pt idx="2582">
                  <c:v>176.00001611281999</c:v>
                </c:pt>
                <c:pt idx="2583">
                  <c:v>177.49999762764301</c:v>
                </c:pt>
                <c:pt idx="2584">
                  <c:v>177.99999718591801</c:v>
                </c:pt>
                <c:pt idx="2585">
                  <c:v>180.50000355729401</c:v>
                </c:pt>
                <c:pt idx="2586">
                  <c:v>194.99999932726999</c:v>
                </c:pt>
                <c:pt idx="2587">
                  <c:v>213.00000058517199</c:v>
                </c:pt>
                <c:pt idx="2588">
                  <c:v>208.000005002422</c:v>
                </c:pt>
                <c:pt idx="2589">
                  <c:v>198.99999579346999</c:v>
                </c:pt>
                <c:pt idx="2590">
                  <c:v>208.000005002422</c:v>
                </c:pt>
                <c:pt idx="2591">
                  <c:v>215.99999793482201</c:v>
                </c:pt>
                <c:pt idx="2592">
                  <c:v>215.99999793482201</c:v>
                </c:pt>
                <c:pt idx="2593">
                  <c:v>216.99999705137199</c:v>
                </c:pt>
                <c:pt idx="2594">
                  <c:v>216.99999705137199</c:v>
                </c:pt>
                <c:pt idx="2595">
                  <c:v>202.00000172312099</c:v>
                </c:pt>
                <c:pt idx="2596">
                  <c:v>204.99999049277</c:v>
                </c:pt>
                <c:pt idx="2597">
                  <c:v>200.99999402656999</c:v>
                </c:pt>
                <c:pt idx="2598">
                  <c:v>204.99999049277</c:v>
                </c:pt>
                <c:pt idx="2599">
                  <c:v>203.00000941967201</c:v>
                </c:pt>
                <c:pt idx="2600">
                  <c:v>213.00000058517199</c:v>
                </c:pt>
                <c:pt idx="2601">
                  <c:v>219.000003864473</c:v>
                </c:pt>
                <c:pt idx="2602">
                  <c:v>215.000007398273</c:v>
                </c:pt>
                <c:pt idx="2603">
                  <c:v>222.00000121412299</c:v>
                </c:pt>
                <c:pt idx="2604">
                  <c:v>222.00000121412299</c:v>
                </c:pt>
                <c:pt idx="2605">
                  <c:v>226.000006260324</c:v>
                </c:pt>
                <c:pt idx="2606">
                  <c:v>213.00000058517199</c:v>
                </c:pt>
                <c:pt idx="2607">
                  <c:v>215.000007398273</c:v>
                </c:pt>
                <c:pt idx="2608">
                  <c:v>218.00000474792299</c:v>
                </c:pt>
                <c:pt idx="2609">
                  <c:v>215.99999793482201</c:v>
                </c:pt>
                <c:pt idx="2610">
                  <c:v>218.00000474792299</c:v>
                </c:pt>
                <c:pt idx="2611">
                  <c:v>208.000005002422</c:v>
                </c:pt>
                <c:pt idx="2612">
                  <c:v>212.000001468622</c:v>
                </c:pt>
                <c:pt idx="2613">
                  <c:v>204.99999049277</c:v>
                </c:pt>
                <c:pt idx="2614">
                  <c:v>204.99999049277</c:v>
                </c:pt>
                <c:pt idx="2615">
                  <c:v>203.00000941967201</c:v>
                </c:pt>
                <c:pt idx="2616">
                  <c:v>199.99999491002001</c:v>
                </c:pt>
                <c:pt idx="2617">
                  <c:v>207.00000588587201</c:v>
                </c:pt>
                <c:pt idx="2618">
                  <c:v>204.000008536222</c:v>
                </c:pt>
                <c:pt idx="2619">
                  <c:v>204.000008536222</c:v>
                </c:pt>
                <c:pt idx="2620">
                  <c:v>204.99999049277</c:v>
                </c:pt>
                <c:pt idx="2621">
                  <c:v>209.99999465552099</c:v>
                </c:pt>
                <c:pt idx="2622">
                  <c:v>209.00001269897299</c:v>
                </c:pt>
                <c:pt idx="2623">
                  <c:v>207.00000588587201</c:v>
                </c:pt>
                <c:pt idx="2624">
                  <c:v>209.99999465552099</c:v>
                </c:pt>
                <c:pt idx="2625">
                  <c:v>208.000005002422</c:v>
                </c:pt>
                <c:pt idx="2626">
                  <c:v>205.99999818932099</c:v>
                </c:pt>
                <c:pt idx="2627">
                  <c:v>203.00000941967201</c:v>
                </c:pt>
                <c:pt idx="2628">
                  <c:v>205.99999818932099</c:v>
                </c:pt>
                <c:pt idx="2629">
                  <c:v>203.00000941967201</c:v>
                </c:pt>
                <c:pt idx="2630">
                  <c:v>207.00000588587201</c:v>
                </c:pt>
                <c:pt idx="2631">
                  <c:v>222.00000121412299</c:v>
                </c:pt>
                <c:pt idx="2632">
                  <c:v>223.000000330673</c:v>
                </c:pt>
                <c:pt idx="2633">
                  <c:v>222.00000121412299</c:v>
                </c:pt>
                <c:pt idx="2634">
                  <c:v>220.000011561024</c:v>
                </c:pt>
                <c:pt idx="2635">
                  <c:v>216.99999705137199</c:v>
                </c:pt>
                <c:pt idx="2636">
                  <c:v>212.000001468622</c:v>
                </c:pt>
                <c:pt idx="2637">
                  <c:v>215.99999793482201</c:v>
                </c:pt>
                <c:pt idx="2638">
                  <c:v>211.00000235207199</c:v>
                </c:pt>
                <c:pt idx="2639">
                  <c:v>204.99999049277</c:v>
                </c:pt>
                <c:pt idx="2640">
                  <c:v>204.99999049277</c:v>
                </c:pt>
                <c:pt idx="2641">
                  <c:v>208.000005002422</c:v>
                </c:pt>
                <c:pt idx="2642">
                  <c:v>207.00000588587201</c:v>
                </c:pt>
                <c:pt idx="2643">
                  <c:v>209.99999465552099</c:v>
                </c:pt>
                <c:pt idx="2644">
                  <c:v>205.99999818932099</c:v>
                </c:pt>
                <c:pt idx="2645">
                  <c:v>207.00000588587201</c:v>
                </c:pt>
                <c:pt idx="2646">
                  <c:v>204.99999049277</c:v>
                </c:pt>
                <c:pt idx="2647">
                  <c:v>223.000000330673</c:v>
                </c:pt>
                <c:pt idx="2648">
                  <c:v>230.000002726524</c:v>
                </c:pt>
                <c:pt idx="2649">
                  <c:v>233.999999192724</c:v>
                </c:pt>
                <c:pt idx="2650">
                  <c:v>230.000002726524</c:v>
                </c:pt>
                <c:pt idx="2651">
                  <c:v>241.000001588575</c:v>
                </c:pt>
                <c:pt idx="2652">
                  <c:v>241.000001588575</c:v>
                </c:pt>
                <c:pt idx="2653">
                  <c:v>243.99999893822499</c:v>
                </c:pt>
                <c:pt idx="2654">
                  <c:v>242.000009285126</c:v>
                </c:pt>
                <c:pt idx="2655">
                  <c:v>238.99999477547399</c:v>
                </c:pt>
                <c:pt idx="2656">
                  <c:v>240.00000247202499</c:v>
                </c:pt>
                <c:pt idx="2657">
                  <c:v>235.000006889275</c:v>
                </c:pt>
                <c:pt idx="2658">
                  <c:v>244.99999805477501</c:v>
                </c:pt>
                <c:pt idx="2659">
                  <c:v>243.00000840167601</c:v>
                </c:pt>
                <c:pt idx="2660">
                  <c:v>235.000006889275</c:v>
                </c:pt>
                <c:pt idx="2661">
                  <c:v>230.000002726524</c:v>
                </c:pt>
                <c:pt idx="2662">
                  <c:v>235.000006889275</c:v>
                </c:pt>
                <c:pt idx="2663">
                  <c:v>237.99999565892401</c:v>
                </c:pt>
                <c:pt idx="2664">
                  <c:v>227.99999591342299</c:v>
                </c:pt>
                <c:pt idx="2665">
                  <c:v>218.00000474792299</c:v>
                </c:pt>
                <c:pt idx="2666">
                  <c:v>226.99999679687301</c:v>
                </c:pt>
                <c:pt idx="2667">
                  <c:v>222.00000121412299</c:v>
                </c:pt>
                <c:pt idx="2668">
                  <c:v>232.00000953962501</c:v>
                </c:pt>
                <c:pt idx="2669">
                  <c:v>227.99999591342299</c:v>
                </c:pt>
                <c:pt idx="2670">
                  <c:v>227.99999591342299</c:v>
                </c:pt>
                <c:pt idx="2671">
                  <c:v>232.00000953962501</c:v>
                </c:pt>
                <c:pt idx="2672">
                  <c:v>240.00000247202499</c:v>
                </c:pt>
                <c:pt idx="2673">
                  <c:v>238.99999477547399</c:v>
                </c:pt>
                <c:pt idx="2674">
                  <c:v>238.99999477547399</c:v>
                </c:pt>
                <c:pt idx="2675">
                  <c:v>243.00000840167601</c:v>
                </c:pt>
                <c:pt idx="2676">
                  <c:v>227.99999591342299</c:v>
                </c:pt>
                <c:pt idx="2677">
                  <c:v>237.000005122375</c:v>
                </c:pt>
                <c:pt idx="2678">
                  <c:v>236.00000600582501</c:v>
                </c:pt>
                <c:pt idx="2679">
                  <c:v>231.000010423075</c:v>
                </c:pt>
                <c:pt idx="2680">
                  <c:v>230.000002726524</c:v>
                </c:pt>
                <c:pt idx="2681">
                  <c:v>231.000010423075</c:v>
                </c:pt>
                <c:pt idx="2682">
                  <c:v>231.000010423075</c:v>
                </c:pt>
                <c:pt idx="2683">
                  <c:v>233.00000007617399</c:v>
                </c:pt>
                <c:pt idx="2684">
                  <c:v>241.000001588575</c:v>
                </c:pt>
                <c:pt idx="2685">
                  <c:v>240.00000247202499</c:v>
                </c:pt>
                <c:pt idx="2686">
                  <c:v>244.99999805477501</c:v>
                </c:pt>
                <c:pt idx="2687">
                  <c:v>248.00001256442701</c:v>
                </c:pt>
                <c:pt idx="2688">
                  <c:v>248.00001256442701</c:v>
                </c:pt>
                <c:pt idx="2689">
                  <c:v>247.00000486787599</c:v>
                </c:pt>
                <c:pt idx="2690">
                  <c:v>250.000002217526</c:v>
                </c:pt>
                <c:pt idx="2691">
                  <c:v>248.99999452097501</c:v>
                </c:pt>
                <c:pt idx="2692">
                  <c:v>247.00000486787599</c:v>
                </c:pt>
                <c:pt idx="2693">
                  <c:v>248.99999452097501</c:v>
                </c:pt>
                <c:pt idx="2694">
                  <c:v>240.00000247202499</c:v>
                </c:pt>
                <c:pt idx="2695">
                  <c:v>246.000005751326</c:v>
                </c:pt>
                <c:pt idx="2696">
                  <c:v>246.000005751326</c:v>
                </c:pt>
                <c:pt idx="2697">
                  <c:v>248.00001256442701</c:v>
                </c:pt>
                <c:pt idx="2698">
                  <c:v>241.000001588575</c:v>
                </c:pt>
                <c:pt idx="2699">
                  <c:v>241.000001588575</c:v>
                </c:pt>
                <c:pt idx="2700">
                  <c:v>243.00000840167601</c:v>
                </c:pt>
                <c:pt idx="2701">
                  <c:v>237.000005122375</c:v>
                </c:pt>
                <c:pt idx="2702">
                  <c:v>233.00000007617399</c:v>
                </c:pt>
                <c:pt idx="2703">
                  <c:v>220.000011561024</c:v>
                </c:pt>
                <c:pt idx="2704">
                  <c:v>226.99999679687301</c:v>
                </c:pt>
                <c:pt idx="2705">
                  <c:v>244.99999805477501</c:v>
                </c:pt>
                <c:pt idx="2706">
                  <c:v>244.99999805477501</c:v>
                </c:pt>
                <c:pt idx="2707">
                  <c:v>242.000009285126</c:v>
                </c:pt>
                <c:pt idx="2708">
                  <c:v>238.99999477547399</c:v>
                </c:pt>
                <c:pt idx="2709">
                  <c:v>241.000001588575</c:v>
                </c:pt>
                <c:pt idx="2710">
                  <c:v>243.00000840167601</c:v>
                </c:pt>
                <c:pt idx="2711">
                  <c:v>248.00001256442701</c:v>
                </c:pt>
                <c:pt idx="2712">
                  <c:v>248.00001256442701</c:v>
                </c:pt>
                <c:pt idx="2713">
                  <c:v>244.99999805477501</c:v>
                </c:pt>
                <c:pt idx="2714">
                  <c:v>241.000001588575</c:v>
                </c:pt>
                <c:pt idx="2715">
                  <c:v>246.000005751326</c:v>
                </c:pt>
                <c:pt idx="2716">
                  <c:v>250.000002217526</c:v>
                </c:pt>
                <c:pt idx="2717">
                  <c:v>248.00001256442701</c:v>
                </c:pt>
                <c:pt idx="2718">
                  <c:v>247.00000486787599</c:v>
                </c:pt>
                <c:pt idx="2719">
                  <c:v>246.000005751326</c:v>
                </c:pt>
                <c:pt idx="2720">
                  <c:v>243.99999893822499</c:v>
                </c:pt>
                <c:pt idx="2721">
                  <c:v>242.000009285126</c:v>
                </c:pt>
                <c:pt idx="2722">
                  <c:v>240.00000247202499</c:v>
                </c:pt>
                <c:pt idx="2723">
                  <c:v>235.000006889275</c:v>
                </c:pt>
                <c:pt idx="2724">
                  <c:v>235.000006889275</c:v>
                </c:pt>
                <c:pt idx="2725">
                  <c:v>238.99999477547399</c:v>
                </c:pt>
                <c:pt idx="2726">
                  <c:v>240.00000247202499</c:v>
                </c:pt>
                <c:pt idx="2727">
                  <c:v>237.99999565892401</c:v>
                </c:pt>
                <c:pt idx="2728">
                  <c:v>237.99999565892401</c:v>
                </c:pt>
                <c:pt idx="2729">
                  <c:v>235.000006889275</c:v>
                </c:pt>
                <c:pt idx="2730">
                  <c:v>235.000006889275</c:v>
                </c:pt>
                <c:pt idx="2731">
                  <c:v>240.00000247202499</c:v>
                </c:pt>
                <c:pt idx="2732">
                  <c:v>235.000006889275</c:v>
                </c:pt>
                <c:pt idx="2733">
                  <c:v>237.000005122375</c:v>
                </c:pt>
                <c:pt idx="2734">
                  <c:v>237.000005122375</c:v>
                </c:pt>
                <c:pt idx="2735">
                  <c:v>235.000006889275</c:v>
                </c:pt>
                <c:pt idx="2736">
                  <c:v>243.00000840167601</c:v>
                </c:pt>
                <c:pt idx="2737">
                  <c:v>248.99999452097501</c:v>
                </c:pt>
                <c:pt idx="2738">
                  <c:v>270.00001028852898</c:v>
                </c:pt>
                <c:pt idx="2739">
                  <c:v>280.00001003403003</c:v>
                </c:pt>
                <c:pt idx="2740">
                  <c:v>279.00001091747998</c:v>
                </c:pt>
                <c:pt idx="2741">
                  <c:v>279.00001091747998</c:v>
                </c:pt>
                <c:pt idx="2742">
                  <c:v>280.00001003403003</c:v>
                </c:pt>
                <c:pt idx="2743">
                  <c:v>279.00001091747998</c:v>
                </c:pt>
                <c:pt idx="2744">
                  <c:v>276.99999552437799</c:v>
                </c:pt>
                <c:pt idx="2745">
                  <c:v>268.000003475428</c:v>
                </c:pt>
                <c:pt idx="2746">
                  <c:v>271.00001798507998</c:v>
                </c:pt>
                <c:pt idx="2747">
                  <c:v>275.99999640782801</c:v>
                </c:pt>
                <c:pt idx="2748">
                  <c:v>276.99999552437799</c:v>
                </c:pt>
                <c:pt idx="2749">
                  <c:v>280.00001003403003</c:v>
                </c:pt>
                <c:pt idx="2750">
                  <c:v>290.00000119953</c:v>
                </c:pt>
                <c:pt idx="2751">
                  <c:v>301.99999059813001</c:v>
                </c:pt>
                <c:pt idx="2752">
                  <c:v>310.99998264708</c:v>
                </c:pt>
                <c:pt idx="2753">
                  <c:v>318.99997557948001</c:v>
                </c:pt>
                <c:pt idx="2754">
                  <c:v>307.00002050088398</c:v>
                </c:pt>
                <c:pt idx="2755">
                  <c:v>310.99998264708</c:v>
                </c:pt>
                <c:pt idx="2756">
                  <c:v>306.00001280433298</c:v>
                </c:pt>
                <c:pt idx="2757">
                  <c:v>314.00000573673299</c:v>
                </c:pt>
                <c:pt idx="2758">
                  <c:v>325.00000459878402</c:v>
                </c:pt>
                <c:pt idx="2759">
                  <c:v>330.99999071808298</c:v>
                </c:pt>
                <c:pt idx="2760">
                  <c:v>344.99999550978498</c:v>
                </c:pt>
                <c:pt idx="2761">
                  <c:v>340.00001708703701</c:v>
                </c:pt>
                <c:pt idx="2762">
                  <c:v>330.99999071808298</c:v>
                </c:pt>
                <c:pt idx="2763">
                  <c:v>337.00001115738598</c:v>
                </c:pt>
                <c:pt idx="2764">
                  <c:v>337.00001115738598</c:v>
                </c:pt>
                <c:pt idx="2765">
                  <c:v>335.000004344285</c:v>
                </c:pt>
                <c:pt idx="2766">
                  <c:v>327.000011411885</c:v>
                </c:pt>
                <c:pt idx="2767">
                  <c:v>344.99999550978498</c:v>
                </c:pt>
                <c:pt idx="2768">
                  <c:v>350.00001683253799</c:v>
                </c:pt>
                <c:pt idx="2769">
                  <c:v>344.99999550978498</c:v>
                </c:pt>
                <c:pt idx="2770">
                  <c:v>349.000009135987</c:v>
                </c:pt>
                <c:pt idx="2771">
                  <c:v>349.000009135987</c:v>
                </c:pt>
                <c:pt idx="2772">
                  <c:v>358.00000118493699</c:v>
                </c:pt>
                <c:pt idx="2773">
                  <c:v>358.00000118493699</c:v>
                </c:pt>
                <c:pt idx="2774">
                  <c:v>358.00000118493699</c:v>
                </c:pt>
                <c:pt idx="2775">
                  <c:v>356.00000295183702</c:v>
                </c:pt>
                <c:pt idx="2776">
                  <c:v>354.99999525528602</c:v>
                </c:pt>
                <c:pt idx="2777">
                  <c:v>354.99999525528602</c:v>
                </c:pt>
                <c:pt idx="2778">
                  <c:v>353.99999613873598</c:v>
                </c:pt>
                <c:pt idx="2779">
                  <c:v>365.999994117337</c:v>
                </c:pt>
                <c:pt idx="2780">
                  <c:v>358.00000118493699</c:v>
                </c:pt>
                <c:pt idx="2781">
                  <c:v>357.000002068387</c:v>
                </c:pt>
                <c:pt idx="2782">
                  <c:v>354.99999525528602</c:v>
                </c:pt>
                <c:pt idx="2783">
                  <c:v>333.99999664773401</c:v>
                </c:pt>
                <c:pt idx="2784">
                  <c:v>343.99999639323499</c:v>
                </c:pt>
                <c:pt idx="2785">
                  <c:v>352.00003222563998</c:v>
                </c:pt>
                <c:pt idx="2786">
                  <c:v>336.00000346083499</c:v>
                </c:pt>
                <c:pt idx="2787">
                  <c:v>343.99999639323499</c:v>
                </c:pt>
                <c:pt idx="2788">
                  <c:v>343.99999639323499</c:v>
                </c:pt>
                <c:pt idx="2789">
                  <c:v>335.000004344285</c:v>
                </c:pt>
                <c:pt idx="2790">
                  <c:v>330.00001734153602</c:v>
                </c:pt>
                <c:pt idx="2791">
                  <c:v>330.00001734153602</c:v>
                </c:pt>
                <c:pt idx="2792">
                  <c:v>330.99999071808298</c:v>
                </c:pt>
                <c:pt idx="2793">
                  <c:v>336.00000346083499</c:v>
                </c:pt>
                <c:pt idx="2794">
                  <c:v>342.99999727668501</c:v>
                </c:pt>
                <c:pt idx="2795">
                  <c:v>350.00001683253799</c:v>
                </c:pt>
                <c:pt idx="2796">
                  <c:v>346.00000320633598</c:v>
                </c:pt>
                <c:pt idx="2797">
                  <c:v>352.00003222563998</c:v>
                </c:pt>
                <c:pt idx="2798">
                  <c:v>344.99999550978498</c:v>
                </c:pt>
                <c:pt idx="2799">
                  <c:v>348.00001001943701</c:v>
                </c:pt>
                <c:pt idx="2800">
                  <c:v>350.00001683253799</c:v>
                </c:pt>
                <c:pt idx="2801">
                  <c:v>350.00001683253799</c:v>
                </c:pt>
                <c:pt idx="2802">
                  <c:v>349.000009135987</c:v>
                </c:pt>
                <c:pt idx="2803">
                  <c:v>341.00001620358699</c:v>
                </c:pt>
                <c:pt idx="2804">
                  <c:v>352.99998844218499</c:v>
                </c:pt>
                <c:pt idx="2805">
                  <c:v>361.00002427458998</c:v>
                </c:pt>
                <c:pt idx="2806">
                  <c:v>354.99999525528602</c:v>
                </c:pt>
                <c:pt idx="2807">
                  <c:v>348.00001001943701</c:v>
                </c:pt>
                <c:pt idx="2808">
                  <c:v>340.00001708703701</c:v>
                </c:pt>
                <c:pt idx="2809">
                  <c:v>335.000004344285</c:v>
                </c:pt>
                <c:pt idx="2810">
                  <c:v>352.99998844218499</c:v>
                </c:pt>
                <c:pt idx="2811">
                  <c:v>346.00000320633598</c:v>
                </c:pt>
                <c:pt idx="2812">
                  <c:v>341.00001620358699</c:v>
                </c:pt>
                <c:pt idx="2813">
                  <c:v>339.00001797048702</c:v>
                </c:pt>
                <c:pt idx="2814">
                  <c:v>333.99999664773401</c:v>
                </c:pt>
                <c:pt idx="2815">
                  <c:v>335.000004344285</c:v>
                </c:pt>
                <c:pt idx="2816">
                  <c:v>337.00001115738598</c:v>
                </c:pt>
                <c:pt idx="2817">
                  <c:v>333.99999664773401</c:v>
                </c:pt>
                <c:pt idx="2818">
                  <c:v>335.000004344285</c:v>
                </c:pt>
                <c:pt idx="2819">
                  <c:v>330.00001734153602</c:v>
                </c:pt>
                <c:pt idx="2820">
                  <c:v>326.00001229533501</c:v>
                </c:pt>
                <c:pt idx="2821">
                  <c:v>338.00001027393603</c:v>
                </c:pt>
                <c:pt idx="2822">
                  <c:v>342.99999727668501</c:v>
                </c:pt>
                <c:pt idx="2823">
                  <c:v>342.99999727668501</c:v>
                </c:pt>
                <c:pt idx="2824">
                  <c:v>346.00000320633598</c:v>
                </c:pt>
                <c:pt idx="2825">
                  <c:v>352.99998844218499</c:v>
                </c:pt>
                <c:pt idx="2826">
                  <c:v>347.00000232288602</c:v>
                </c:pt>
                <c:pt idx="2827">
                  <c:v>350.00001683253799</c:v>
                </c:pt>
                <c:pt idx="2828">
                  <c:v>354.99999525528602</c:v>
                </c:pt>
                <c:pt idx="2829">
                  <c:v>368.00000093043798</c:v>
                </c:pt>
                <c:pt idx="2830">
                  <c:v>388.99999953798999</c:v>
                </c:pt>
                <c:pt idx="2831">
                  <c:v>389.99999865453998</c:v>
                </c:pt>
                <c:pt idx="2832">
                  <c:v>389.99999865453998</c:v>
                </c:pt>
                <c:pt idx="2833">
                  <c:v>387.00000130489002</c:v>
                </c:pt>
                <c:pt idx="2834">
                  <c:v>380.00000748904</c:v>
                </c:pt>
                <c:pt idx="2835">
                  <c:v>390.99999777109002</c:v>
                </c:pt>
                <c:pt idx="2836">
                  <c:v>396.00001909384298</c:v>
                </c:pt>
                <c:pt idx="2837">
                  <c:v>398.99999070349003</c:v>
                </c:pt>
                <c:pt idx="2838">
                  <c:v>390.99999777109002</c:v>
                </c:pt>
                <c:pt idx="2839">
                  <c:v>398.99999070349003</c:v>
                </c:pt>
                <c:pt idx="2840">
                  <c:v>396.00001909384298</c:v>
                </c:pt>
                <c:pt idx="2841">
                  <c:v>400.99998893659</c:v>
                </c:pt>
                <c:pt idx="2842">
                  <c:v>398.99999070349003</c:v>
                </c:pt>
                <c:pt idx="2843">
                  <c:v>385.00000307178999</c:v>
                </c:pt>
                <c:pt idx="2844">
                  <c:v>380.00000748904</c:v>
                </c:pt>
                <c:pt idx="2845">
                  <c:v>385.00000307178999</c:v>
                </c:pt>
                <c:pt idx="2846">
                  <c:v>381.00000660558999</c:v>
                </c:pt>
                <c:pt idx="2847">
                  <c:v>378.00000925593997</c:v>
                </c:pt>
                <c:pt idx="2848">
                  <c:v>384.00000395524</c:v>
                </c:pt>
                <c:pt idx="2849">
                  <c:v>378.00000925593997</c:v>
                </c:pt>
                <c:pt idx="2850">
                  <c:v>378.00000925593997</c:v>
                </c:pt>
                <c:pt idx="2851">
                  <c:v>374.00001278974003</c:v>
                </c:pt>
                <c:pt idx="2852">
                  <c:v>369.00001720698998</c:v>
                </c:pt>
                <c:pt idx="2853">
                  <c:v>373.00001367318998</c:v>
                </c:pt>
                <c:pt idx="2854">
                  <c:v>374.00001278974003</c:v>
                </c:pt>
                <c:pt idx="2855">
                  <c:v>374.00001278974003</c:v>
                </c:pt>
                <c:pt idx="2856">
                  <c:v>374.00001278974003</c:v>
                </c:pt>
                <c:pt idx="2857">
                  <c:v>365.999994117337</c:v>
                </c:pt>
                <c:pt idx="2858">
                  <c:v>363.00002250769001</c:v>
                </c:pt>
                <c:pt idx="2859">
                  <c:v>364.99999500078701</c:v>
                </c:pt>
                <c:pt idx="2860">
                  <c:v>361.00002427458998</c:v>
                </c:pt>
                <c:pt idx="2861">
                  <c:v>359.00000888148799</c:v>
                </c:pt>
                <c:pt idx="2862">
                  <c:v>358.00000118493699</c:v>
                </c:pt>
                <c:pt idx="2863">
                  <c:v>363.99998730423602</c:v>
                </c:pt>
                <c:pt idx="2864">
                  <c:v>373.00001367318998</c:v>
                </c:pt>
                <c:pt idx="2865">
                  <c:v>377.00001013938999</c:v>
                </c:pt>
                <c:pt idx="2866">
                  <c:v>380.00000748904</c:v>
                </c:pt>
                <c:pt idx="2867">
                  <c:v>388.99999953798999</c:v>
                </c:pt>
                <c:pt idx="2868">
                  <c:v>388.00000042144001</c:v>
                </c:pt>
                <c:pt idx="2869">
                  <c:v>389.99999865453998</c:v>
                </c:pt>
                <c:pt idx="2870">
                  <c:v>386.00001934834199</c:v>
                </c:pt>
                <c:pt idx="2871">
                  <c:v>379.00000837249002</c:v>
                </c:pt>
                <c:pt idx="2872">
                  <c:v>381.00000660558999</c:v>
                </c:pt>
                <c:pt idx="2873">
                  <c:v>372.00001455664</c:v>
                </c:pt>
                <c:pt idx="2874">
                  <c:v>374.00001278974003</c:v>
                </c:pt>
                <c:pt idx="2875">
                  <c:v>372.00001455664</c:v>
                </c:pt>
                <c:pt idx="2876">
                  <c:v>374.99998616628699</c:v>
                </c:pt>
                <c:pt idx="2877">
                  <c:v>377.00001013938999</c:v>
                </c:pt>
                <c:pt idx="2878">
                  <c:v>373.00001367318998</c:v>
                </c:pt>
                <c:pt idx="2879">
                  <c:v>374.99998616628699</c:v>
                </c:pt>
                <c:pt idx="2880">
                  <c:v>361.00002427458998</c:v>
                </c:pt>
                <c:pt idx="2881">
                  <c:v>352.00003222563998</c:v>
                </c:pt>
                <c:pt idx="2882">
                  <c:v>360.00002515803999</c:v>
                </c:pt>
                <c:pt idx="2883">
                  <c:v>365.999994117337</c:v>
                </c:pt>
                <c:pt idx="2884">
                  <c:v>369.00001720698998</c:v>
                </c:pt>
                <c:pt idx="2885">
                  <c:v>370.00001632354002</c:v>
                </c:pt>
                <c:pt idx="2886">
                  <c:v>372.00001455664</c:v>
                </c:pt>
                <c:pt idx="2887">
                  <c:v>370.00001632354002</c:v>
                </c:pt>
                <c:pt idx="2888">
                  <c:v>388.00000042144001</c:v>
                </c:pt>
                <c:pt idx="2889">
                  <c:v>385.00000307178999</c:v>
                </c:pt>
                <c:pt idx="2890">
                  <c:v>388.99999953798999</c:v>
                </c:pt>
                <c:pt idx="2891">
                  <c:v>391.99999688764001</c:v>
                </c:pt>
                <c:pt idx="2892">
                  <c:v>389.99999865453998</c:v>
                </c:pt>
                <c:pt idx="2893">
                  <c:v>388.00000042144001</c:v>
                </c:pt>
                <c:pt idx="2894">
                  <c:v>381.00000660558999</c:v>
                </c:pt>
                <c:pt idx="2895">
                  <c:v>387.00000130489002</c:v>
                </c:pt>
                <c:pt idx="2896">
                  <c:v>388.00000042144001</c:v>
                </c:pt>
                <c:pt idx="2897">
                  <c:v>392.99999600419</c:v>
                </c:pt>
                <c:pt idx="2898">
                  <c:v>383.00000483869002</c:v>
                </c:pt>
                <c:pt idx="2899">
                  <c:v>384.00000395524</c:v>
                </c:pt>
                <c:pt idx="2900">
                  <c:v>370.00001632354002</c:v>
                </c:pt>
                <c:pt idx="2901">
                  <c:v>377.00001013938999</c:v>
                </c:pt>
                <c:pt idx="2902">
                  <c:v>387.00000130489002</c:v>
                </c:pt>
                <c:pt idx="2903">
                  <c:v>388.00000042144001</c:v>
                </c:pt>
                <c:pt idx="2904">
                  <c:v>387.00000130489002</c:v>
                </c:pt>
                <c:pt idx="2905">
                  <c:v>394.000012280742</c:v>
                </c:pt>
                <c:pt idx="2906">
                  <c:v>394.000012280742</c:v>
                </c:pt>
                <c:pt idx="2907">
                  <c:v>394.000012280742</c:v>
                </c:pt>
                <c:pt idx="2908">
                  <c:v>392.99999600419</c:v>
                </c:pt>
                <c:pt idx="2909">
                  <c:v>387.00000130489002</c:v>
                </c:pt>
                <c:pt idx="2910">
                  <c:v>374.00001278974003</c:v>
                </c:pt>
                <c:pt idx="2911">
                  <c:v>368.00000093043798</c:v>
                </c:pt>
                <c:pt idx="2912">
                  <c:v>375.99999386283798</c:v>
                </c:pt>
                <c:pt idx="2913">
                  <c:v>378.00000925593997</c:v>
                </c:pt>
                <c:pt idx="2914">
                  <c:v>377.00001013938999</c:v>
                </c:pt>
                <c:pt idx="2915">
                  <c:v>380.00000748904</c:v>
                </c:pt>
                <c:pt idx="2916">
                  <c:v>386.00001934834199</c:v>
                </c:pt>
                <c:pt idx="2917">
                  <c:v>378.00000925593997</c:v>
                </c:pt>
                <c:pt idx="2918">
                  <c:v>382.00000572213997</c:v>
                </c:pt>
                <c:pt idx="2919">
                  <c:v>378.00000925593997</c:v>
                </c:pt>
                <c:pt idx="2920">
                  <c:v>372.00001455664</c:v>
                </c:pt>
                <c:pt idx="2921">
                  <c:v>380.00000748904</c:v>
                </c:pt>
                <c:pt idx="2922">
                  <c:v>380.00000748904</c:v>
                </c:pt>
                <c:pt idx="2923">
                  <c:v>375.99999386283798</c:v>
                </c:pt>
                <c:pt idx="2924">
                  <c:v>372.00001455664</c:v>
                </c:pt>
                <c:pt idx="2925">
                  <c:v>354.99999525528602</c:v>
                </c:pt>
                <c:pt idx="2926">
                  <c:v>354.99999525528602</c:v>
                </c:pt>
                <c:pt idx="2927">
                  <c:v>360.00002515803999</c:v>
                </c:pt>
                <c:pt idx="2928">
                  <c:v>361.00002427458998</c:v>
                </c:pt>
                <c:pt idx="2929">
                  <c:v>362.00002339114002</c:v>
                </c:pt>
                <c:pt idx="2930">
                  <c:v>374.99998616628699</c:v>
                </c:pt>
                <c:pt idx="2931">
                  <c:v>369.00001720698998</c:v>
                </c:pt>
                <c:pt idx="2932">
                  <c:v>357.000002068387</c:v>
                </c:pt>
                <c:pt idx="2933">
                  <c:v>364.99999500078701</c:v>
                </c:pt>
                <c:pt idx="2934">
                  <c:v>360.00002515803999</c:v>
                </c:pt>
                <c:pt idx="2935">
                  <c:v>349.000009135987</c:v>
                </c:pt>
                <c:pt idx="2936">
                  <c:v>351.00003310909</c:v>
                </c:pt>
                <c:pt idx="2937">
                  <c:v>353.99999613873598</c:v>
                </c:pt>
                <c:pt idx="2938">
                  <c:v>367.00000181388799</c:v>
                </c:pt>
                <c:pt idx="2939">
                  <c:v>374.00001278974003</c:v>
                </c:pt>
                <c:pt idx="2940">
                  <c:v>363.99998730423602</c:v>
                </c:pt>
                <c:pt idx="2941">
                  <c:v>363.99998730423602</c:v>
                </c:pt>
                <c:pt idx="2942">
                  <c:v>370.00001632354002</c:v>
                </c:pt>
                <c:pt idx="2943">
                  <c:v>377.00001013938999</c:v>
                </c:pt>
                <c:pt idx="2944">
                  <c:v>377.00001013938999</c:v>
                </c:pt>
                <c:pt idx="2945">
                  <c:v>388.99999953798999</c:v>
                </c:pt>
                <c:pt idx="2946">
                  <c:v>396.00001909384298</c:v>
                </c:pt>
                <c:pt idx="2947">
                  <c:v>396.00001909384298</c:v>
                </c:pt>
                <c:pt idx="2948">
                  <c:v>391.99999688764001</c:v>
                </c:pt>
                <c:pt idx="2949">
                  <c:v>394.000012280742</c:v>
                </c:pt>
                <c:pt idx="2950">
                  <c:v>390.99999777109002</c:v>
                </c:pt>
                <c:pt idx="2951">
                  <c:v>388.00000042144001</c:v>
                </c:pt>
                <c:pt idx="2952">
                  <c:v>394.000012280742</c:v>
                </c:pt>
                <c:pt idx="2953">
                  <c:v>398.99999070349003</c:v>
                </c:pt>
                <c:pt idx="2954">
                  <c:v>397.99999158693998</c:v>
                </c:pt>
                <c:pt idx="2955">
                  <c:v>397.00001821039302</c:v>
                </c:pt>
                <c:pt idx="2956">
                  <c:v>397.99999158693998</c:v>
                </c:pt>
                <c:pt idx="2957">
                  <c:v>392.99999600419</c:v>
                </c:pt>
                <c:pt idx="2958">
                  <c:v>397.00001821039302</c:v>
                </c:pt>
                <c:pt idx="2959">
                  <c:v>397.00001821039302</c:v>
                </c:pt>
                <c:pt idx="2960">
                  <c:v>392.99999600419</c:v>
                </c:pt>
                <c:pt idx="2961">
                  <c:v>395.00001139729198</c:v>
                </c:pt>
                <c:pt idx="2962">
                  <c:v>392.99999600419</c:v>
                </c:pt>
                <c:pt idx="2963">
                  <c:v>408.000017072444</c:v>
                </c:pt>
                <c:pt idx="2964">
                  <c:v>419.99998931104199</c:v>
                </c:pt>
                <c:pt idx="2965">
                  <c:v>410.99999726209199</c:v>
                </c:pt>
                <c:pt idx="2966">
                  <c:v>410.99999726209199</c:v>
                </c:pt>
                <c:pt idx="2967">
                  <c:v>418.00001681794498</c:v>
                </c:pt>
                <c:pt idx="2968">
                  <c:v>418.00001681794498</c:v>
                </c:pt>
                <c:pt idx="2969">
                  <c:v>416.000010004844</c:v>
                </c:pt>
                <c:pt idx="2970">
                  <c:v>414.00000319174302</c:v>
                </c:pt>
                <c:pt idx="2971">
                  <c:v>411.99999637864198</c:v>
                </c:pt>
                <c:pt idx="2972">
                  <c:v>411.99999637864198</c:v>
                </c:pt>
                <c:pt idx="2973">
                  <c:v>431.99999586964401</c:v>
                </c:pt>
                <c:pt idx="2974">
                  <c:v>419.99998931104199</c:v>
                </c:pt>
                <c:pt idx="2975">
                  <c:v>418.00001681794498</c:v>
                </c:pt>
                <c:pt idx="2976">
                  <c:v>409.99998098553999</c:v>
                </c:pt>
                <c:pt idx="2977">
                  <c:v>419.99998931104199</c:v>
                </c:pt>
                <c:pt idx="2978">
                  <c:v>419.99998931104199</c:v>
                </c:pt>
                <c:pt idx="2979">
                  <c:v>417.000017701395</c:v>
                </c:pt>
                <c:pt idx="2980">
                  <c:v>398.99999070349003</c:v>
                </c:pt>
                <c:pt idx="2981">
                  <c:v>416.000010004844</c:v>
                </c:pt>
                <c:pt idx="2982">
                  <c:v>408.99998186899001</c:v>
                </c:pt>
                <c:pt idx="2983">
                  <c:v>419.00002451449598</c:v>
                </c:pt>
                <c:pt idx="2984">
                  <c:v>407.00001795589401</c:v>
                </c:pt>
                <c:pt idx="2985">
                  <c:v>411.99999637864198</c:v>
                </c:pt>
                <c:pt idx="2986">
                  <c:v>397.00001821039302</c:v>
                </c:pt>
                <c:pt idx="2987">
                  <c:v>394.000012280742</c:v>
                </c:pt>
                <c:pt idx="2988">
                  <c:v>403.00000432969199</c:v>
                </c:pt>
                <c:pt idx="2989">
                  <c:v>399.99998982004001</c:v>
                </c:pt>
                <c:pt idx="2990">
                  <c:v>395.00001139729198</c:v>
                </c:pt>
                <c:pt idx="2991">
                  <c:v>395.00001139729198</c:v>
                </c:pt>
                <c:pt idx="2992">
                  <c:v>397.99999158693998</c:v>
                </c:pt>
                <c:pt idx="2993">
                  <c:v>423.00000382069402</c:v>
                </c:pt>
                <c:pt idx="2994">
                  <c:v>430.00002337654701</c:v>
                </c:pt>
                <c:pt idx="2995">
                  <c:v>439.000015425497</c:v>
                </c:pt>
                <c:pt idx="2996">
                  <c:v>434.00000268274499</c:v>
                </c:pt>
                <c:pt idx="2997">
                  <c:v>441.00002223859798</c:v>
                </c:pt>
                <c:pt idx="2998">
                  <c:v>438.000007728946</c:v>
                </c:pt>
                <c:pt idx="2999">
                  <c:v>426.00000975034499</c:v>
                </c:pt>
                <c:pt idx="3000">
                  <c:v>441.00002223859798</c:v>
                </c:pt>
                <c:pt idx="3001">
                  <c:v>421.99999612414302</c:v>
                </c:pt>
                <c:pt idx="3002">
                  <c:v>424.00000293724401</c:v>
                </c:pt>
                <c:pt idx="3003">
                  <c:v>401.99998805313999</c:v>
                </c:pt>
                <c:pt idx="3004">
                  <c:v>409.99998098553999</c:v>
                </c:pt>
                <c:pt idx="3005">
                  <c:v>429.00001567999601</c:v>
                </c:pt>
                <c:pt idx="3006">
                  <c:v>434.00000268274499</c:v>
                </c:pt>
                <c:pt idx="3007">
                  <c:v>410.99999726209199</c:v>
                </c:pt>
                <c:pt idx="3008">
                  <c:v>411.99999637864198</c:v>
                </c:pt>
                <c:pt idx="3009">
                  <c:v>395.00001139729198</c:v>
                </c:pt>
                <c:pt idx="3010">
                  <c:v>400.99998893659</c:v>
                </c:pt>
                <c:pt idx="3011">
                  <c:v>406.00001883934402</c:v>
                </c:pt>
                <c:pt idx="3012">
                  <c:v>388.00000042144001</c:v>
                </c:pt>
                <c:pt idx="3013">
                  <c:v>370.00001632354002</c:v>
                </c:pt>
                <c:pt idx="3014">
                  <c:v>380.00000748904</c:v>
                </c:pt>
                <c:pt idx="3015">
                  <c:v>383.00000483869002</c:v>
                </c:pt>
                <c:pt idx="3016">
                  <c:v>378.00000925593997</c:v>
                </c:pt>
                <c:pt idx="3017">
                  <c:v>360.00002515803999</c:v>
                </c:pt>
                <c:pt idx="3018">
                  <c:v>365.999994117337</c:v>
                </c:pt>
                <c:pt idx="3019">
                  <c:v>356.00000295183702</c:v>
                </c:pt>
                <c:pt idx="3020">
                  <c:v>371.00001544009001</c:v>
                </c:pt>
                <c:pt idx="3021">
                  <c:v>360.00002515803999</c:v>
                </c:pt>
                <c:pt idx="3022">
                  <c:v>358.00000118493699</c:v>
                </c:pt>
                <c:pt idx="3023">
                  <c:v>364.99999500078701</c:v>
                </c:pt>
                <c:pt idx="3024">
                  <c:v>367.00000181388799</c:v>
                </c:pt>
                <c:pt idx="3025">
                  <c:v>370.00001632354002</c:v>
                </c:pt>
                <c:pt idx="3026">
                  <c:v>360.00002515803999</c:v>
                </c:pt>
                <c:pt idx="3027">
                  <c:v>354.99999525528602</c:v>
                </c:pt>
                <c:pt idx="3028">
                  <c:v>352.00003222563998</c:v>
                </c:pt>
                <c:pt idx="3029">
                  <c:v>354.99999525528602</c:v>
                </c:pt>
                <c:pt idx="3030">
                  <c:v>352.99998844218499</c:v>
                </c:pt>
                <c:pt idx="3031">
                  <c:v>356.00000295183702</c:v>
                </c:pt>
                <c:pt idx="3032">
                  <c:v>341.00001620358699</c:v>
                </c:pt>
                <c:pt idx="3033">
                  <c:v>327.000011411885</c:v>
                </c:pt>
                <c:pt idx="3034">
                  <c:v>343.99999639323499</c:v>
                </c:pt>
                <c:pt idx="3035">
                  <c:v>357.000002068387</c:v>
                </c:pt>
                <c:pt idx="3036">
                  <c:v>330.99999071808298</c:v>
                </c:pt>
                <c:pt idx="3037">
                  <c:v>348.00001001943701</c:v>
                </c:pt>
                <c:pt idx="3038">
                  <c:v>354.99999525528602</c:v>
                </c:pt>
                <c:pt idx="3039">
                  <c:v>333.99999664773401</c:v>
                </c:pt>
                <c:pt idx="3040">
                  <c:v>339.00001797048702</c:v>
                </c:pt>
                <c:pt idx="3041">
                  <c:v>330.99999071808298</c:v>
                </c:pt>
                <c:pt idx="3042">
                  <c:v>310.99998264708</c:v>
                </c:pt>
                <c:pt idx="3043">
                  <c:v>306.00001280433298</c:v>
                </c:pt>
                <c:pt idx="3044">
                  <c:v>309.99998353053002</c:v>
                </c:pt>
                <c:pt idx="3045">
                  <c:v>307.00002050088398</c:v>
                </c:pt>
                <c:pt idx="3046">
                  <c:v>315.00001343328398</c:v>
                </c:pt>
                <c:pt idx="3047">
                  <c:v>330.00001734153602</c:v>
                </c:pt>
                <c:pt idx="3048">
                  <c:v>341.00001620358699</c:v>
                </c:pt>
                <c:pt idx="3049">
                  <c:v>341.00001620358699</c:v>
                </c:pt>
                <c:pt idx="3050">
                  <c:v>344.99999550978498</c:v>
                </c:pt>
                <c:pt idx="3051">
                  <c:v>342.99999727668501</c:v>
                </c:pt>
                <c:pt idx="3052">
                  <c:v>338.00001027393603</c:v>
                </c:pt>
                <c:pt idx="3053">
                  <c:v>346.00000320633598</c:v>
                </c:pt>
                <c:pt idx="3054">
                  <c:v>348.00001001943701</c:v>
                </c:pt>
                <c:pt idx="3055">
                  <c:v>350.00001683253799</c:v>
                </c:pt>
                <c:pt idx="3056">
                  <c:v>346.00000320633598</c:v>
                </c:pt>
                <c:pt idx="3057">
                  <c:v>349.000009135987</c:v>
                </c:pt>
                <c:pt idx="3058">
                  <c:v>352.00003222563998</c:v>
                </c:pt>
                <c:pt idx="3059">
                  <c:v>356.00000295183702</c:v>
                </c:pt>
                <c:pt idx="3060">
                  <c:v>356.00000295183702</c:v>
                </c:pt>
                <c:pt idx="3061">
                  <c:v>353.99999613873598</c:v>
                </c:pt>
                <c:pt idx="3062">
                  <c:v>342.49999771840999</c:v>
                </c:pt>
                <c:pt idx="3063">
                  <c:v>351.00003310909</c:v>
                </c:pt>
                <c:pt idx="3064">
                  <c:v>354.50001285701302</c:v>
                </c:pt>
                <c:pt idx="3065">
                  <c:v>330.99999071808298</c:v>
                </c:pt>
                <c:pt idx="3066">
                  <c:v>332.50000655291001</c:v>
                </c:pt>
                <c:pt idx="3067">
                  <c:v>330.99999071808298</c:v>
                </c:pt>
                <c:pt idx="3068">
                  <c:v>325.49998699705702</c:v>
                </c:pt>
                <c:pt idx="3069">
                  <c:v>329.00001822498598</c:v>
                </c:pt>
                <c:pt idx="3070">
                  <c:v>337.00001115738598</c:v>
                </c:pt>
                <c:pt idx="3071">
                  <c:v>331.99998983463303</c:v>
                </c:pt>
                <c:pt idx="3072">
                  <c:v>361.49999809286197</c:v>
                </c:pt>
                <c:pt idx="3073">
                  <c:v>344.99999550978498</c:v>
                </c:pt>
                <c:pt idx="3074">
                  <c:v>358.49998358321</c:v>
                </c:pt>
                <c:pt idx="3075">
                  <c:v>348.49999241771002</c:v>
                </c:pt>
                <c:pt idx="3076">
                  <c:v>340.49999948531001</c:v>
                </c:pt>
                <c:pt idx="3077">
                  <c:v>337.50000213566</c:v>
                </c:pt>
                <c:pt idx="3078">
                  <c:v>336.50000301911001</c:v>
                </c:pt>
                <c:pt idx="3079">
                  <c:v>340.00001708703701</c:v>
                </c:pt>
                <c:pt idx="3080">
                  <c:v>342.49999771840999</c:v>
                </c:pt>
                <c:pt idx="3081">
                  <c:v>345.50002080806303</c:v>
                </c:pt>
                <c:pt idx="3082">
                  <c:v>337.00001115738598</c:v>
                </c:pt>
                <c:pt idx="3083">
                  <c:v>331.50000743636002</c:v>
                </c:pt>
                <c:pt idx="3084">
                  <c:v>321.99999866913299</c:v>
                </c:pt>
                <c:pt idx="3085">
                  <c:v>303.49998927295502</c:v>
                </c:pt>
                <c:pt idx="3086">
                  <c:v>314.49998813500599</c:v>
                </c:pt>
                <c:pt idx="3087">
                  <c:v>318.00001936293501</c:v>
                </c:pt>
                <c:pt idx="3088">
                  <c:v>313.49998901845601</c:v>
                </c:pt>
                <c:pt idx="3089">
                  <c:v>324.49998788050698</c:v>
                </c:pt>
                <c:pt idx="3090">
                  <c:v>330.50000831980998</c:v>
                </c:pt>
                <c:pt idx="3091">
                  <c:v>331.50000743636002</c:v>
                </c:pt>
                <c:pt idx="3092">
                  <c:v>330.00001734153602</c:v>
                </c:pt>
                <c:pt idx="3093">
                  <c:v>331.99998983463303</c:v>
                </c:pt>
                <c:pt idx="3094">
                  <c:v>341.99998958013401</c:v>
                </c:pt>
                <c:pt idx="3095">
                  <c:v>348.00001001943701</c:v>
                </c:pt>
                <c:pt idx="3096">
                  <c:v>356.00000295183702</c:v>
                </c:pt>
                <c:pt idx="3097">
                  <c:v>371.00001544009001</c:v>
                </c:pt>
                <c:pt idx="3098">
                  <c:v>370.00001632354002</c:v>
                </c:pt>
                <c:pt idx="3099">
                  <c:v>360.49998181631003</c:v>
                </c:pt>
                <c:pt idx="3100">
                  <c:v>354.99999525528602</c:v>
                </c:pt>
                <c:pt idx="3101">
                  <c:v>354.99999525528602</c:v>
                </c:pt>
                <c:pt idx="3102">
                  <c:v>355.50001197356301</c:v>
                </c:pt>
                <c:pt idx="3103">
                  <c:v>354.99999525528602</c:v>
                </c:pt>
                <c:pt idx="3104">
                  <c:v>357.50001878666399</c:v>
                </c:pt>
                <c:pt idx="3105">
                  <c:v>350.00001683253799</c:v>
                </c:pt>
                <c:pt idx="3106">
                  <c:v>343.49999683495997</c:v>
                </c:pt>
                <c:pt idx="3107">
                  <c:v>325.00000459878402</c:v>
                </c:pt>
                <c:pt idx="3108">
                  <c:v>329.00001822498598</c:v>
                </c:pt>
                <c:pt idx="3109">
                  <c:v>309.99998353053002</c:v>
                </c:pt>
                <c:pt idx="3110">
                  <c:v>318.50001892121003</c:v>
                </c:pt>
                <c:pt idx="3111">
                  <c:v>316.49999494810697</c:v>
                </c:pt>
                <c:pt idx="3112">
                  <c:v>316.00001254983403</c:v>
                </c:pt>
                <c:pt idx="3113">
                  <c:v>310.50002598881002</c:v>
                </c:pt>
                <c:pt idx="3114">
                  <c:v>310.50002598881002</c:v>
                </c:pt>
                <c:pt idx="3115">
                  <c:v>315.00001343328398</c:v>
                </c:pt>
                <c:pt idx="3116">
                  <c:v>326.00001229533501</c:v>
                </c:pt>
                <c:pt idx="3117">
                  <c:v>324.49998788050698</c:v>
                </c:pt>
                <c:pt idx="3118">
                  <c:v>324.00000548223397</c:v>
                </c:pt>
                <c:pt idx="3119">
                  <c:v>313.49998901845601</c:v>
                </c:pt>
                <c:pt idx="3120">
                  <c:v>315.00001343328398</c:v>
                </c:pt>
                <c:pt idx="3121">
                  <c:v>307.00002050088398</c:v>
                </c:pt>
                <c:pt idx="3122">
                  <c:v>301.50003393985997</c:v>
                </c:pt>
                <c:pt idx="3123">
                  <c:v>310.50002598881002</c:v>
                </c:pt>
                <c:pt idx="3124">
                  <c:v>316.00001254983403</c:v>
                </c:pt>
                <c:pt idx="3125">
                  <c:v>310.50002598881002</c:v>
                </c:pt>
                <c:pt idx="3126">
                  <c:v>310.99998264708</c:v>
                </c:pt>
                <c:pt idx="3127">
                  <c:v>303.00000687468201</c:v>
                </c:pt>
                <c:pt idx="3128">
                  <c:v>304.49999696950601</c:v>
                </c:pt>
                <c:pt idx="3129">
                  <c:v>306.00001280433298</c:v>
                </c:pt>
                <c:pt idx="3130">
                  <c:v>306.00001280433298</c:v>
                </c:pt>
                <c:pt idx="3131">
                  <c:v>309.99998353053002</c:v>
                </c:pt>
                <c:pt idx="3132">
                  <c:v>304.49999696950601</c:v>
                </c:pt>
                <c:pt idx="3133">
                  <c:v>307.50000289915698</c:v>
                </c:pt>
                <c:pt idx="3134">
                  <c:v>310.99998264708</c:v>
                </c:pt>
                <c:pt idx="3135">
                  <c:v>313.49998901845601</c:v>
                </c:pt>
                <c:pt idx="3136">
                  <c:v>307.00002050088398</c:v>
                </c:pt>
                <c:pt idx="3137">
                  <c:v>309.50000971225802</c:v>
                </c:pt>
                <c:pt idx="3138">
                  <c:v>305.000013687783</c:v>
                </c:pt>
                <c:pt idx="3139">
                  <c:v>316.00001254983403</c:v>
                </c:pt>
                <c:pt idx="3140">
                  <c:v>327.000011411885</c:v>
                </c:pt>
                <c:pt idx="3141">
                  <c:v>330.99999071808298</c:v>
                </c:pt>
                <c:pt idx="3142">
                  <c:v>335.000004344285</c:v>
                </c:pt>
                <c:pt idx="3143">
                  <c:v>333.99999664773401</c:v>
                </c:pt>
                <c:pt idx="3144">
                  <c:v>338.00001027393603</c:v>
                </c:pt>
                <c:pt idx="3145">
                  <c:v>326.49999469360802</c:v>
                </c:pt>
                <c:pt idx="3146">
                  <c:v>321.50001627085999</c:v>
                </c:pt>
                <c:pt idx="3147">
                  <c:v>323.50001450396002</c:v>
                </c:pt>
                <c:pt idx="3148">
                  <c:v>325.49998699705702</c:v>
                </c:pt>
                <c:pt idx="3149">
                  <c:v>332.99999753118402</c:v>
                </c:pt>
                <c:pt idx="3150">
                  <c:v>332.99999753118402</c:v>
                </c:pt>
                <c:pt idx="3151">
                  <c:v>333.99999664773401</c:v>
                </c:pt>
                <c:pt idx="3152">
                  <c:v>327.000011411885</c:v>
                </c:pt>
                <c:pt idx="3153">
                  <c:v>326.00001229533501</c:v>
                </c:pt>
                <c:pt idx="3154">
                  <c:v>320.999990972582</c:v>
                </c:pt>
                <c:pt idx="3155">
                  <c:v>319.99999185603201</c:v>
                </c:pt>
                <c:pt idx="3156">
                  <c:v>310.99998264708</c:v>
                </c:pt>
                <c:pt idx="3157">
                  <c:v>310.99998264708</c:v>
                </c:pt>
                <c:pt idx="3158">
                  <c:v>311.50002510536001</c:v>
                </c:pt>
                <c:pt idx="3159">
                  <c:v>314.00000573673299</c:v>
                </c:pt>
                <c:pt idx="3160">
                  <c:v>283.00000738367999</c:v>
                </c:pt>
                <c:pt idx="3161">
                  <c:v>269.00000259197799</c:v>
                </c:pt>
                <c:pt idx="3162">
                  <c:v>280.00001003403003</c:v>
                </c:pt>
                <c:pt idx="3163">
                  <c:v>274.99998871127701</c:v>
                </c:pt>
                <c:pt idx="3164">
                  <c:v>261.500000637852</c:v>
                </c:pt>
                <c:pt idx="3165">
                  <c:v>262.49999975440198</c:v>
                </c:pt>
                <c:pt idx="3166">
                  <c:v>255.49999735855101</c:v>
                </c:pt>
                <c:pt idx="3167">
                  <c:v>255.99999691682601</c:v>
                </c:pt>
                <c:pt idx="3168">
                  <c:v>253.50000770545199</c:v>
                </c:pt>
                <c:pt idx="3169">
                  <c:v>255.49999735855101</c:v>
                </c:pt>
                <c:pt idx="3170">
                  <c:v>258.50000328820198</c:v>
                </c:pt>
                <c:pt idx="3171">
                  <c:v>261.00000107957698</c:v>
                </c:pt>
                <c:pt idx="3172">
                  <c:v>254.00000726372701</c:v>
                </c:pt>
                <c:pt idx="3173">
                  <c:v>258.50000328820198</c:v>
                </c:pt>
                <c:pt idx="3174">
                  <c:v>248.99999452097501</c:v>
                </c:pt>
                <c:pt idx="3175">
                  <c:v>243.00000840167601</c:v>
                </c:pt>
                <c:pt idx="3176">
                  <c:v>244.99999805477501</c:v>
                </c:pt>
                <c:pt idx="3177">
                  <c:v>236.50000556410001</c:v>
                </c:pt>
                <c:pt idx="3178">
                  <c:v>235.50000644754999</c:v>
                </c:pt>
                <c:pt idx="3179">
                  <c:v>229.50001174824999</c:v>
                </c:pt>
                <c:pt idx="3180">
                  <c:v>221.49999307584699</c:v>
                </c:pt>
                <c:pt idx="3181">
                  <c:v>218.50000430619801</c:v>
                </c:pt>
                <c:pt idx="3182">
                  <c:v>218.00000474792299</c:v>
                </c:pt>
                <c:pt idx="3183">
                  <c:v>215.000007398273</c:v>
                </c:pt>
                <c:pt idx="3184">
                  <c:v>212.500001026897</c:v>
                </c:pt>
                <c:pt idx="3185">
                  <c:v>209.99999465552099</c:v>
                </c:pt>
                <c:pt idx="3186">
                  <c:v>223.499999888948</c:v>
                </c:pt>
                <c:pt idx="3187">
                  <c:v>235.50000644754999</c:v>
                </c:pt>
                <c:pt idx="3188">
                  <c:v>232.00000953962501</c:v>
                </c:pt>
                <c:pt idx="3189">
                  <c:v>241.000001588575</c:v>
                </c:pt>
                <c:pt idx="3190">
                  <c:v>233.999999192724</c:v>
                </c:pt>
                <c:pt idx="3191">
                  <c:v>229.50001174824999</c:v>
                </c:pt>
                <c:pt idx="3192">
                  <c:v>220.50001111929899</c:v>
                </c:pt>
                <c:pt idx="3193">
                  <c:v>231.50000998134999</c:v>
                </c:pt>
                <c:pt idx="3194">
                  <c:v>233.00000007617399</c:v>
                </c:pt>
                <c:pt idx="3195">
                  <c:v>245.49999761305</c:v>
                </c:pt>
                <c:pt idx="3196">
                  <c:v>248.500012122702</c:v>
                </c:pt>
                <c:pt idx="3197">
                  <c:v>270.50000984680401</c:v>
                </c:pt>
                <c:pt idx="3198">
                  <c:v>266.49999622060199</c:v>
                </c:pt>
                <c:pt idx="3199">
                  <c:v>252.000000450626</c:v>
                </c:pt>
                <c:pt idx="3200">
                  <c:v>250.000002217526</c:v>
                </c:pt>
                <c:pt idx="3201">
                  <c:v>254.99999780027599</c:v>
                </c:pt>
                <c:pt idx="3202">
                  <c:v>259.00001142647801</c:v>
                </c:pt>
                <c:pt idx="3203">
                  <c:v>258.00000372992702</c:v>
                </c:pt>
                <c:pt idx="3204">
                  <c:v>259.00001142647801</c:v>
                </c:pt>
                <c:pt idx="3205">
                  <c:v>251.00000133407599</c:v>
                </c:pt>
                <c:pt idx="3206">
                  <c:v>254.50001540200299</c:v>
                </c:pt>
                <c:pt idx="3207">
                  <c:v>254.99999780027599</c:v>
                </c:pt>
                <c:pt idx="3208">
                  <c:v>248.99999452097501</c:v>
                </c:pt>
                <c:pt idx="3209">
                  <c:v>248.99999452097501</c:v>
                </c:pt>
                <c:pt idx="3210">
                  <c:v>252.000000450626</c:v>
                </c:pt>
                <c:pt idx="3211">
                  <c:v>255.99999691682601</c:v>
                </c:pt>
                <c:pt idx="3212">
                  <c:v>259.50001098475298</c:v>
                </c:pt>
                <c:pt idx="3213">
                  <c:v>265.00000612577799</c:v>
                </c:pt>
                <c:pt idx="3214">
                  <c:v>265.00000612577799</c:v>
                </c:pt>
                <c:pt idx="3215">
                  <c:v>272.49999949990303</c:v>
                </c:pt>
                <c:pt idx="3216">
                  <c:v>288.500011104706</c:v>
                </c:pt>
                <c:pt idx="3217">
                  <c:v>283.00000738367999</c:v>
                </c:pt>
                <c:pt idx="3218">
                  <c:v>262.49999975440198</c:v>
                </c:pt>
                <c:pt idx="3219">
                  <c:v>260.000010543028</c:v>
                </c:pt>
                <c:pt idx="3220">
                  <c:v>248.99999452097501</c:v>
                </c:pt>
                <c:pt idx="3221">
                  <c:v>253.000008147177</c:v>
                </c:pt>
                <c:pt idx="3222">
                  <c:v>252.50000858890201</c:v>
                </c:pt>
                <c:pt idx="3223">
                  <c:v>254.50001540200299</c:v>
                </c:pt>
                <c:pt idx="3224">
                  <c:v>250.000002217526</c:v>
                </c:pt>
                <c:pt idx="3225">
                  <c:v>254.50001540200299</c:v>
                </c:pt>
                <c:pt idx="3226">
                  <c:v>253.50000770545199</c:v>
                </c:pt>
                <c:pt idx="3227">
                  <c:v>253.50000770545199</c:v>
                </c:pt>
                <c:pt idx="3228">
                  <c:v>252.000000450626</c:v>
                </c:pt>
                <c:pt idx="3229">
                  <c:v>250.000002217526</c:v>
                </c:pt>
                <c:pt idx="3230">
                  <c:v>246.000005751326</c:v>
                </c:pt>
                <c:pt idx="3231">
                  <c:v>243.49999937995</c:v>
                </c:pt>
                <c:pt idx="3232">
                  <c:v>241.50000114685</c:v>
                </c:pt>
                <c:pt idx="3233">
                  <c:v>241.000001588575</c:v>
                </c:pt>
                <c:pt idx="3234">
                  <c:v>237.50000468064999</c:v>
                </c:pt>
                <c:pt idx="3235">
                  <c:v>252.000000450626</c:v>
                </c:pt>
                <c:pt idx="3236">
                  <c:v>261.00000107957698</c:v>
                </c:pt>
                <c:pt idx="3237">
                  <c:v>272.49999949990303</c:v>
                </c:pt>
                <c:pt idx="3238">
                  <c:v>266.99999577887701</c:v>
                </c:pt>
                <c:pt idx="3239">
                  <c:v>263.50000745095298</c:v>
                </c:pt>
                <c:pt idx="3240">
                  <c:v>266.49999622060199</c:v>
                </c:pt>
                <c:pt idx="3241">
                  <c:v>259.00001142647801</c:v>
                </c:pt>
                <c:pt idx="3242">
                  <c:v>262.00000019612702</c:v>
                </c:pt>
                <c:pt idx="3243">
                  <c:v>261.00000107957698</c:v>
                </c:pt>
                <c:pt idx="3244">
                  <c:v>260.499992941301</c:v>
                </c:pt>
                <c:pt idx="3245">
                  <c:v>259.00001142647801</c:v>
                </c:pt>
                <c:pt idx="3246">
                  <c:v>255.99999691682601</c:v>
                </c:pt>
                <c:pt idx="3247">
                  <c:v>254.99999780027599</c:v>
                </c:pt>
                <c:pt idx="3248">
                  <c:v>260.000010543028</c:v>
                </c:pt>
                <c:pt idx="3249">
                  <c:v>256.50000505510201</c:v>
                </c:pt>
                <c:pt idx="3250">
                  <c:v>259.50001098475298</c:v>
                </c:pt>
                <c:pt idx="3251">
                  <c:v>260.000010543028</c:v>
                </c:pt>
                <c:pt idx="3252">
                  <c:v>262.49999975440198</c:v>
                </c:pt>
                <c:pt idx="3253">
                  <c:v>258.50000328820198</c:v>
                </c:pt>
                <c:pt idx="3254">
                  <c:v>258.50000328820198</c:v>
                </c:pt>
                <c:pt idx="3255">
                  <c:v>262.00000019612702</c:v>
                </c:pt>
                <c:pt idx="3256">
                  <c:v>260.000010543028</c:v>
                </c:pt>
                <c:pt idx="3257">
                  <c:v>259.50001098475298</c:v>
                </c:pt>
                <c:pt idx="3258">
                  <c:v>259.50001098475298</c:v>
                </c:pt>
                <c:pt idx="3259">
                  <c:v>260.000010543028</c:v>
                </c:pt>
                <c:pt idx="3260">
                  <c:v>263.50000745095298</c:v>
                </c:pt>
                <c:pt idx="3261">
                  <c:v>261.500000637852</c:v>
                </c:pt>
                <c:pt idx="3262">
                  <c:v>262.49999975440198</c:v>
                </c:pt>
                <c:pt idx="3263">
                  <c:v>259.50001098475298</c:v>
                </c:pt>
                <c:pt idx="3264">
                  <c:v>260.000010543028</c:v>
                </c:pt>
                <c:pt idx="3265">
                  <c:v>260.499992941301</c:v>
                </c:pt>
                <c:pt idx="3266">
                  <c:v>261.00000107957698</c:v>
                </c:pt>
                <c:pt idx="3267">
                  <c:v>251.00000133407599</c:v>
                </c:pt>
                <c:pt idx="3268">
                  <c:v>258.00000372992702</c:v>
                </c:pt>
                <c:pt idx="3269">
                  <c:v>251.00000133407599</c:v>
                </c:pt>
                <c:pt idx="3270">
                  <c:v>251.00000133407599</c:v>
                </c:pt>
                <c:pt idx="3271">
                  <c:v>249.49999407925</c:v>
                </c:pt>
                <c:pt idx="3272">
                  <c:v>248.00001256442701</c:v>
                </c:pt>
                <c:pt idx="3273">
                  <c:v>247.50000442615101</c:v>
                </c:pt>
                <c:pt idx="3274">
                  <c:v>252.000000450626</c:v>
                </c:pt>
                <c:pt idx="3275">
                  <c:v>250.000002217526</c:v>
                </c:pt>
                <c:pt idx="3276">
                  <c:v>250.000002217526</c:v>
                </c:pt>
                <c:pt idx="3277">
                  <c:v>249.49999407925</c:v>
                </c:pt>
                <c:pt idx="3278">
                  <c:v>244.99999805477501</c:v>
                </c:pt>
                <c:pt idx="3279">
                  <c:v>253.50000770545199</c:v>
                </c:pt>
                <c:pt idx="3280">
                  <c:v>254.00000726372701</c:v>
                </c:pt>
                <c:pt idx="3281">
                  <c:v>252.50000858890201</c:v>
                </c:pt>
                <c:pt idx="3282">
                  <c:v>254.99999780027599</c:v>
                </c:pt>
                <c:pt idx="3283">
                  <c:v>254.50001540200299</c:v>
                </c:pt>
                <c:pt idx="3284">
                  <c:v>251.00000133407599</c:v>
                </c:pt>
                <c:pt idx="3285">
                  <c:v>252.000000450626</c:v>
                </c:pt>
                <c:pt idx="3286">
                  <c:v>242.000009285126</c:v>
                </c:pt>
                <c:pt idx="3287">
                  <c:v>238.99999477547399</c:v>
                </c:pt>
                <c:pt idx="3288">
                  <c:v>233.999999192724</c:v>
                </c:pt>
                <c:pt idx="3289">
                  <c:v>240.00000247202499</c:v>
                </c:pt>
                <c:pt idx="3290">
                  <c:v>241.000001588575</c:v>
                </c:pt>
                <c:pt idx="3291">
                  <c:v>242.000009285126</c:v>
                </c:pt>
                <c:pt idx="3292">
                  <c:v>238.50000379720001</c:v>
                </c:pt>
                <c:pt idx="3293">
                  <c:v>237.50000468064999</c:v>
                </c:pt>
                <c:pt idx="3294">
                  <c:v>235.000006889275</c:v>
                </c:pt>
                <c:pt idx="3295">
                  <c:v>242.000009285126</c:v>
                </c:pt>
                <c:pt idx="3296">
                  <c:v>240.00000247202499</c:v>
                </c:pt>
                <c:pt idx="3297">
                  <c:v>237.99999565892401</c:v>
                </c:pt>
                <c:pt idx="3298">
                  <c:v>237.99999565892401</c:v>
                </c:pt>
                <c:pt idx="3299">
                  <c:v>237.000005122375</c:v>
                </c:pt>
                <c:pt idx="3300">
                  <c:v>230.000002726524</c:v>
                </c:pt>
                <c:pt idx="3301">
                  <c:v>232.00000953962501</c:v>
                </c:pt>
                <c:pt idx="3302">
                  <c:v>223.000000330673</c:v>
                </c:pt>
                <c:pt idx="3303">
                  <c:v>227.499996355148</c:v>
                </c:pt>
                <c:pt idx="3304">
                  <c:v>225.50001528204999</c:v>
                </c:pt>
                <c:pt idx="3305">
                  <c:v>231.000010423075</c:v>
                </c:pt>
                <c:pt idx="3306">
                  <c:v>230.5000108648</c:v>
                </c:pt>
                <c:pt idx="3307">
                  <c:v>232.00000953962501</c:v>
                </c:pt>
                <c:pt idx="3308">
                  <c:v>230.5000108648</c:v>
                </c:pt>
                <c:pt idx="3309">
                  <c:v>229.50001174824999</c:v>
                </c:pt>
                <c:pt idx="3310">
                  <c:v>241.50000114685</c:v>
                </c:pt>
                <c:pt idx="3311">
                  <c:v>244.99999805477501</c:v>
                </c:pt>
                <c:pt idx="3312">
                  <c:v>244.99999805477501</c:v>
                </c:pt>
                <c:pt idx="3313">
                  <c:v>240.00000247202499</c:v>
                </c:pt>
                <c:pt idx="3314">
                  <c:v>259.00001142647801</c:v>
                </c:pt>
                <c:pt idx="3315">
                  <c:v>260.000010543028</c:v>
                </c:pt>
                <c:pt idx="3316">
                  <c:v>260.000010543028</c:v>
                </c:pt>
                <c:pt idx="3317">
                  <c:v>261.00000107957698</c:v>
                </c:pt>
                <c:pt idx="3318">
                  <c:v>264.000007009228</c:v>
                </c:pt>
                <c:pt idx="3319">
                  <c:v>264.50000656750302</c:v>
                </c:pt>
                <c:pt idx="3320">
                  <c:v>272.99999905817799</c:v>
                </c:pt>
                <c:pt idx="3321">
                  <c:v>278.50001993920603</c:v>
                </c:pt>
                <c:pt idx="3322">
                  <c:v>275.99999640782801</c:v>
                </c:pt>
                <c:pt idx="3323">
                  <c:v>280.00001003403003</c:v>
                </c:pt>
                <c:pt idx="3324">
                  <c:v>293.49999810745499</c:v>
                </c:pt>
                <c:pt idx="3325">
                  <c:v>284.00000650022997</c:v>
                </c:pt>
                <c:pt idx="3326">
                  <c:v>290.00000119953</c:v>
                </c:pt>
                <c:pt idx="3327">
                  <c:v>293.99999766573001</c:v>
                </c:pt>
                <c:pt idx="3328">
                  <c:v>289.500018801257</c:v>
                </c:pt>
                <c:pt idx="3329">
                  <c:v>283.499998361954</c:v>
                </c:pt>
                <c:pt idx="3330">
                  <c:v>284.49999747850399</c:v>
                </c:pt>
                <c:pt idx="3331">
                  <c:v>287.50001198815602</c:v>
                </c:pt>
                <c:pt idx="3332">
                  <c:v>293.99999766573001</c:v>
                </c:pt>
                <c:pt idx="3333">
                  <c:v>293.99999766573001</c:v>
                </c:pt>
                <c:pt idx="3334">
                  <c:v>293.49999810745499</c:v>
                </c:pt>
                <c:pt idx="3335">
                  <c:v>291.499991294354</c:v>
                </c:pt>
                <c:pt idx="3336">
                  <c:v>310.99998264708</c:v>
                </c:pt>
                <c:pt idx="3337">
                  <c:v>313.000006620183</c:v>
                </c:pt>
                <c:pt idx="3338">
                  <c:v>307.99998529742999</c:v>
                </c:pt>
                <c:pt idx="3339">
                  <c:v>303.49998927295502</c:v>
                </c:pt>
                <c:pt idx="3340">
                  <c:v>299.50000996675698</c:v>
                </c:pt>
                <c:pt idx="3341">
                  <c:v>301.99999059813001</c:v>
                </c:pt>
                <c:pt idx="3342">
                  <c:v>292.99999854918002</c:v>
                </c:pt>
                <c:pt idx="3343">
                  <c:v>290.50001791780699</c:v>
                </c:pt>
                <c:pt idx="3344">
                  <c:v>300.50001766330797</c:v>
                </c:pt>
                <c:pt idx="3345">
                  <c:v>292.49999041090399</c:v>
                </c:pt>
                <c:pt idx="3346">
                  <c:v>267.50000391715298</c:v>
                </c:pt>
                <c:pt idx="3347">
                  <c:v>263.00000789267801</c:v>
                </c:pt>
                <c:pt idx="3348">
                  <c:v>271.50000038335298</c:v>
                </c:pt>
                <c:pt idx="3349">
                  <c:v>266.49999622060199</c:v>
                </c:pt>
                <c:pt idx="3350">
                  <c:v>264.000007009228</c:v>
                </c:pt>
                <c:pt idx="3351">
                  <c:v>271.00001798507998</c:v>
                </c:pt>
                <c:pt idx="3352">
                  <c:v>268.50000303370302</c:v>
                </c:pt>
                <c:pt idx="3353">
                  <c:v>266.49999622060199</c:v>
                </c:pt>
                <c:pt idx="3354">
                  <c:v>271.50000038335298</c:v>
                </c:pt>
                <c:pt idx="3355">
                  <c:v>275.50000542955399</c:v>
                </c:pt>
                <c:pt idx="3356">
                  <c:v>276.99999552437799</c:v>
                </c:pt>
                <c:pt idx="3357">
                  <c:v>291.499991294354</c:v>
                </c:pt>
                <c:pt idx="3358">
                  <c:v>281.00000915058001</c:v>
                </c:pt>
                <c:pt idx="3359">
                  <c:v>278.50001993920603</c:v>
                </c:pt>
                <c:pt idx="3360">
                  <c:v>271.00001798507998</c:v>
                </c:pt>
                <c:pt idx="3361">
                  <c:v>274.00000675472899</c:v>
                </c:pt>
                <c:pt idx="3362">
                  <c:v>270.50000984680401</c:v>
                </c:pt>
                <c:pt idx="3363">
                  <c:v>271.999999941628</c:v>
                </c:pt>
                <c:pt idx="3364">
                  <c:v>270.00001028852898</c:v>
                </c:pt>
                <c:pt idx="3365">
                  <c:v>271.50000038335298</c:v>
                </c:pt>
                <c:pt idx="3366">
                  <c:v>271.50000038335298</c:v>
                </c:pt>
                <c:pt idx="3367">
                  <c:v>266.99999577887701</c:v>
                </c:pt>
                <c:pt idx="3368">
                  <c:v>268.50000303370302</c:v>
                </c:pt>
                <c:pt idx="3369">
                  <c:v>266.49999622060199</c:v>
                </c:pt>
                <c:pt idx="3370">
                  <c:v>265.00000612577799</c:v>
                </c:pt>
                <c:pt idx="3371">
                  <c:v>263.00000789267801</c:v>
                </c:pt>
                <c:pt idx="3372">
                  <c:v>266.99999577887701</c:v>
                </c:pt>
                <c:pt idx="3373">
                  <c:v>272.99999905817799</c:v>
                </c:pt>
                <c:pt idx="3374">
                  <c:v>267.50000391715298</c:v>
                </c:pt>
                <c:pt idx="3375">
                  <c:v>265.00000612577799</c:v>
                </c:pt>
                <c:pt idx="3376">
                  <c:v>265.50001426405402</c:v>
                </c:pt>
                <c:pt idx="3377">
                  <c:v>263.00000789267801</c:v>
                </c:pt>
                <c:pt idx="3378">
                  <c:v>263.00000789267801</c:v>
                </c:pt>
                <c:pt idx="3379">
                  <c:v>262.00000019612702</c:v>
                </c:pt>
                <c:pt idx="3380">
                  <c:v>259.00001142647801</c:v>
                </c:pt>
                <c:pt idx="3381">
                  <c:v>259.00001142647801</c:v>
                </c:pt>
                <c:pt idx="3382">
                  <c:v>251.50000089235101</c:v>
                </c:pt>
                <c:pt idx="3383">
                  <c:v>246.000005751326</c:v>
                </c:pt>
                <c:pt idx="3384">
                  <c:v>240.00000247202499</c:v>
                </c:pt>
                <c:pt idx="3385">
                  <c:v>238.50000379720001</c:v>
                </c:pt>
                <c:pt idx="3386">
                  <c:v>236.00000600582501</c:v>
                </c:pt>
                <c:pt idx="3387">
                  <c:v>236.00000600582501</c:v>
                </c:pt>
                <c:pt idx="3388">
                  <c:v>237.99999565892401</c:v>
                </c:pt>
                <c:pt idx="3389">
                  <c:v>235.50000644754999</c:v>
                </c:pt>
                <c:pt idx="3390">
                  <c:v>237.99999565892401</c:v>
                </c:pt>
                <c:pt idx="3391">
                  <c:v>239.50000291375</c:v>
                </c:pt>
                <c:pt idx="3392">
                  <c:v>233.00000007617399</c:v>
                </c:pt>
                <c:pt idx="3393">
                  <c:v>237.99999565892401</c:v>
                </c:pt>
                <c:pt idx="3394">
                  <c:v>237.000005122375</c:v>
                </c:pt>
                <c:pt idx="3395">
                  <c:v>230.5000108648</c:v>
                </c:pt>
                <c:pt idx="3396">
                  <c:v>228.50000405169899</c:v>
                </c:pt>
                <c:pt idx="3397">
                  <c:v>225.50001528204999</c:v>
                </c:pt>
                <c:pt idx="3398">
                  <c:v>225.50001528204999</c:v>
                </c:pt>
                <c:pt idx="3399">
                  <c:v>224.50000758549899</c:v>
                </c:pt>
                <c:pt idx="3400">
                  <c:v>229.00000360997399</c:v>
                </c:pt>
                <c:pt idx="3401">
                  <c:v>226.99999679687301</c:v>
                </c:pt>
                <c:pt idx="3402">
                  <c:v>229.00000360997399</c:v>
                </c:pt>
                <c:pt idx="3403">
                  <c:v>222.50000077239801</c:v>
                </c:pt>
                <c:pt idx="3404">
                  <c:v>216.499997493097</c:v>
                </c:pt>
                <c:pt idx="3405">
                  <c:v>220.50001111929899</c:v>
                </c:pt>
                <c:pt idx="3406">
                  <c:v>216.99999705137199</c:v>
                </c:pt>
                <c:pt idx="3407">
                  <c:v>221.49999307584699</c:v>
                </c:pt>
                <c:pt idx="3408">
                  <c:v>218.00000474792299</c:v>
                </c:pt>
                <c:pt idx="3409">
                  <c:v>211.00000235207199</c:v>
                </c:pt>
                <c:pt idx="3410">
                  <c:v>209.00001269897299</c:v>
                </c:pt>
                <c:pt idx="3411">
                  <c:v>213.00000058517199</c:v>
                </c:pt>
                <c:pt idx="3412">
                  <c:v>212.500001026897</c:v>
                </c:pt>
                <c:pt idx="3413">
                  <c:v>207.00000588587201</c:v>
                </c:pt>
                <c:pt idx="3414">
                  <c:v>207.50000544414701</c:v>
                </c:pt>
                <c:pt idx="3415">
                  <c:v>203.500008977947</c:v>
                </c:pt>
                <c:pt idx="3416">
                  <c:v>208.50000456069699</c:v>
                </c:pt>
                <c:pt idx="3417">
                  <c:v>208.000005002422</c:v>
                </c:pt>
                <c:pt idx="3418">
                  <c:v>205.499998631046</c:v>
                </c:pt>
                <c:pt idx="3419">
                  <c:v>206.49999774759601</c:v>
                </c:pt>
                <c:pt idx="3420">
                  <c:v>205.499998631046</c:v>
                </c:pt>
                <c:pt idx="3421">
                  <c:v>207.50000544414701</c:v>
                </c:pt>
                <c:pt idx="3422">
                  <c:v>203.00000941967201</c:v>
                </c:pt>
                <c:pt idx="3423">
                  <c:v>204.99999049277</c:v>
                </c:pt>
                <c:pt idx="3424">
                  <c:v>198.59999614685</c:v>
                </c:pt>
                <c:pt idx="3425">
                  <c:v>208.50000456069699</c:v>
                </c:pt>
                <c:pt idx="3426">
                  <c:v>208.000005002422</c:v>
                </c:pt>
                <c:pt idx="3427">
                  <c:v>208.000005002422</c:v>
                </c:pt>
                <c:pt idx="3428">
                  <c:v>204.99999049277</c:v>
                </c:pt>
                <c:pt idx="3429">
                  <c:v>207.00000588587201</c:v>
                </c:pt>
                <c:pt idx="3430">
                  <c:v>205.99999818932099</c:v>
                </c:pt>
                <c:pt idx="3431">
                  <c:v>204.000008536222</c:v>
                </c:pt>
                <c:pt idx="3432">
                  <c:v>199.79999508671</c:v>
                </c:pt>
                <c:pt idx="3433">
                  <c:v>196.60001507375199</c:v>
                </c:pt>
                <c:pt idx="3434">
                  <c:v>200.50000304829601</c:v>
                </c:pt>
                <c:pt idx="3435">
                  <c:v>201.50000216484599</c:v>
                </c:pt>
                <c:pt idx="3436">
                  <c:v>203.00000941967201</c:v>
                </c:pt>
                <c:pt idx="3437">
                  <c:v>210.49999421379599</c:v>
                </c:pt>
                <c:pt idx="3438">
                  <c:v>218.50000430619801</c:v>
                </c:pt>
                <c:pt idx="3439">
                  <c:v>215.99999793482201</c:v>
                </c:pt>
                <c:pt idx="3440">
                  <c:v>224.000008027224</c:v>
                </c:pt>
                <c:pt idx="3441">
                  <c:v>215.49999837654701</c:v>
                </c:pt>
                <c:pt idx="3442">
                  <c:v>206.49999774759601</c:v>
                </c:pt>
                <c:pt idx="3443">
                  <c:v>205.99999818932099</c:v>
                </c:pt>
                <c:pt idx="3444">
                  <c:v>214.50000783999801</c:v>
                </c:pt>
                <c:pt idx="3445">
                  <c:v>212.500001026897</c:v>
                </c:pt>
                <c:pt idx="3446">
                  <c:v>220.000011561024</c:v>
                </c:pt>
                <c:pt idx="3447">
                  <c:v>224.000008027224</c:v>
                </c:pt>
                <c:pt idx="3448">
                  <c:v>223.499999888948</c:v>
                </c:pt>
                <c:pt idx="3449">
                  <c:v>220.000011561024</c:v>
                </c:pt>
                <c:pt idx="3450">
                  <c:v>212.500001026897</c:v>
                </c:pt>
                <c:pt idx="3451">
                  <c:v>209.99999465552099</c:v>
                </c:pt>
                <c:pt idx="3452">
                  <c:v>203.00000941967201</c:v>
                </c:pt>
                <c:pt idx="3453">
                  <c:v>207.50000544414701</c:v>
                </c:pt>
                <c:pt idx="3454">
                  <c:v>200.50000304829601</c:v>
                </c:pt>
                <c:pt idx="3455">
                  <c:v>201.50000216484599</c:v>
                </c:pt>
                <c:pt idx="3456">
                  <c:v>200.99999402656999</c:v>
                </c:pt>
                <c:pt idx="3457">
                  <c:v>202.00000172312099</c:v>
                </c:pt>
                <c:pt idx="3458">
                  <c:v>199.99999491002001</c:v>
                </c:pt>
                <c:pt idx="3459">
                  <c:v>197.000006140371</c:v>
                </c:pt>
                <c:pt idx="3460">
                  <c:v>199.600003843401</c:v>
                </c:pt>
                <c:pt idx="3461">
                  <c:v>202.50000986139699</c:v>
                </c:pt>
                <c:pt idx="3462">
                  <c:v>200.50000304829601</c:v>
                </c:pt>
                <c:pt idx="3463">
                  <c:v>190.20000356783001</c:v>
                </c:pt>
                <c:pt idx="3464">
                  <c:v>188.80000480466001</c:v>
                </c:pt>
                <c:pt idx="3465">
                  <c:v>186.80000657156</c:v>
                </c:pt>
                <c:pt idx="3466">
                  <c:v>193.000009674171</c:v>
                </c:pt>
                <c:pt idx="3467">
                  <c:v>184.80000833846</c:v>
                </c:pt>
                <c:pt idx="3468">
                  <c:v>192.60001860755199</c:v>
                </c:pt>
                <c:pt idx="3469">
                  <c:v>198.59999614685</c:v>
                </c:pt>
                <c:pt idx="3470">
                  <c:v>186.80000657156</c:v>
                </c:pt>
                <c:pt idx="3471">
                  <c:v>193.399992160789</c:v>
                </c:pt>
                <c:pt idx="3472">
                  <c:v>193.19999233747899</c:v>
                </c:pt>
                <c:pt idx="3473">
                  <c:v>190.20000356783001</c:v>
                </c:pt>
                <c:pt idx="3474">
                  <c:v>195.19999915058</c:v>
                </c:pt>
                <c:pt idx="3475">
                  <c:v>192.40000162423999</c:v>
                </c:pt>
                <c:pt idx="3476">
                  <c:v>194.99999932726999</c:v>
                </c:pt>
                <c:pt idx="3477">
                  <c:v>193.399992160789</c:v>
                </c:pt>
                <c:pt idx="3478">
                  <c:v>195.39999897389001</c:v>
                </c:pt>
                <c:pt idx="3479">
                  <c:v>197.000006140371</c:v>
                </c:pt>
                <c:pt idx="3480">
                  <c:v>199.99999491002001</c:v>
                </c:pt>
                <c:pt idx="3481">
                  <c:v>200.99999402656999</c:v>
                </c:pt>
                <c:pt idx="3482">
                  <c:v>199.600003843401</c:v>
                </c:pt>
                <c:pt idx="3483">
                  <c:v>198.99999579346999</c:v>
                </c:pt>
                <c:pt idx="3484">
                  <c:v>205.499998631046</c:v>
                </c:pt>
                <c:pt idx="3485">
                  <c:v>200.50000304829601</c:v>
                </c:pt>
                <c:pt idx="3486">
                  <c:v>199.19999561678</c:v>
                </c:pt>
                <c:pt idx="3487">
                  <c:v>203.500008977947</c:v>
                </c:pt>
                <c:pt idx="3488">
                  <c:v>199.79999508671</c:v>
                </c:pt>
                <c:pt idx="3489">
                  <c:v>199.600003843401</c:v>
                </c:pt>
                <c:pt idx="3490">
                  <c:v>209.99999465552099</c:v>
                </c:pt>
                <c:pt idx="3491">
                  <c:v>212.500001026897</c:v>
                </c:pt>
                <c:pt idx="3492">
                  <c:v>210.49999421379599</c:v>
                </c:pt>
                <c:pt idx="3493">
                  <c:v>216.99999705137199</c:v>
                </c:pt>
                <c:pt idx="3494">
                  <c:v>217.50000518964799</c:v>
                </c:pt>
                <c:pt idx="3495">
                  <c:v>215.000007398273</c:v>
                </c:pt>
                <c:pt idx="3496">
                  <c:v>215.000007398273</c:v>
                </c:pt>
                <c:pt idx="3497">
                  <c:v>214.50000783999801</c:v>
                </c:pt>
                <c:pt idx="3498">
                  <c:v>219.50000342274799</c:v>
                </c:pt>
                <c:pt idx="3499">
                  <c:v>218.50000430619801</c:v>
                </c:pt>
                <c:pt idx="3500">
                  <c:v>214.00000828172301</c:v>
                </c:pt>
                <c:pt idx="3501">
                  <c:v>209.99999465552099</c:v>
                </c:pt>
                <c:pt idx="3502">
                  <c:v>212.500001026897</c:v>
                </c:pt>
                <c:pt idx="3503">
                  <c:v>208.000005002422</c:v>
                </c:pt>
                <c:pt idx="3504">
                  <c:v>199.600003843401</c:v>
                </c:pt>
                <c:pt idx="3505">
                  <c:v>198.39999632353999</c:v>
                </c:pt>
                <c:pt idx="3506">
                  <c:v>198.99999579346999</c:v>
                </c:pt>
                <c:pt idx="3507">
                  <c:v>195.79999862051</c:v>
                </c:pt>
                <c:pt idx="3508">
                  <c:v>196.19999826713001</c:v>
                </c:pt>
                <c:pt idx="3509">
                  <c:v>191.00000286106999</c:v>
                </c:pt>
                <c:pt idx="3510">
                  <c:v>190.00000374452</c:v>
                </c:pt>
                <c:pt idx="3511">
                  <c:v>184.399991531838</c:v>
                </c:pt>
                <c:pt idx="3512">
                  <c:v>187.20000621817999</c:v>
                </c:pt>
                <c:pt idx="3513">
                  <c:v>183.000001348669</c:v>
                </c:pt>
                <c:pt idx="3514">
                  <c:v>186.80000657156</c:v>
                </c:pt>
                <c:pt idx="3515">
                  <c:v>187.20000621817999</c:v>
                </c:pt>
                <c:pt idx="3516">
                  <c:v>191.20000268438</c:v>
                </c:pt>
                <c:pt idx="3517">
                  <c:v>189.60000409790001</c:v>
                </c:pt>
                <c:pt idx="3518">
                  <c:v>189.39999569458899</c:v>
                </c:pt>
                <c:pt idx="3519">
                  <c:v>189.39999569458899</c:v>
                </c:pt>
                <c:pt idx="3520">
                  <c:v>192.00000197762</c:v>
                </c:pt>
                <c:pt idx="3521">
                  <c:v>190.00000374452</c:v>
                </c:pt>
                <c:pt idx="3522">
                  <c:v>193.399992160789</c:v>
                </c:pt>
                <c:pt idx="3523">
                  <c:v>186.00000727832</c:v>
                </c:pt>
                <c:pt idx="3524">
                  <c:v>184.399991531838</c:v>
                </c:pt>
                <c:pt idx="3525">
                  <c:v>189.00000462796999</c:v>
                </c:pt>
                <c:pt idx="3526">
                  <c:v>183.60000939860001</c:v>
                </c:pt>
                <c:pt idx="3527">
                  <c:v>185.20000798507999</c:v>
                </c:pt>
                <c:pt idx="3528">
                  <c:v>181.99999365211801</c:v>
                </c:pt>
                <c:pt idx="3529">
                  <c:v>183.80000922190999</c:v>
                </c:pt>
                <c:pt idx="3530">
                  <c:v>179.60001293240001</c:v>
                </c:pt>
                <c:pt idx="3531">
                  <c:v>181.40000276218899</c:v>
                </c:pt>
                <c:pt idx="3532">
                  <c:v>183.000001348669</c:v>
                </c:pt>
                <c:pt idx="3533">
                  <c:v>181.99999365211801</c:v>
                </c:pt>
                <c:pt idx="3534">
                  <c:v>182.80000152535899</c:v>
                </c:pt>
                <c:pt idx="3535">
                  <c:v>179.199996125778</c:v>
                </c:pt>
                <c:pt idx="3536">
                  <c:v>182.60001028204999</c:v>
                </c:pt>
                <c:pt idx="3537">
                  <c:v>182.19999347542799</c:v>
                </c:pt>
                <c:pt idx="3538">
                  <c:v>180.400003645639</c:v>
                </c:pt>
                <c:pt idx="3539">
                  <c:v>180.80001187226</c:v>
                </c:pt>
                <c:pt idx="3540">
                  <c:v>186.40000692493999</c:v>
                </c:pt>
                <c:pt idx="3541">
                  <c:v>184.80000833846</c:v>
                </c:pt>
                <c:pt idx="3542">
                  <c:v>186.80000657156</c:v>
                </c:pt>
                <c:pt idx="3543">
                  <c:v>186.20000710163001</c:v>
                </c:pt>
                <c:pt idx="3544">
                  <c:v>179.39999594908801</c:v>
                </c:pt>
                <c:pt idx="3545">
                  <c:v>175.80001628951001</c:v>
                </c:pt>
                <c:pt idx="3546">
                  <c:v>176.99999806936799</c:v>
                </c:pt>
                <c:pt idx="3547">
                  <c:v>177.199997892678</c:v>
                </c:pt>
                <c:pt idx="3548">
                  <c:v>176.99999806936799</c:v>
                </c:pt>
                <c:pt idx="3549">
                  <c:v>179.000004882469</c:v>
                </c:pt>
                <c:pt idx="3550">
                  <c:v>176.79999824605801</c:v>
                </c:pt>
                <c:pt idx="3551">
                  <c:v>174.000000719718</c:v>
                </c:pt>
                <c:pt idx="3552">
                  <c:v>174.000000719718</c:v>
                </c:pt>
                <c:pt idx="3553">
                  <c:v>172.199993729927</c:v>
                </c:pt>
                <c:pt idx="3554">
                  <c:v>175.39999948288801</c:v>
                </c:pt>
                <c:pt idx="3555">
                  <c:v>177.399989135987</c:v>
                </c:pt>
                <c:pt idx="3556">
                  <c:v>182.80000152535899</c:v>
                </c:pt>
                <c:pt idx="3557">
                  <c:v>202.50000986139699</c:v>
                </c:pt>
                <c:pt idx="3558">
                  <c:v>205.99999818932099</c:v>
                </c:pt>
                <c:pt idx="3559">
                  <c:v>212.500001026897</c:v>
                </c:pt>
                <c:pt idx="3560">
                  <c:v>211.00000235207199</c:v>
                </c:pt>
                <c:pt idx="3561">
                  <c:v>216.99999705137199</c:v>
                </c:pt>
                <c:pt idx="3562">
                  <c:v>212.000001468622</c:v>
                </c:pt>
                <c:pt idx="3563">
                  <c:v>222.50000077239801</c:v>
                </c:pt>
                <c:pt idx="3564">
                  <c:v>232.00000953962501</c:v>
                </c:pt>
                <c:pt idx="3565">
                  <c:v>229.00000360997399</c:v>
                </c:pt>
                <c:pt idx="3566">
                  <c:v>227.99999591342299</c:v>
                </c:pt>
                <c:pt idx="3567">
                  <c:v>226.5000143986</c:v>
                </c:pt>
                <c:pt idx="3568">
                  <c:v>225.00000714377401</c:v>
                </c:pt>
                <c:pt idx="3569">
                  <c:v>218.50000430619801</c:v>
                </c:pt>
                <c:pt idx="3570">
                  <c:v>216.499997493097</c:v>
                </c:pt>
                <c:pt idx="3571">
                  <c:v>220.000011561024</c:v>
                </c:pt>
                <c:pt idx="3572">
                  <c:v>213.50000872344799</c:v>
                </c:pt>
                <c:pt idx="3573">
                  <c:v>215.99999793482201</c:v>
                </c:pt>
                <c:pt idx="3574">
                  <c:v>214.00000828172301</c:v>
                </c:pt>
                <c:pt idx="3575">
                  <c:v>209.00001269897299</c:v>
                </c:pt>
                <c:pt idx="3576">
                  <c:v>209.00001269897299</c:v>
                </c:pt>
                <c:pt idx="3577">
                  <c:v>211.50000191034701</c:v>
                </c:pt>
                <c:pt idx="3578">
                  <c:v>212.000001468622</c:v>
                </c:pt>
                <c:pt idx="3579">
                  <c:v>212.500001026897</c:v>
                </c:pt>
                <c:pt idx="3580">
                  <c:v>215.99999793482201</c:v>
                </c:pt>
                <c:pt idx="3581">
                  <c:v>210.49999421379599</c:v>
                </c:pt>
                <c:pt idx="3582">
                  <c:v>216.99999705137199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F4-4CC1-91F8-7872BCE67CDA}"/>
            </c:ext>
          </c:extLst>
        </c:ser>
        <c:ser>
          <c:idx val="1"/>
          <c:order val="1"/>
          <c:tx>
            <c:strRef>
              <c:f>'F:\Copenhagen\Sales\Sales student\SP Group Månedsstatistik\Rapporter\2024\[SP_Group_april_2024.xlsx]PriceVsIndex (2010)'!$D$3</c:f>
              <c:strCache>
                <c:ptCount val="1"/>
                <c:pt idx="0">
                  <c:v>OMX Copenhagen 20 (Rebased)</c:v>
                </c:pt>
              </c:strCache>
            </c:strRef>
          </c:tx>
          <c:spPr>
            <a:ln w="9525">
              <a:solidFill>
                <a:srgbClr val="36A7DF"/>
              </a:solidFill>
            </a:ln>
          </c:spPr>
          <c:marker>
            <c:symbol val="none"/>
          </c:marker>
          <c:cat>
            <c:numRef>
              <c:f>'[1]PriceVsIndex (2010)'!$B$4:$B$10078</c:f>
              <c:numCache>
                <c:formatCode>General</c:formatCode>
                <c:ptCount val="10075"/>
                <c:pt idx="0">
                  <c:v>40177</c:v>
                </c:pt>
                <c:pt idx="1">
                  <c:v>40182</c:v>
                </c:pt>
                <c:pt idx="2">
                  <c:v>40183</c:v>
                </c:pt>
                <c:pt idx="3">
                  <c:v>40184</c:v>
                </c:pt>
                <c:pt idx="4">
                  <c:v>40185</c:v>
                </c:pt>
                <c:pt idx="5">
                  <c:v>40186</c:v>
                </c:pt>
                <c:pt idx="6">
                  <c:v>40189</c:v>
                </c:pt>
                <c:pt idx="7">
                  <c:v>40190</c:v>
                </c:pt>
                <c:pt idx="8">
                  <c:v>40191</c:v>
                </c:pt>
                <c:pt idx="9">
                  <c:v>40192</c:v>
                </c:pt>
                <c:pt idx="10">
                  <c:v>40193</c:v>
                </c:pt>
                <c:pt idx="11">
                  <c:v>40196</c:v>
                </c:pt>
                <c:pt idx="12">
                  <c:v>40197</c:v>
                </c:pt>
                <c:pt idx="13">
                  <c:v>40198</c:v>
                </c:pt>
                <c:pt idx="14">
                  <c:v>40199</c:v>
                </c:pt>
                <c:pt idx="15">
                  <c:v>40200</c:v>
                </c:pt>
                <c:pt idx="16">
                  <c:v>40203</c:v>
                </c:pt>
                <c:pt idx="17">
                  <c:v>40204</c:v>
                </c:pt>
                <c:pt idx="18">
                  <c:v>40205</c:v>
                </c:pt>
                <c:pt idx="19">
                  <c:v>40206</c:v>
                </c:pt>
                <c:pt idx="20">
                  <c:v>40207</c:v>
                </c:pt>
                <c:pt idx="21">
                  <c:v>40210</c:v>
                </c:pt>
                <c:pt idx="22">
                  <c:v>40211</c:v>
                </c:pt>
                <c:pt idx="23">
                  <c:v>40212</c:v>
                </c:pt>
                <c:pt idx="24">
                  <c:v>40213</c:v>
                </c:pt>
                <c:pt idx="25">
                  <c:v>40214</c:v>
                </c:pt>
                <c:pt idx="26">
                  <c:v>40217</c:v>
                </c:pt>
                <c:pt idx="27">
                  <c:v>40218</c:v>
                </c:pt>
                <c:pt idx="28">
                  <c:v>40219</c:v>
                </c:pt>
                <c:pt idx="29">
                  <c:v>40220</c:v>
                </c:pt>
                <c:pt idx="30">
                  <c:v>40221</c:v>
                </c:pt>
                <c:pt idx="31">
                  <c:v>40224</c:v>
                </c:pt>
                <c:pt idx="32">
                  <c:v>40225</c:v>
                </c:pt>
                <c:pt idx="33">
                  <c:v>40226</c:v>
                </c:pt>
                <c:pt idx="34">
                  <c:v>40227</c:v>
                </c:pt>
                <c:pt idx="35">
                  <c:v>40228</c:v>
                </c:pt>
                <c:pt idx="36">
                  <c:v>40231</c:v>
                </c:pt>
                <c:pt idx="37">
                  <c:v>40232</c:v>
                </c:pt>
                <c:pt idx="38">
                  <c:v>40233</c:v>
                </c:pt>
                <c:pt idx="39">
                  <c:v>40234</c:v>
                </c:pt>
                <c:pt idx="40">
                  <c:v>40235</c:v>
                </c:pt>
                <c:pt idx="41">
                  <c:v>40238</c:v>
                </c:pt>
                <c:pt idx="42">
                  <c:v>40239</c:v>
                </c:pt>
                <c:pt idx="43">
                  <c:v>40240</c:v>
                </c:pt>
                <c:pt idx="44">
                  <c:v>40241</c:v>
                </c:pt>
                <c:pt idx="45">
                  <c:v>40242</c:v>
                </c:pt>
                <c:pt idx="46">
                  <c:v>40245</c:v>
                </c:pt>
                <c:pt idx="47">
                  <c:v>40246</c:v>
                </c:pt>
                <c:pt idx="48">
                  <c:v>40247</c:v>
                </c:pt>
                <c:pt idx="49">
                  <c:v>40248</c:v>
                </c:pt>
                <c:pt idx="50">
                  <c:v>40249</c:v>
                </c:pt>
                <c:pt idx="51">
                  <c:v>40252</c:v>
                </c:pt>
                <c:pt idx="52">
                  <c:v>40253</c:v>
                </c:pt>
                <c:pt idx="53">
                  <c:v>40254</c:v>
                </c:pt>
                <c:pt idx="54">
                  <c:v>40255</c:v>
                </c:pt>
                <c:pt idx="55">
                  <c:v>40256</c:v>
                </c:pt>
                <c:pt idx="56">
                  <c:v>40259</c:v>
                </c:pt>
                <c:pt idx="57">
                  <c:v>40260</c:v>
                </c:pt>
                <c:pt idx="58">
                  <c:v>40261</c:v>
                </c:pt>
                <c:pt idx="59">
                  <c:v>40262</c:v>
                </c:pt>
                <c:pt idx="60">
                  <c:v>40263</c:v>
                </c:pt>
                <c:pt idx="61">
                  <c:v>40266</c:v>
                </c:pt>
                <c:pt idx="62">
                  <c:v>40267</c:v>
                </c:pt>
                <c:pt idx="63">
                  <c:v>40268</c:v>
                </c:pt>
                <c:pt idx="64">
                  <c:v>40274</c:v>
                </c:pt>
                <c:pt idx="65">
                  <c:v>40275</c:v>
                </c:pt>
                <c:pt idx="66">
                  <c:v>40276</c:v>
                </c:pt>
                <c:pt idx="67">
                  <c:v>40277</c:v>
                </c:pt>
                <c:pt idx="68">
                  <c:v>40280</c:v>
                </c:pt>
                <c:pt idx="69">
                  <c:v>40281</c:v>
                </c:pt>
                <c:pt idx="70">
                  <c:v>40282</c:v>
                </c:pt>
                <c:pt idx="71">
                  <c:v>40283</c:v>
                </c:pt>
                <c:pt idx="72">
                  <c:v>40284</c:v>
                </c:pt>
                <c:pt idx="73">
                  <c:v>40287</c:v>
                </c:pt>
                <c:pt idx="74">
                  <c:v>40288</c:v>
                </c:pt>
                <c:pt idx="75">
                  <c:v>40289</c:v>
                </c:pt>
                <c:pt idx="76">
                  <c:v>40290</c:v>
                </c:pt>
                <c:pt idx="77">
                  <c:v>40291</c:v>
                </c:pt>
                <c:pt idx="78">
                  <c:v>40294</c:v>
                </c:pt>
                <c:pt idx="79">
                  <c:v>40295</c:v>
                </c:pt>
                <c:pt idx="80">
                  <c:v>40296</c:v>
                </c:pt>
                <c:pt idx="81">
                  <c:v>40297</c:v>
                </c:pt>
                <c:pt idx="82">
                  <c:v>40301</c:v>
                </c:pt>
                <c:pt idx="83">
                  <c:v>40302</c:v>
                </c:pt>
                <c:pt idx="84">
                  <c:v>40303</c:v>
                </c:pt>
                <c:pt idx="85">
                  <c:v>40304</c:v>
                </c:pt>
                <c:pt idx="86">
                  <c:v>40305</c:v>
                </c:pt>
                <c:pt idx="87">
                  <c:v>40308</c:v>
                </c:pt>
                <c:pt idx="88">
                  <c:v>40309</c:v>
                </c:pt>
                <c:pt idx="89">
                  <c:v>40310</c:v>
                </c:pt>
                <c:pt idx="90">
                  <c:v>40315</c:v>
                </c:pt>
                <c:pt idx="91">
                  <c:v>40316</c:v>
                </c:pt>
                <c:pt idx="92">
                  <c:v>40317</c:v>
                </c:pt>
                <c:pt idx="93">
                  <c:v>40318</c:v>
                </c:pt>
                <c:pt idx="94">
                  <c:v>40319</c:v>
                </c:pt>
                <c:pt idx="95">
                  <c:v>40323</c:v>
                </c:pt>
                <c:pt idx="96">
                  <c:v>40324</c:v>
                </c:pt>
                <c:pt idx="97">
                  <c:v>40325</c:v>
                </c:pt>
                <c:pt idx="98">
                  <c:v>40326</c:v>
                </c:pt>
                <c:pt idx="99">
                  <c:v>40329</c:v>
                </c:pt>
                <c:pt idx="100">
                  <c:v>40330</c:v>
                </c:pt>
                <c:pt idx="101">
                  <c:v>40331</c:v>
                </c:pt>
                <c:pt idx="102">
                  <c:v>40332</c:v>
                </c:pt>
                <c:pt idx="103">
                  <c:v>40333</c:v>
                </c:pt>
                <c:pt idx="104">
                  <c:v>40336</c:v>
                </c:pt>
                <c:pt idx="105">
                  <c:v>40337</c:v>
                </c:pt>
                <c:pt idx="106">
                  <c:v>40338</c:v>
                </c:pt>
                <c:pt idx="107">
                  <c:v>40339</c:v>
                </c:pt>
                <c:pt idx="108">
                  <c:v>40340</c:v>
                </c:pt>
                <c:pt idx="109">
                  <c:v>40343</c:v>
                </c:pt>
                <c:pt idx="110">
                  <c:v>40344</c:v>
                </c:pt>
                <c:pt idx="111">
                  <c:v>40345</c:v>
                </c:pt>
                <c:pt idx="112">
                  <c:v>40346</c:v>
                </c:pt>
                <c:pt idx="113">
                  <c:v>40347</c:v>
                </c:pt>
                <c:pt idx="114">
                  <c:v>40350</c:v>
                </c:pt>
                <c:pt idx="115">
                  <c:v>40351</c:v>
                </c:pt>
                <c:pt idx="116">
                  <c:v>40352</c:v>
                </c:pt>
                <c:pt idx="117">
                  <c:v>40353</c:v>
                </c:pt>
                <c:pt idx="118">
                  <c:v>40354</c:v>
                </c:pt>
                <c:pt idx="119">
                  <c:v>40357</c:v>
                </c:pt>
                <c:pt idx="120">
                  <c:v>40358</c:v>
                </c:pt>
                <c:pt idx="121">
                  <c:v>40359</c:v>
                </c:pt>
                <c:pt idx="122">
                  <c:v>40360</c:v>
                </c:pt>
                <c:pt idx="123">
                  <c:v>40361</c:v>
                </c:pt>
                <c:pt idx="124">
                  <c:v>40364</c:v>
                </c:pt>
                <c:pt idx="125">
                  <c:v>40365</c:v>
                </c:pt>
                <c:pt idx="126">
                  <c:v>40366</c:v>
                </c:pt>
                <c:pt idx="127">
                  <c:v>40367</c:v>
                </c:pt>
                <c:pt idx="128">
                  <c:v>40368</c:v>
                </c:pt>
                <c:pt idx="129">
                  <c:v>40371</c:v>
                </c:pt>
                <c:pt idx="130">
                  <c:v>40372</c:v>
                </c:pt>
                <c:pt idx="131">
                  <c:v>40373</c:v>
                </c:pt>
                <c:pt idx="132">
                  <c:v>40374</c:v>
                </c:pt>
                <c:pt idx="133">
                  <c:v>40375</c:v>
                </c:pt>
                <c:pt idx="134">
                  <c:v>40378</c:v>
                </c:pt>
                <c:pt idx="135">
                  <c:v>40379</c:v>
                </c:pt>
                <c:pt idx="136">
                  <c:v>40380</c:v>
                </c:pt>
                <c:pt idx="137">
                  <c:v>40381</c:v>
                </c:pt>
                <c:pt idx="138">
                  <c:v>40382</c:v>
                </c:pt>
                <c:pt idx="139">
                  <c:v>40385</c:v>
                </c:pt>
                <c:pt idx="140">
                  <c:v>40386</c:v>
                </c:pt>
                <c:pt idx="141">
                  <c:v>40387</c:v>
                </c:pt>
                <c:pt idx="142">
                  <c:v>40388</c:v>
                </c:pt>
                <c:pt idx="143">
                  <c:v>40389</c:v>
                </c:pt>
                <c:pt idx="144">
                  <c:v>40392</c:v>
                </c:pt>
                <c:pt idx="145">
                  <c:v>40393</c:v>
                </c:pt>
                <c:pt idx="146">
                  <c:v>40394</c:v>
                </c:pt>
                <c:pt idx="147">
                  <c:v>40395</c:v>
                </c:pt>
                <c:pt idx="148">
                  <c:v>40396</c:v>
                </c:pt>
                <c:pt idx="149">
                  <c:v>40399</c:v>
                </c:pt>
                <c:pt idx="150">
                  <c:v>40400</c:v>
                </c:pt>
                <c:pt idx="151">
                  <c:v>40401</c:v>
                </c:pt>
                <c:pt idx="152">
                  <c:v>40402</c:v>
                </c:pt>
                <c:pt idx="153">
                  <c:v>40403</c:v>
                </c:pt>
                <c:pt idx="154">
                  <c:v>40406</c:v>
                </c:pt>
                <c:pt idx="155">
                  <c:v>40407</c:v>
                </c:pt>
                <c:pt idx="156">
                  <c:v>40408</c:v>
                </c:pt>
                <c:pt idx="157">
                  <c:v>40409</c:v>
                </c:pt>
                <c:pt idx="158">
                  <c:v>40410</c:v>
                </c:pt>
                <c:pt idx="159">
                  <c:v>40413</c:v>
                </c:pt>
                <c:pt idx="160">
                  <c:v>40414</c:v>
                </c:pt>
                <c:pt idx="161">
                  <c:v>40415</c:v>
                </c:pt>
                <c:pt idx="162">
                  <c:v>40416</c:v>
                </c:pt>
                <c:pt idx="163">
                  <c:v>40417</c:v>
                </c:pt>
                <c:pt idx="164">
                  <c:v>40420</c:v>
                </c:pt>
                <c:pt idx="165">
                  <c:v>40421</c:v>
                </c:pt>
                <c:pt idx="166">
                  <c:v>40422</c:v>
                </c:pt>
                <c:pt idx="167">
                  <c:v>40423</c:v>
                </c:pt>
                <c:pt idx="168">
                  <c:v>40424</c:v>
                </c:pt>
                <c:pt idx="169">
                  <c:v>40427</c:v>
                </c:pt>
                <c:pt idx="170">
                  <c:v>40428</c:v>
                </c:pt>
                <c:pt idx="171">
                  <c:v>40429</c:v>
                </c:pt>
                <c:pt idx="172">
                  <c:v>40430</c:v>
                </c:pt>
                <c:pt idx="173">
                  <c:v>40431</c:v>
                </c:pt>
                <c:pt idx="174">
                  <c:v>40434</c:v>
                </c:pt>
                <c:pt idx="175">
                  <c:v>40435</c:v>
                </c:pt>
                <c:pt idx="176">
                  <c:v>40436</c:v>
                </c:pt>
                <c:pt idx="177">
                  <c:v>40437</c:v>
                </c:pt>
                <c:pt idx="178">
                  <c:v>40438</c:v>
                </c:pt>
                <c:pt idx="179">
                  <c:v>40441</c:v>
                </c:pt>
                <c:pt idx="180">
                  <c:v>40442</c:v>
                </c:pt>
                <c:pt idx="181">
                  <c:v>40443</c:v>
                </c:pt>
                <c:pt idx="182">
                  <c:v>40444</c:v>
                </c:pt>
                <c:pt idx="183">
                  <c:v>40445</c:v>
                </c:pt>
                <c:pt idx="184">
                  <c:v>40448</c:v>
                </c:pt>
                <c:pt idx="185">
                  <c:v>40449</c:v>
                </c:pt>
                <c:pt idx="186">
                  <c:v>40450</c:v>
                </c:pt>
                <c:pt idx="187">
                  <c:v>40451</c:v>
                </c:pt>
                <c:pt idx="188">
                  <c:v>40452</c:v>
                </c:pt>
                <c:pt idx="189">
                  <c:v>40455</c:v>
                </c:pt>
                <c:pt idx="190">
                  <c:v>40456</c:v>
                </c:pt>
                <c:pt idx="191">
                  <c:v>40457</c:v>
                </c:pt>
                <c:pt idx="192">
                  <c:v>40458</c:v>
                </c:pt>
                <c:pt idx="193">
                  <c:v>40459</c:v>
                </c:pt>
                <c:pt idx="194">
                  <c:v>40462</c:v>
                </c:pt>
                <c:pt idx="195">
                  <c:v>40463</c:v>
                </c:pt>
                <c:pt idx="196">
                  <c:v>40464</c:v>
                </c:pt>
                <c:pt idx="197">
                  <c:v>40465</c:v>
                </c:pt>
                <c:pt idx="198">
                  <c:v>40466</c:v>
                </c:pt>
                <c:pt idx="199">
                  <c:v>40469</c:v>
                </c:pt>
                <c:pt idx="200">
                  <c:v>40470</c:v>
                </c:pt>
                <c:pt idx="201">
                  <c:v>40471</c:v>
                </c:pt>
                <c:pt idx="202">
                  <c:v>40472</c:v>
                </c:pt>
                <c:pt idx="203">
                  <c:v>40473</c:v>
                </c:pt>
                <c:pt idx="204">
                  <c:v>40476</c:v>
                </c:pt>
                <c:pt idx="205">
                  <c:v>40477</c:v>
                </c:pt>
                <c:pt idx="206">
                  <c:v>40478</c:v>
                </c:pt>
                <c:pt idx="207">
                  <c:v>40479</c:v>
                </c:pt>
                <c:pt idx="208">
                  <c:v>40480</c:v>
                </c:pt>
                <c:pt idx="209">
                  <c:v>40483</c:v>
                </c:pt>
                <c:pt idx="210">
                  <c:v>40484</c:v>
                </c:pt>
                <c:pt idx="211">
                  <c:v>40485</c:v>
                </c:pt>
                <c:pt idx="212">
                  <c:v>40486</c:v>
                </c:pt>
                <c:pt idx="213">
                  <c:v>40487</c:v>
                </c:pt>
                <c:pt idx="214">
                  <c:v>40490</c:v>
                </c:pt>
                <c:pt idx="215">
                  <c:v>40491</c:v>
                </c:pt>
                <c:pt idx="216">
                  <c:v>40492</c:v>
                </c:pt>
                <c:pt idx="217">
                  <c:v>40493</c:v>
                </c:pt>
                <c:pt idx="218">
                  <c:v>40494</c:v>
                </c:pt>
                <c:pt idx="219">
                  <c:v>40497</c:v>
                </c:pt>
                <c:pt idx="220">
                  <c:v>40498</c:v>
                </c:pt>
                <c:pt idx="221">
                  <c:v>40499</c:v>
                </c:pt>
                <c:pt idx="222">
                  <c:v>40500</c:v>
                </c:pt>
                <c:pt idx="223">
                  <c:v>40501</c:v>
                </c:pt>
                <c:pt idx="224">
                  <c:v>40504</c:v>
                </c:pt>
                <c:pt idx="225">
                  <c:v>40505</c:v>
                </c:pt>
                <c:pt idx="226">
                  <c:v>40506</c:v>
                </c:pt>
                <c:pt idx="227">
                  <c:v>40507</c:v>
                </c:pt>
                <c:pt idx="228">
                  <c:v>40508</c:v>
                </c:pt>
                <c:pt idx="229">
                  <c:v>40511</c:v>
                </c:pt>
                <c:pt idx="230">
                  <c:v>40512</c:v>
                </c:pt>
                <c:pt idx="231">
                  <c:v>40513</c:v>
                </c:pt>
                <c:pt idx="232">
                  <c:v>40514</c:v>
                </c:pt>
                <c:pt idx="233">
                  <c:v>40515</c:v>
                </c:pt>
                <c:pt idx="234">
                  <c:v>40518</c:v>
                </c:pt>
                <c:pt idx="235">
                  <c:v>40519</c:v>
                </c:pt>
                <c:pt idx="236">
                  <c:v>40520</c:v>
                </c:pt>
                <c:pt idx="237">
                  <c:v>40521</c:v>
                </c:pt>
                <c:pt idx="238">
                  <c:v>40522</c:v>
                </c:pt>
                <c:pt idx="239">
                  <c:v>40525</c:v>
                </c:pt>
                <c:pt idx="240">
                  <c:v>40526</c:v>
                </c:pt>
                <c:pt idx="241">
                  <c:v>40527</c:v>
                </c:pt>
                <c:pt idx="242">
                  <c:v>40528</c:v>
                </c:pt>
                <c:pt idx="243">
                  <c:v>40529</c:v>
                </c:pt>
                <c:pt idx="244">
                  <c:v>40532</c:v>
                </c:pt>
                <c:pt idx="245">
                  <c:v>40533</c:v>
                </c:pt>
                <c:pt idx="246">
                  <c:v>40534</c:v>
                </c:pt>
                <c:pt idx="247">
                  <c:v>40535</c:v>
                </c:pt>
                <c:pt idx="248">
                  <c:v>40539</c:v>
                </c:pt>
                <c:pt idx="249">
                  <c:v>40540</c:v>
                </c:pt>
                <c:pt idx="250">
                  <c:v>40541</c:v>
                </c:pt>
                <c:pt idx="251">
                  <c:v>40542</c:v>
                </c:pt>
                <c:pt idx="252">
                  <c:v>40546</c:v>
                </c:pt>
                <c:pt idx="253">
                  <c:v>40547</c:v>
                </c:pt>
                <c:pt idx="254">
                  <c:v>40548</c:v>
                </c:pt>
                <c:pt idx="255">
                  <c:v>40549</c:v>
                </c:pt>
                <c:pt idx="256">
                  <c:v>40550</c:v>
                </c:pt>
                <c:pt idx="257">
                  <c:v>40553</c:v>
                </c:pt>
                <c:pt idx="258">
                  <c:v>40554</c:v>
                </c:pt>
                <c:pt idx="259">
                  <c:v>40555</c:v>
                </c:pt>
                <c:pt idx="260">
                  <c:v>40556</c:v>
                </c:pt>
                <c:pt idx="261">
                  <c:v>40557</c:v>
                </c:pt>
                <c:pt idx="262">
                  <c:v>40560</c:v>
                </c:pt>
                <c:pt idx="263">
                  <c:v>40561</c:v>
                </c:pt>
                <c:pt idx="264">
                  <c:v>40562</c:v>
                </c:pt>
                <c:pt idx="265">
                  <c:v>40563</c:v>
                </c:pt>
                <c:pt idx="266">
                  <c:v>40564</c:v>
                </c:pt>
                <c:pt idx="267">
                  <c:v>40567</c:v>
                </c:pt>
                <c:pt idx="268">
                  <c:v>40568</c:v>
                </c:pt>
                <c:pt idx="269">
                  <c:v>40569</c:v>
                </c:pt>
                <c:pt idx="270">
                  <c:v>40570</c:v>
                </c:pt>
                <c:pt idx="271">
                  <c:v>40571</c:v>
                </c:pt>
                <c:pt idx="272">
                  <c:v>40574</c:v>
                </c:pt>
                <c:pt idx="273">
                  <c:v>40575</c:v>
                </c:pt>
                <c:pt idx="274">
                  <c:v>40576</c:v>
                </c:pt>
                <c:pt idx="275">
                  <c:v>40577</c:v>
                </c:pt>
                <c:pt idx="276">
                  <c:v>40578</c:v>
                </c:pt>
                <c:pt idx="277">
                  <c:v>40581</c:v>
                </c:pt>
                <c:pt idx="278">
                  <c:v>40582</c:v>
                </c:pt>
                <c:pt idx="279">
                  <c:v>40583</c:v>
                </c:pt>
                <c:pt idx="280">
                  <c:v>40584</c:v>
                </c:pt>
                <c:pt idx="281">
                  <c:v>40585</c:v>
                </c:pt>
                <c:pt idx="282">
                  <c:v>40588</c:v>
                </c:pt>
                <c:pt idx="283">
                  <c:v>40589</c:v>
                </c:pt>
                <c:pt idx="284">
                  <c:v>40590</c:v>
                </c:pt>
                <c:pt idx="285">
                  <c:v>40591</c:v>
                </c:pt>
                <c:pt idx="286">
                  <c:v>40592</c:v>
                </c:pt>
                <c:pt idx="287">
                  <c:v>40595</c:v>
                </c:pt>
                <c:pt idx="288">
                  <c:v>40596</c:v>
                </c:pt>
                <c:pt idx="289">
                  <c:v>40597</c:v>
                </c:pt>
                <c:pt idx="290">
                  <c:v>40598</c:v>
                </c:pt>
                <c:pt idx="291">
                  <c:v>40599</c:v>
                </c:pt>
                <c:pt idx="292">
                  <c:v>40602</c:v>
                </c:pt>
                <c:pt idx="293">
                  <c:v>40603</c:v>
                </c:pt>
                <c:pt idx="294">
                  <c:v>40604</c:v>
                </c:pt>
                <c:pt idx="295">
                  <c:v>40605</c:v>
                </c:pt>
                <c:pt idx="296">
                  <c:v>40606</c:v>
                </c:pt>
                <c:pt idx="297">
                  <c:v>40609</c:v>
                </c:pt>
                <c:pt idx="298">
                  <c:v>40610</c:v>
                </c:pt>
                <c:pt idx="299">
                  <c:v>40611</c:v>
                </c:pt>
                <c:pt idx="300">
                  <c:v>40612</c:v>
                </c:pt>
                <c:pt idx="301">
                  <c:v>40613</c:v>
                </c:pt>
                <c:pt idx="302">
                  <c:v>40616</c:v>
                </c:pt>
                <c:pt idx="303">
                  <c:v>40617</c:v>
                </c:pt>
                <c:pt idx="304">
                  <c:v>40618</c:v>
                </c:pt>
                <c:pt idx="305">
                  <c:v>40619</c:v>
                </c:pt>
                <c:pt idx="306">
                  <c:v>40620</c:v>
                </c:pt>
                <c:pt idx="307">
                  <c:v>40623</c:v>
                </c:pt>
                <c:pt idx="308">
                  <c:v>40624</c:v>
                </c:pt>
                <c:pt idx="309">
                  <c:v>40625</c:v>
                </c:pt>
                <c:pt idx="310">
                  <c:v>40626</c:v>
                </c:pt>
                <c:pt idx="311">
                  <c:v>40627</c:v>
                </c:pt>
                <c:pt idx="312">
                  <c:v>40630</c:v>
                </c:pt>
                <c:pt idx="313">
                  <c:v>40631</c:v>
                </c:pt>
                <c:pt idx="314">
                  <c:v>40632</c:v>
                </c:pt>
                <c:pt idx="315">
                  <c:v>40633</c:v>
                </c:pt>
                <c:pt idx="316">
                  <c:v>40634</c:v>
                </c:pt>
                <c:pt idx="317">
                  <c:v>40637</c:v>
                </c:pt>
                <c:pt idx="318">
                  <c:v>40638</c:v>
                </c:pt>
                <c:pt idx="319">
                  <c:v>40639</c:v>
                </c:pt>
                <c:pt idx="320">
                  <c:v>40640</c:v>
                </c:pt>
                <c:pt idx="321">
                  <c:v>40641</c:v>
                </c:pt>
                <c:pt idx="322">
                  <c:v>40644</c:v>
                </c:pt>
                <c:pt idx="323">
                  <c:v>40645</c:v>
                </c:pt>
                <c:pt idx="324">
                  <c:v>40646</c:v>
                </c:pt>
                <c:pt idx="325">
                  <c:v>40647</c:v>
                </c:pt>
                <c:pt idx="326">
                  <c:v>40648</c:v>
                </c:pt>
                <c:pt idx="327">
                  <c:v>40651</c:v>
                </c:pt>
                <c:pt idx="328">
                  <c:v>40652</c:v>
                </c:pt>
                <c:pt idx="329">
                  <c:v>40653</c:v>
                </c:pt>
                <c:pt idx="330">
                  <c:v>40659</c:v>
                </c:pt>
                <c:pt idx="331">
                  <c:v>40660</c:v>
                </c:pt>
                <c:pt idx="332">
                  <c:v>40661</c:v>
                </c:pt>
                <c:pt idx="333">
                  <c:v>40662</c:v>
                </c:pt>
                <c:pt idx="334">
                  <c:v>40665</c:v>
                </c:pt>
                <c:pt idx="335">
                  <c:v>40666</c:v>
                </c:pt>
                <c:pt idx="336">
                  <c:v>40667</c:v>
                </c:pt>
                <c:pt idx="337">
                  <c:v>40668</c:v>
                </c:pt>
                <c:pt idx="338">
                  <c:v>40669</c:v>
                </c:pt>
                <c:pt idx="339">
                  <c:v>40672</c:v>
                </c:pt>
                <c:pt idx="340">
                  <c:v>40673</c:v>
                </c:pt>
                <c:pt idx="341">
                  <c:v>40674</c:v>
                </c:pt>
                <c:pt idx="342">
                  <c:v>40675</c:v>
                </c:pt>
                <c:pt idx="343">
                  <c:v>40676</c:v>
                </c:pt>
                <c:pt idx="344">
                  <c:v>40679</c:v>
                </c:pt>
                <c:pt idx="345">
                  <c:v>40680</c:v>
                </c:pt>
                <c:pt idx="346">
                  <c:v>40681</c:v>
                </c:pt>
                <c:pt idx="347">
                  <c:v>40682</c:v>
                </c:pt>
                <c:pt idx="348">
                  <c:v>40686</c:v>
                </c:pt>
                <c:pt idx="349">
                  <c:v>40687</c:v>
                </c:pt>
                <c:pt idx="350">
                  <c:v>40688</c:v>
                </c:pt>
                <c:pt idx="351">
                  <c:v>40689</c:v>
                </c:pt>
                <c:pt idx="352">
                  <c:v>40690</c:v>
                </c:pt>
                <c:pt idx="353">
                  <c:v>40693</c:v>
                </c:pt>
                <c:pt idx="354">
                  <c:v>40694</c:v>
                </c:pt>
                <c:pt idx="355">
                  <c:v>40695</c:v>
                </c:pt>
                <c:pt idx="356">
                  <c:v>40700</c:v>
                </c:pt>
                <c:pt idx="357">
                  <c:v>40701</c:v>
                </c:pt>
                <c:pt idx="358">
                  <c:v>40702</c:v>
                </c:pt>
                <c:pt idx="359">
                  <c:v>40703</c:v>
                </c:pt>
                <c:pt idx="360">
                  <c:v>40704</c:v>
                </c:pt>
                <c:pt idx="361">
                  <c:v>40708</c:v>
                </c:pt>
                <c:pt idx="362">
                  <c:v>40709</c:v>
                </c:pt>
                <c:pt idx="363">
                  <c:v>40710</c:v>
                </c:pt>
                <c:pt idx="364">
                  <c:v>40711</c:v>
                </c:pt>
                <c:pt idx="365">
                  <c:v>40714</c:v>
                </c:pt>
                <c:pt idx="366">
                  <c:v>40715</c:v>
                </c:pt>
                <c:pt idx="367">
                  <c:v>40716</c:v>
                </c:pt>
                <c:pt idx="368">
                  <c:v>40717</c:v>
                </c:pt>
                <c:pt idx="369">
                  <c:v>40718</c:v>
                </c:pt>
                <c:pt idx="370">
                  <c:v>40721</c:v>
                </c:pt>
                <c:pt idx="371">
                  <c:v>40722</c:v>
                </c:pt>
                <c:pt idx="372">
                  <c:v>40723</c:v>
                </c:pt>
                <c:pt idx="373">
                  <c:v>40724</c:v>
                </c:pt>
                <c:pt idx="374">
                  <c:v>40725</c:v>
                </c:pt>
                <c:pt idx="375">
                  <c:v>40728</c:v>
                </c:pt>
                <c:pt idx="376">
                  <c:v>40729</c:v>
                </c:pt>
                <c:pt idx="377">
                  <c:v>40730</c:v>
                </c:pt>
                <c:pt idx="378">
                  <c:v>40731</c:v>
                </c:pt>
                <c:pt idx="379">
                  <c:v>40732</c:v>
                </c:pt>
                <c:pt idx="380">
                  <c:v>40735</c:v>
                </c:pt>
                <c:pt idx="381">
                  <c:v>40736</c:v>
                </c:pt>
                <c:pt idx="382">
                  <c:v>40737</c:v>
                </c:pt>
                <c:pt idx="383">
                  <c:v>40738</c:v>
                </c:pt>
                <c:pt idx="384">
                  <c:v>40739</c:v>
                </c:pt>
                <c:pt idx="385">
                  <c:v>40742</c:v>
                </c:pt>
                <c:pt idx="386">
                  <c:v>40743</c:v>
                </c:pt>
                <c:pt idx="387">
                  <c:v>40744</c:v>
                </c:pt>
                <c:pt idx="388">
                  <c:v>40745</c:v>
                </c:pt>
                <c:pt idx="389">
                  <c:v>40746</c:v>
                </c:pt>
                <c:pt idx="390">
                  <c:v>40749</c:v>
                </c:pt>
                <c:pt idx="391">
                  <c:v>40750</c:v>
                </c:pt>
                <c:pt idx="392">
                  <c:v>40751</c:v>
                </c:pt>
                <c:pt idx="393">
                  <c:v>40752</c:v>
                </c:pt>
                <c:pt idx="394">
                  <c:v>40753</c:v>
                </c:pt>
                <c:pt idx="395">
                  <c:v>40756</c:v>
                </c:pt>
                <c:pt idx="396">
                  <c:v>40757</c:v>
                </c:pt>
                <c:pt idx="397">
                  <c:v>40758</c:v>
                </c:pt>
                <c:pt idx="398">
                  <c:v>40759</c:v>
                </c:pt>
                <c:pt idx="399">
                  <c:v>40760</c:v>
                </c:pt>
                <c:pt idx="400">
                  <c:v>40763</c:v>
                </c:pt>
                <c:pt idx="401">
                  <c:v>40764</c:v>
                </c:pt>
                <c:pt idx="402">
                  <c:v>40765</c:v>
                </c:pt>
                <c:pt idx="403">
                  <c:v>40766</c:v>
                </c:pt>
                <c:pt idx="404">
                  <c:v>40767</c:v>
                </c:pt>
                <c:pt idx="405">
                  <c:v>40770</c:v>
                </c:pt>
                <c:pt idx="406">
                  <c:v>40771</c:v>
                </c:pt>
                <c:pt idx="407">
                  <c:v>40772</c:v>
                </c:pt>
                <c:pt idx="408">
                  <c:v>40773</c:v>
                </c:pt>
                <c:pt idx="409">
                  <c:v>40774</c:v>
                </c:pt>
                <c:pt idx="410">
                  <c:v>40777</c:v>
                </c:pt>
                <c:pt idx="411">
                  <c:v>40778</c:v>
                </c:pt>
                <c:pt idx="412">
                  <c:v>40779</c:v>
                </c:pt>
                <c:pt idx="413">
                  <c:v>40780</c:v>
                </c:pt>
                <c:pt idx="414">
                  <c:v>40781</c:v>
                </c:pt>
                <c:pt idx="415">
                  <c:v>40784</c:v>
                </c:pt>
                <c:pt idx="416">
                  <c:v>40785</c:v>
                </c:pt>
                <c:pt idx="417">
                  <c:v>40786</c:v>
                </c:pt>
                <c:pt idx="418">
                  <c:v>40787</c:v>
                </c:pt>
                <c:pt idx="419">
                  <c:v>40788</c:v>
                </c:pt>
                <c:pt idx="420">
                  <c:v>40791</c:v>
                </c:pt>
                <c:pt idx="421">
                  <c:v>40792</c:v>
                </c:pt>
                <c:pt idx="422">
                  <c:v>40793</c:v>
                </c:pt>
                <c:pt idx="423">
                  <c:v>40794</c:v>
                </c:pt>
                <c:pt idx="424">
                  <c:v>40795</c:v>
                </c:pt>
                <c:pt idx="425">
                  <c:v>40798</c:v>
                </c:pt>
                <c:pt idx="426">
                  <c:v>40799</c:v>
                </c:pt>
                <c:pt idx="427">
                  <c:v>40800</c:v>
                </c:pt>
                <c:pt idx="428">
                  <c:v>40801</c:v>
                </c:pt>
                <c:pt idx="429">
                  <c:v>40802</c:v>
                </c:pt>
                <c:pt idx="430">
                  <c:v>40805</c:v>
                </c:pt>
                <c:pt idx="431">
                  <c:v>40806</c:v>
                </c:pt>
                <c:pt idx="432">
                  <c:v>40807</c:v>
                </c:pt>
                <c:pt idx="433">
                  <c:v>40808</c:v>
                </c:pt>
                <c:pt idx="434">
                  <c:v>40809</c:v>
                </c:pt>
                <c:pt idx="435">
                  <c:v>40812</c:v>
                </c:pt>
                <c:pt idx="436">
                  <c:v>40813</c:v>
                </c:pt>
                <c:pt idx="437">
                  <c:v>40814</c:v>
                </c:pt>
                <c:pt idx="438">
                  <c:v>40815</c:v>
                </c:pt>
                <c:pt idx="439">
                  <c:v>40816</c:v>
                </c:pt>
                <c:pt idx="440">
                  <c:v>40819</c:v>
                </c:pt>
                <c:pt idx="441">
                  <c:v>40820</c:v>
                </c:pt>
                <c:pt idx="442">
                  <c:v>40821</c:v>
                </c:pt>
                <c:pt idx="443">
                  <c:v>40822</c:v>
                </c:pt>
                <c:pt idx="444">
                  <c:v>40823</c:v>
                </c:pt>
                <c:pt idx="445">
                  <c:v>40826</c:v>
                </c:pt>
                <c:pt idx="446">
                  <c:v>40827</c:v>
                </c:pt>
                <c:pt idx="447">
                  <c:v>40828</c:v>
                </c:pt>
                <c:pt idx="448">
                  <c:v>40829</c:v>
                </c:pt>
                <c:pt idx="449">
                  <c:v>40830</c:v>
                </c:pt>
                <c:pt idx="450">
                  <c:v>40833</c:v>
                </c:pt>
                <c:pt idx="451">
                  <c:v>40834</c:v>
                </c:pt>
                <c:pt idx="452">
                  <c:v>40835</c:v>
                </c:pt>
                <c:pt idx="453">
                  <c:v>40836</c:v>
                </c:pt>
                <c:pt idx="454">
                  <c:v>40837</c:v>
                </c:pt>
                <c:pt idx="455">
                  <c:v>40840</c:v>
                </c:pt>
                <c:pt idx="456">
                  <c:v>40841</c:v>
                </c:pt>
                <c:pt idx="457">
                  <c:v>40842</c:v>
                </c:pt>
                <c:pt idx="458">
                  <c:v>40843</c:v>
                </c:pt>
                <c:pt idx="459">
                  <c:v>40844</c:v>
                </c:pt>
                <c:pt idx="460">
                  <c:v>40847</c:v>
                </c:pt>
                <c:pt idx="461">
                  <c:v>40848</c:v>
                </c:pt>
                <c:pt idx="462">
                  <c:v>40849</c:v>
                </c:pt>
                <c:pt idx="463">
                  <c:v>40850</c:v>
                </c:pt>
                <c:pt idx="464">
                  <c:v>40851</c:v>
                </c:pt>
                <c:pt idx="465">
                  <c:v>40854</c:v>
                </c:pt>
                <c:pt idx="466">
                  <c:v>40855</c:v>
                </c:pt>
                <c:pt idx="467">
                  <c:v>40856</c:v>
                </c:pt>
                <c:pt idx="468">
                  <c:v>40857</c:v>
                </c:pt>
                <c:pt idx="469">
                  <c:v>40858</c:v>
                </c:pt>
                <c:pt idx="470">
                  <c:v>40861</c:v>
                </c:pt>
                <c:pt idx="471">
                  <c:v>40862</c:v>
                </c:pt>
                <c:pt idx="472">
                  <c:v>40863</c:v>
                </c:pt>
                <c:pt idx="473">
                  <c:v>40864</c:v>
                </c:pt>
                <c:pt idx="474">
                  <c:v>40865</c:v>
                </c:pt>
                <c:pt idx="475">
                  <c:v>40868</c:v>
                </c:pt>
                <c:pt idx="476">
                  <c:v>40869</c:v>
                </c:pt>
                <c:pt idx="477">
                  <c:v>40870</c:v>
                </c:pt>
                <c:pt idx="478">
                  <c:v>40871</c:v>
                </c:pt>
                <c:pt idx="479">
                  <c:v>40872</c:v>
                </c:pt>
                <c:pt idx="480">
                  <c:v>40875</c:v>
                </c:pt>
                <c:pt idx="481">
                  <c:v>40876</c:v>
                </c:pt>
                <c:pt idx="482">
                  <c:v>40877</c:v>
                </c:pt>
                <c:pt idx="483">
                  <c:v>40878</c:v>
                </c:pt>
                <c:pt idx="484">
                  <c:v>40879</c:v>
                </c:pt>
                <c:pt idx="485">
                  <c:v>40882</c:v>
                </c:pt>
                <c:pt idx="486">
                  <c:v>40883</c:v>
                </c:pt>
                <c:pt idx="487">
                  <c:v>40884</c:v>
                </c:pt>
                <c:pt idx="488">
                  <c:v>40885</c:v>
                </c:pt>
                <c:pt idx="489">
                  <c:v>40886</c:v>
                </c:pt>
                <c:pt idx="490">
                  <c:v>40889</c:v>
                </c:pt>
                <c:pt idx="491">
                  <c:v>40890</c:v>
                </c:pt>
                <c:pt idx="492">
                  <c:v>40891</c:v>
                </c:pt>
                <c:pt idx="493">
                  <c:v>40892</c:v>
                </c:pt>
                <c:pt idx="494">
                  <c:v>40893</c:v>
                </c:pt>
                <c:pt idx="495">
                  <c:v>40896</c:v>
                </c:pt>
                <c:pt idx="496">
                  <c:v>40897</c:v>
                </c:pt>
                <c:pt idx="497">
                  <c:v>40898</c:v>
                </c:pt>
                <c:pt idx="498">
                  <c:v>40899</c:v>
                </c:pt>
                <c:pt idx="499">
                  <c:v>40900</c:v>
                </c:pt>
                <c:pt idx="500">
                  <c:v>40904</c:v>
                </c:pt>
                <c:pt idx="501">
                  <c:v>40905</c:v>
                </c:pt>
                <c:pt idx="502">
                  <c:v>40906</c:v>
                </c:pt>
                <c:pt idx="503">
                  <c:v>40907</c:v>
                </c:pt>
                <c:pt idx="504">
                  <c:v>40910</c:v>
                </c:pt>
                <c:pt idx="505">
                  <c:v>40911</c:v>
                </c:pt>
                <c:pt idx="506">
                  <c:v>40912</c:v>
                </c:pt>
                <c:pt idx="507">
                  <c:v>40913</c:v>
                </c:pt>
                <c:pt idx="508">
                  <c:v>40914</c:v>
                </c:pt>
                <c:pt idx="509">
                  <c:v>40917</c:v>
                </c:pt>
                <c:pt idx="510">
                  <c:v>40918</c:v>
                </c:pt>
                <c:pt idx="511">
                  <c:v>40919</c:v>
                </c:pt>
                <c:pt idx="512">
                  <c:v>40920</c:v>
                </c:pt>
                <c:pt idx="513">
                  <c:v>40921</c:v>
                </c:pt>
                <c:pt idx="514">
                  <c:v>40924</c:v>
                </c:pt>
                <c:pt idx="515">
                  <c:v>40925</c:v>
                </c:pt>
                <c:pt idx="516">
                  <c:v>40926</c:v>
                </c:pt>
                <c:pt idx="517">
                  <c:v>40927</c:v>
                </c:pt>
                <c:pt idx="518">
                  <c:v>40928</c:v>
                </c:pt>
                <c:pt idx="519">
                  <c:v>40931</c:v>
                </c:pt>
                <c:pt idx="520">
                  <c:v>40932</c:v>
                </c:pt>
                <c:pt idx="521">
                  <c:v>40933</c:v>
                </c:pt>
                <c:pt idx="522">
                  <c:v>40934</c:v>
                </c:pt>
                <c:pt idx="523">
                  <c:v>40935</c:v>
                </c:pt>
                <c:pt idx="524">
                  <c:v>40938</c:v>
                </c:pt>
                <c:pt idx="525">
                  <c:v>40939</c:v>
                </c:pt>
                <c:pt idx="526">
                  <c:v>40940</c:v>
                </c:pt>
                <c:pt idx="527">
                  <c:v>40941</c:v>
                </c:pt>
                <c:pt idx="528">
                  <c:v>40942</c:v>
                </c:pt>
                <c:pt idx="529">
                  <c:v>40945</c:v>
                </c:pt>
                <c:pt idx="530">
                  <c:v>40946</c:v>
                </c:pt>
                <c:pt idx="531">
                  <c:v>40947</c:v>
                </c:pt>
                <c:pt idx="532">
                  <c:v>40948</c:v>
                </c:pt>
                <c:pt idx="533">
                  <c:v>40949</c:v>
                </c:pt>
                <c:pt idx="534">
                  <c:v>40952</c:v>
                </c:pt>
                <c:pt idx="535">
                  <c:v>40953</c:v>
                </c:pt>
                <c:pt idx="536">
                  <c:v>40954</c:v>
                </c:pt>
                <c:pt idx="537">
                  <c:v>40955</c:v>
                </c:pt>
                <c:pt idx="538">
                  <c:v>40956</c:v>
                </c:pt>
                <c:pt idx="539">
                  <c:v>40959</c:v>
                </c:pt>
                <c:pt idx="540">
                  <c:v>40960</c:v>
                </c:pt>
                <c:pt idx="541">
                  <c:v>40961</c:v>
                </c:pt>
                <c:pt idx="542">
                  <c:v>40962</c:v>
                </c:pt>
                <c:pt idx="543">
                  <c:v>40963</c:v>
                </c:pt>
                <c:pt idx="544">
                  <c:v>40966</c:v>
                </c:pt>
                <c:pt idx="545">
                  <c:v>40967</c:v>
                </c:pt>
                <c:pt idx="546">
                  <c:v>40968</c:v>
                </c:pt>
                <c:pt idx="547">
                  <c:v>40969</c:v>
                </c:pt>
                <c:pt idx="548">
                  <c:v>40970</c:v>
                </c:pt>
                <c:pt idx="549">
                  <c:v>40973</c:v>
                </c:pt>
                <c:pt idx="550">
                  <c:v>40974</c:v>
                </c:pt>
                <c:pt idx="551">
                  <c:v>40975</c:v>
                </c:pt>
                <c:pt idx="552">
                  <c:v>40976</c:v>
                </c:pt>
                <c:pt idx="553">
                  <c:v>40977</c:v>
                </c:pt>
                <c:pt idx="554">
                  <c:v>40980</c:v>
                </c:pt>
                <c:pt idx="555">
                  <c:v>40981</c:v>
                </c:pt>
                <c:pt idx="556">
                  <c:v>40982</c:v>
                </c:pt>
                <c:pt idx="557">
                  <c:v>40983</c:v>
                </c:pt>
                <c:pt idx="558">
                  <c:v>40984</c:v>
                </c:pt>
                <c:pt idx="559">
                  <c:v>40987</c:v>
                </c:pt>
                <c:pt idx="560">
                  <c:v>40988</c:v>
                </c:pt>
                <c:pt idx="561">
                  <c:v>40989</c:v>
                </c:pt>
                <c:pt idx="562">
                  <c:v>40990</c:v>
                </c:pt>
                <c:pt idx="563">
                  <c:v>40991</c:v>
                </c:pt>
                <c:pt idx="564">
                  <c:v>40994</c:v>
                </c:pt>
                <c:pt idx="565">
                  <c:v>40995</c:v>
                </c:pt>
                <c:pt idx="566">
                  <c:v>40996</c:v>
                </c:pt>
                <c:pt idx="567">
                  <c:v>40997</c:v>
                </c:pt>
                <c:pt idx="568">
                  <c:v>40998</c:v>
                </c:pt>
                <c:pt idx="569">
                  <c:v>41001</c:v>
                </c:pt>
                <c:pt idx="570">
                  <c:v>41002</c:v>
                </c:pt>
                <c:pt idx="571">
                  <c:v>41003</c:v>
                </c:pt>
                <c:pt idx="572">
                  <c:v>41009</c:v>
                </c:pt>
                <c:pt idx="573">
                  <c:v>41010</c:v>
                </c:pt>
                <c:pt idx="574">
                  <c:v>41011</c:v>
                </c:pt>
                <c:pt idx="575">
                  <c:v>41012</c:v>
                </c:pt>
                <c:pt idx="576">
                  <c:v>41015</c:v>
                </c:pt>
                <c:pt idx="577">
                  <c:v>41016</c:v>
                </c:pt>
                <c:pt idx="578">
                  <c:v>41017</c:v>
                </c:pt>
                <c:pt idx="579">
                  <c:v>41018</c:v>
                </c:pt>
                <c:pt idx="580">
                  <c:v>41019</c:v>
                </c:pt>
                <c:pt idx="581">
                  <c:v>41022</c:v>
                </c:pt>
                <c:pt idx="582">
                  <c:v>41023</c:v>
                </c:pt>
                <c:pt idx="583">
                  <c:v>41024</c:v>
                </c:pt>
                <c:pt idx="584">
                  <c:v>41025</c:v>
                </c:pt>
                <c:pt idx="585">
                  <c:v>41026</c:v>
                </c:pt>
                <c:pt idx="586">
                  <c:v>41029</c:v>
                </c:pt>
                <c:pt idx="587">
                  <c:v>41030</c:v>
                </c:pt>
                <c:pt idx="588">
                  <c:v>41031</c:v>
                </c:pt>
                <c:pt idx="589">
                  <c:v>41032</c:v>
                </c:pt>
                <c:pt idx="590">
                  <c:v>41036</c:v>
                </c:pt>
                <c:pt idx="591">
                  <c:v>41037</c:v>
                </c:pt>
                <c:pt idx="592">
                  <c:v>41038</c:v>
                </c:pt>
                <c:pt idx="593">
                  <c:v>41039</c:v>
                </c:pt>
                <c:pt idx="594">
                  <c:v>41040</c:v>
                </c:pt>
                <c:pt idx="595">
                  <c:v>41043</c:v>
                </c:pt>
                <c:pt idx="596">
                  <c:v>41044</c:v>
                </c:pt>
                <c:pt idx="597">
                  <c:v>41045</c:v>
                </c:pt>
                <c:pt idx="598">
                  <c:v>41050</c:v>
                </c:pt>
                <c:pt idx="599">
                  <c:v>41051</c:v>
                </c:pt>
                <c:pt idx="600">
                  <c:v>41052</c:v>
                </c:pt>
                <c:pt idx="601">
                  <c:v>41053</c:v>
                </c:pt>
                <c:pt idx="602">
                  <c:v>41054</c:v>
                </c:pt>
                <c:pt idx="603">
                  <c:v>41058</c:v>
                </c:pt>
                <c:pt idx="604">
                  <c:v>41059</c:v>
                </c:pt>
                <c:pt idx="605">
                  <c:v>41060</c:v>
                </c:pt>
                <c:pt idx="606">
                  <c:v>41061</c:v>
                </c:pt>
                <c:pt idx="607">
                  <c:v>41064</c:v>
                </c:pt>
                <c:pt idx="608">
                  <c:v>41066</c:v>
                </c:pt>
                <c:pt idx="609">
                  <c:v>41067</c:v>
                </c:pt>
                <c:pt idx="610">
                  <c:v>41068</c:v>
                </c:pt>
                <c:pt idx="611">
                  <c:v>41071</c:v>
                </c:pt>
                <c:pt idx="612">
                  <c:v>41072</c:v>
                </c:pt>
                <c:pt idx="613">
                  <c:v>41073</c:v>
                </c:pt>
                <c:pt idx="614">
                  <c:v>41074</c:v>
                </c:pt>
                <c:pt idx="615">
                  <c:v>41075</c:v>
                </c:pt>
                <c:pt idx="616">
                  <c:v>41078</c:v>
                </c:pt>
                <c:pt idx="617">
                  <c:v>41079</c:v>
                </c:pt>
                <c:pt idx="618">
                  <c:v>41080</c:v>
                </c:pt>
                <c:pt idx="619">
                  <c:v>41081</c:v>
                </c:pt>
                <c:pt idx="620">
                  <c:v>41082</c:v>
                </c:pt>
                <c:pt idx="621">
                  <c:v>41085</c:v>
                </c:pt>
                <c:pt idx="622">
                  <c:v>41086</c:v>
                </c:pt>
                <c:pt idx="623">
                  <c:v>41087</c:v>
                </c:pt>
                <c:pt idx="624">
                  <c:v>41088</c:v>
                </c:pt>
                <c:pt idx="625">
                  <c:v>41089</c:v>
                </c:pt>
                <c:pt idx="626">
                  <c:v>41092</c:v>
                </c:pt>
                <c:pt idx="627">
                  <c:v>41093</c:v>
                </c:pt>
                <c:pt idx="628">
                  <c:v>41094</c:v>
                </c:pt>
                <c:pt idx="629">
                  <c:v>41095</c:v>
                </c:pt>
                <c:pt idx="630">
                  <c:v>41096</c:v>
                </c:pt>
                <c:pt idx="631">
                  <c:v>41099</c:v>
                </c:pt>
                <c:pt idx="632">
                  <c:v>41100</c:v>
                </c:pt>
                <c:pt idx="633">
                  <c:v>41101</c:v>
                </c:pt>
                <c:pt idx="634">
                  <c:v>41102</c:v>
                </c:pt>
                <c:pt idx="635">
                  <c:v>41103</c:v>
                </c:pt>
                <c:pt idx="636">
                  <c:v>41106</c:v>
                </c:pt>
                <c:pt idx="637">
                  <c:v>41107</c:v>
                </c:pt>
                <c:pt idx="638">
                  <c:v>41108</c:v>
                </c:pt>
                <c:pt idx="639">
                  <c:v>41109</c:v>
                </c:pt>
                <c:pt idx="640">
                  <c:v>41110</c:v>
                </c:pt>
                <c:pt idx="641">
                  <c:v>41113</c:v>
                </c:pt>
                <c:pt idx="642">
                  <c:v>41114</c:v>
                </c:pt>
                <c:pt idx="643">
                  <c:v>41115</c:v>
                </c:pt>
                <c:pt idx="644">
                  <c:v>41116</c:v>
                </c:pt>
                <c:pt idx="645">
                  <c:v>41117</c:v>
                </c:pt>
                <c:pt idx="646">
                  <c:v>41120</c:v>
                </c:pt>
                <c:pt idx="647">
                  <c:v>41121</c:v>
                </c:pt>
                <c:pt idx="648">
                  <c:v>41122</c:v>
                </c:pt>
                <c:pt idx="649">
                  <c:v>41123</c:v>
                </c:pt>
                <c:pt idx="650">
                  <c:v>41124</c:v>
                </c:pt>
                <c:pt idx="651">
                  <c:v>41127</c:v>
                </c:pt>
                <c:pt idx="652">
                  <c:v>41128</c:v>
                </c:pt>
                <c:pt idx="653">
                  <c:v>41129</c:v>
                </c:pt>
                <c:pt idx="654">
                  <c:v>41130</c:v>
                </c:pt>
                <c:pt idx="655">
                  <c:v>41131</c:v>
                </c:pt>
                <c:pt idx="656">
                  <c:v>41134</c:v>
                </c:pt>
                <c:pt idx="657">
                  <c:v>41135</c:v>
                </c:pt>
                <c:pt idx="658">
                  <c:v>41136</c:v>
                </c:pt>
                <c:pt idx="659">
                  <c:v>41137</c:v>
                </c:pt>
                <c:pt idx="660">
                  <c:v>41138</c:v>
                </c:pt>
                <c:pt idx="661">
                  <c:v>41141</c:v>
                </c:pt>
                <c:pt idx="662">
                  <c:v>41142</c:v>
                </c:pt>
                <c:pt idx="663">
                  <c:v>41143</c:v>
                </c:pt>
                <c:pt idx="664">
                  <c:v>41144</c:v>
                </c:pt>
                <c:pt idx="665">
                  <c:v>41145</c:v>
                </c:pt>
                <c:pt idx="666">
                  <c:v>41148</c:v>
                </c:pt>
                <c:pt idx="667">
                  <c:v>41149</c:v>
                </c:pt>
                <c:pt idx="668">
                  <c:v>41150</c:v>
                </c:pt>
                <c:pt idx="669">
                  <c:v>41151</c:v>
                </c:pt>
                <c:pt idx="670">
                  <c:v>41152</c:v>
                </c:pt>
                <c:pt idx="671">
                  <c:v>41155</c:v>
                </c:pt>
                <c:pt idx="672">
                  <c:v>41156</c:v>
                </c:pt>
                <c:pt idx="673">
                  <c:v>41157</c:v>
                </c:pt>
                <c:pt idx="674">
                  <c:v>41158</c:v>
                </c:pt>
                <c:pt idx="675">
                  <c:v>41159</c:v>
                </c:pt>
                <c:pt idx="676">
                  <c:v>41162</c:v>
                </c:pt>
                <c:pt idx="677">
                  <c:v>41163</c:v>
                </c:pt>
                <c:pt idx="678">
                  <c:v>41164</c:v>
                </c:pt>
                <c:pt idx="679">
                  <c:v>41165</c:v>
                </c:pt>
                <c:pt idx="680">
                  <c:v>41166</c:v>
                </c:pt>
                <c:pt idx="681">
                  <c:v>41169</c:v>
                </c:pt>
                <c:pt idx="682">
                  <c:v>41170</c:v>
                </c:pt>
                <c:pt idx="683">
                  <c:v>41171</c:v>
                </c:pt>
                <c:pt idx="684">
                  <c:v>41172</c:v>
                </c:pt>
                <c:pt idx="685">
                  <c:v>41173</c:v>
                </c:pt>
                <c:pt idx="686">
                  <c:v>41176</c:v>
                </c:pt>
                <c:pt idx="687">
                  <c:v>41177</c:v>
                </c:pt>
                <c:pt idx="688">
                  <c:v>41178</c:v>
                </c:pt>
                <c:pt idx="689">
                  <c:v>41179</c:v>
                </c:pt>
                <c:pt idx="690">
                  <c:v>41180</c:v>
                </c:pt>
                <c:pt idx="691">
                  <c:v>41183</c:v>
                </c:pt>
                <c:pt idx="692">
                  <c:v>41184</c:v>
                </c:pt>
                <c:pt idx="693">
                  <c:v>41185</c:v>
                </c:pt>
                <c:pt idx="694">
                  <c:v>41186</c:v>
                </c:pt>
                <c:pt idx="695">
                  <c:v>41187</c:v>
                </c:pt>
                <c:pt idx="696">
                  <c:v>41190</c:v>
                </c:pt>
                <c:pt idx="697">
                  <c:v>41191</c:v>
                </c:pt>
                <c:pt idx="698">
                  <c:v>41192</c:v>
                </c:pt>
                <c:pt idx="699">
                  <c:v>41193</c:v>
                </c:pt>
                <c:pt idx="700">
                  <c:v>41194</c:v>
                </c:pt>
                <c:pt idx="701">
                  <c:v>41197</c:v>
                </c:pt>
                <c:pt idx="702">
                  <c:v>41198</c:v>
                </c:pt>
                <c:pt idx="703">
                  <c:v>41199</c:v>
                </c:pt>
                <c:pt idx="704">
                  <c:v>41200</c:v>
                </c:pt>
                <c:pt idx="705">
                  <c:v>41201</c:v>
                </c:pt>
                <c:pt idx="706">
                  <c:v>41204</c:v>
                </c:pt>
                <c:pt idx="707">
                  <c:v>41205</c:v>
                </c:pt>
                <c:pt idx="708">
                  <c:v>41206</c:v>
                </c:pt>
                <c:pt idx="709">
                  <c:v>41207</c:v>
                </c:pt>
                <c:pt idx="710">
                  <c:v>41208</c:v>
                </c:pt>
                <c:pt idx="711">
                  <c:v>41211</c:v>
                </c:pt>
                <c:pt idx="712">
                  <c:v>41212</c:v>
                </c:pt>
                <c:pt idx="713">
                  <c:v>41213</c:v>
                </c:pt>
                <c:pt idx="714">
                  <c:v>41214</c:v>
                </c:pt>
                <c:pt idx="715">
                  <c:v>41215</c:v>
                </c:pt>
                <c:pt idx="716">
                  <c:v>41218</c:v>
                </c:pt>
                <c:pt idx="717">
                  <c:v>41219</c:v>
                </c:pt>
                <c:pt idx="718">
                  <c:v>41220</c:v>
                </c:pt>
                <c:pt idx="719">
                  <c:v>41221</c:v>
                </c:pt>
                <c:pt idx="720">
                  <c:v>41222</c:v>
                </c:pt>
                <c:pt idx="721">
                  <c:v>41225</c:v>
                </c:pt>
                <c:pt idx="722">
                  <c:v>41226</c:v>
                </c:pt>
                <c:pt idx="723">
                  <c:v>41227</c:v>
                </c:pt>
                <c:pt idx="724">
                  <c:v>41228</c:v>
                </c:pt>
                <c:pt idx="725">
                  <c:v>41229</c:v>
                </c:pt>
                <c:pt idx="726">
                  <c:v>41232</c:v>
                </c:pt>
                <c:pt idx="727">
                  <c:v>41233</c:v>
                </c:pt>
                <c:pt idx="728">
                  <c:v>41234</c:v>
                </c:pt>
                <c:pt idx="729">
                  <c:v>41235</c:v>
                </c:pt>
                <c:pt idx="730">
                  <c:v>41236</c:v>
                </c:pt>
                <c:pt idx="731">
                  <c:v>41239</c:v>
                </c:pt>
                <c:pt idx="732">
                  <c:v>41240</c:v>
                </c:pt>
                <c:pt idx="733">
                  <c:v>41241</c:v>
                </c:pt>
                <c:pt idx="734">
                  <c:v>41242</c:v>
                </c:pt>
                <c:pt idx="735">
                  <c:v>41243</c:v>
                </c:pt>
                <c:pt idx="736">
                  <c:v>41246</c:v>
                </c:pt>
                <c:pt idx="737">
                  <c:v>41247</c:v>
                </c:pt>
                <c:pt idx="738">
                  <c:v>41248</c:v>
                </c:pt>
                <c:pt idx="739">
                  <c:v>41249</c:v>
                </c:pt>
                <c:pt idx="740">
                  <c:v>41250</c:v>
                </c:pt>
                <c:pt idx="741">
                  <c:v>41253</c:v>
                </c:pt>
                <c:pt idx="742">
                  <c:v>41254</c:v>
                </c:pt>
                <c:pt idx="743">
                  <c:v>41255</c:v>
                </c:pt>
                <c:pt idx="744">
                  <c:v>41256</c:v>
                </c:pt>
                <c:pt idx="745">
                  <c:v>41257</c:v>
                </c:pt>
                <c:pt idx="746">
                  <c:v>41260</c:v>
                </c:pt>
                <c:pt idx="747">
                  <c:v>41261</c:v>
                </c:pt>
                <c:pt idx="748">
                  <c:v>41262</c:v>
                </c:pt>
                <c:pt idx="749">
                  <c:v>41263</c:v>
                </c:pt>
                <c:pt idx="750">
                  <c:v>41264</c:v>
                </c:pt>
                <c:pt idx="751">
                  <c:v>41270</c:v>
                </c:pt>
                <c:pt idx="752">
                  <c:v>41271</c:v>
                </c:pt>
                <c:pt idx="753">
                  <c:v>41276</c:v>
                </c:pt>
                <c:pt idx="754">
                  <c:v>41277</c:v>
                </c:pt>
                <c:pt idx="755">
                  <c:v>41278</c:v>
                </c:pt>
                <c:pt idx="756">
                  <c:v>41281</c:v>
                </c:pt>
                <c:pt idx="757">
                  <c:v>41282</c:v>
                </c:pt>
                <c:pt idx="758">
                  <c:v>41283</c:v>
                </c:pt>
                <c:pt idx="759">
                  <c:v>41284</c:v>
                </c:pt>
                <c:pt idx="760">
                  <c:v>41285</c:v>
                </c:pt>
                <c:pt idx="761">
                  <c:v>41288</c:v>
                </c:pt>
                <c:pt idx="762">
                  <c:v>41289</c:v>
                </c:pt>
                <c:pt idx="763">
                  <c:v>41290</c:v>
                </c:pt>
                <c:pt idx="764">
                  <c:v>41291</c:v>
                </c:pt>
                <c:pt idx="765">
                  <c:v>41292</c:v>
                </c:pt>
                <c:pt idx="766">
                  <c:v>41295</c:v>
                </c:pt>
                <c:pt idx="767">
                  <c:v>41296</c:v>
                </c:pt>
                <c:pt idx="768">
                  <c:v>41297</c:v>
                </c:pt>
                <c:pt idx="769">
                  <c:v>41298</c:v>
                </c:pt>
                <c:pt idx="770">
                  <c:v>41299</c:v>
                </c:pt>
                <c:pt idx="771">
                  <c:v>41302</c:v>
                </c:pt>
                <c:pt idx="772">
                  <c:v>41303</c:v>
                </c:pt>
                <c:pt idx="773">
                  <c:v>41304</c:v>
                </c:pt>
                <c:pt idx="774">
                  <c:v>41305</c:v>
                </c:pt>
                <c:pt idx="775">
                  <c:v>41306</c:v>
                </c:pt>
                <c:pt idx="776">
                  <c:v>41309</c:v>
                </c:pt>
                <c:pt idx="777">
                  <c:v>41310</c:v>
                </c:pt>
                <c:pt idx="778">
                  <c:v>41311</c:v>
                </c:pt>
                <c:pt idx="779">
                  <c:v>41312</c:v>
                </c:pt>
                <c:pt idx="780">
                  <c:v>41313</c:v>
                </c:pt>
                <c:pt idx="781">
                  <c:v>41316</c:v>
                </c:pt>
                <c:pt idx="782">
                  <c:v>41317</c:v>
                </c:pt>
                <c:pt idx="783">
                  <c:v>41318</c:v>
                </c:pt>
                <c:pt idx="784">
                  <c:v>41319</c:v>
                </c:pt>
                <c:pt idx="785">
                  <c:v>41320</c:v>
                </c:pt>
                <c:pt idx="786">
                  <c:v>41323</c:v>
                </c:pt>
                <c:pt idx="787">
                  <c:v>41324</c:v>
                </c:pt>
                <c:pt idx="788">
                  <c:v>41325</c:v>
                </c:pt>
                <c:pt idx="789">
                  <c:v>41326</c:v>
                </c:pt>
                <c:pt idx="790">
                  <c:v>41327</c:v>
                </c:pt>
                <c:pt idx="791">
                  <c:v>41330</c:v>
                </c:pt>
                <c:pt idx="792">
                  <c:v>41331</c:v>
                </c:pt>
                <c:pt idx="793">
                  <c:v>41332</c:v>
                </c:pt>
                <c:pt idx="794">
                  <c:v>41333</c:v>
                </c:pt>
                <c:pt idx="795">
                  <c:v>41334</c:v>
                </c:pt>
                <c:pt idx="796">
                  <c:v>41337</c:v>
                </c:pt>
                <c:pt idx="797">
                  <c:v>41338</c:v>
                </c:pt>
                <c:pt idx="798">
                  <c:v>41339</c:v>
                </c:pt>
                <c:pt idx="799">
                  <c:v>41340</c:v>
                </c:pt>
                <c:pt idx="800">
                  <c:v>41341</c:v>
                </c:pt>
                <c:pt idx="801">
                  <c:v>41344</c:v>
                </c:pt>
                <c:pt idx="802">
                  <c:v>41345</c:v>
                </c:pt>
                <c:pt idx="803">
                  <c:v>41346</c:v>
                </c:pt>
                <c:pt idx="804">
                  <c:v>41347</c:v>
                </c:pt>
                <c:pt idx="805">
                  <c:v>41348</c:v>
                </c:pt>
                <c:pt idx="806">
                  <c:v>41351</c:v>
                </c:pt>
                <c:pt idx="807">
                  <c:v>41352</c:v>
                </c:pt>
                <c:pt idx="808">
                  <c:v>41353</c:v>
                </c:pt>
                <c:pt idx="809">
                  <c:v>41354</c:v>
                </c:pt>
                <c:pt idx="810">
                  <c:v>41355</c:v>
                </c:pt>
                <c:pt idx="811">
                  <c:v>41358</c:v>
                </c:pt>
                <c:pt idx="812">
                  <c:v>41359</c:v>
                </c:pt>
                <c:pt idx="813">
                  <c:v>41360</c:v>
                </c:pt>
                <c:pt idx="814">
                  <c:v>41366</c:v>
                </c:pt>
                <c:pt idx="815">
                  <c:v>41367</c:v>
                </c:pt>
                <c:pt idx="816">
                  <c:v>41368</c:v>
                </c:pt>
                <c:pt idx="817">
                  <c:v>41369</c:v>
                </c:pt>
                <c:pt idx="818">
                  <c:v>41372</c:v>
                </c:pt>
                <c:pt idx="819">
                  <c:v>41373</c:v>
                </c:pt>
                <c:pt idx="820">
                  <c:v>41374</c:v>
                </c:pt>
                <c:pt idx="821">
                  <c:v>41375</c:v>
                </c:pt>
                <c:pt idx="822">
                  <c:v>41376</c:v>
                </c:pt>
                <c:pt idx="823">
                  <c:v>41379</c:v>
                </c:pt>
                <c:pt idx="824">
                  <c:v>41380</c:v>
                </c:pt>
                <c:pt idx="825">
                  <c:v>41381</c:v>
                </c:pt>
                <c:pt idx="826">
                  <c:v>41382</c:v>
                </c:pt>
                <c:pt idx="827">
                  <c:v>41383</c:v>
                </c:pt>
                <c:pt idx="828">
                  <c:v>41386</c:v>
                </c:pt>
                <c:pt idx="829">
                  <c:v>41387</c:v>
                </c:pt>
                <c:pt idx="830">
                  <c:v>41388</c:v>
                </c:pt>
                <c:pt idx="831">
                  <c:v>41389</c:v>
                </c:pt>
                <c:pt idx="832">
                  <c:v>41393</c:v>
                </c:pt>
                <c:pt idx="833">
                  <c:v>41394</c:v>
                </c:pt>
                <c:pt idx="834">
                  <c:v>41395</c:v>
                </c:pt>
                <c:pt idx="835">
                  <c:v>41396</c:v>
                </c:pt>
                <c:pt idx="836">
                  <c:v>41397</c:v>
                </c:pt>
                <c:pt idx="837">
                  <c:v>41400</c:v>
                </c:pt>
                <c:pt idx="838">
                  <c:v>41401</c:v>
                </c:pt>
                <c:pt idx="839">
                  <c:v>41402</c:v>
                </c:pt>
                <c:pt idx="840">
                  <c:v>41407</c:v>
                </c:pt>
                <c:pt idx="841">
                  <c:v>41408</c:v>
                </c:pt>
                <c:pt idx="842">
                  <c:v>41409</c:v>
                </c:pt>
                <c:pt idx="843">
                  <c:v>41410</c:v>
                </c:pt>
                <c:pt idx="844">
                  <c:v>41411</c:v>
                </c:pt>
                <c:pt idx="845">
                  <c:v>41415</c:v>
                </c:pt>
                <c:pt idx="846">
                  <c:v>41416</c:v>
                </c:pt>
                <c:pt idx="847">
                  <c:v>41417</c:v>
                </c:pt>
                <c:pt idx="848">
                  <c:v>41418</c:v>
                </c:pt>
                <c:pt idx="849">
                  <c:v>41421</c:v>
                </c:pt>
                <c:pt idx="850">
                  <c:v>41422</c:v>
                </c:pt>
                <c:pt idx="851">
                  <c:v>41423</c:v>
                </c:pt>
                <c:pt idx="852">
                  <c:v>41424</c:v>
                </c:pt>
                <c:pt idx="853">
                  <c:v>41425</c:v>
                </c:pt>
                <c:pt idx="854">
                  <c:v>41428</c:v>
                </c:pt>
                <c:pt idx="855">
                  <c:v>41429</c:v>
                </c:pt>
                <c:pt idx="856">
                  <c:v>41431</c:v>
                </c:pt>
                <c:pt idx="857">
                  <c:v>41432</c:v>
                </c:pt>
                <c:pt idx="858">
                  <c:v>41435</c:v>
                </c:pt>
                <c:pt idx="859">
                  <c:v>41436</c:v>
                </c:pt>
                <c:pt idx="860">
                  <c:v>41437</c:v>
                </c:pt>
                <c:pt idx="861">
                  <c:v>41438</c:v>
                </c:pt>
                <c:pt idx="862">
                  <c:v>41439</c:v>
                </c:pt>
                <c:pt idx="863">
                  <c:v>41442</c:v>
                </c:pt>
                <c:pt idx="864">
                  <c:v>41443</c:v>
                </c:pt>
                <c:pt idx="865">
                  <c:v>41444</c:v>
                </c:pt>
                <c:pt idx="866">
                  <c:v>41445</c:v>
                </c:pt>
                <c:pt idx="867">
                  <c:v>41446</c:v>
                </c:pt>
                <c:pt idx="868">
                  <c:v>41449</c:v>
                </c:pt>
                <c:pt idx="869">
                  <c:v>41450</c:v>
                </c:pt>
                <c:pt idx="870">
                  <c:v>41451</c:v>
                </c:pt>
                <c:pt idx="871">
                  <c:v>41452</c:v>
                </c:pt>
                <c:pt idx="872">
                  <c:v>41453</c:v>
                </c:pt>
                <c:pt idx="873">
                  <c:v>41456</c:v>
                </c:pt>
                <c:pt idx="874">
                  <c:v>41457</c:v>
                </c:pt>
                <c:pt idx="875">
                  <c:v>41458</c:v>
                </c:pt>
                <c:pt idx="876">
                  <c:v>41459</c:v>
                </c:pt>
                <c:pt idx="877">
                  <c:v>41460</c:v>
                </c:pt>
                <c:pt idx="878">
                  <c:v>41463</c:v>
                </c:pt>
                <c:pt idx="879">
                  <c:v>41464</c:v>
                </c:pt>
                <c:pt idx="880">
                  <c:v>41465</c:v>
                </c:pt>
                <c:pt idx="881">
                  <c:v>41466</c:v>
                </c:pt>
                <c:pt idx="882">
                  <c:v>41467</c:v>
                </c:pt>
                <c:pt idx="883">
                  <c:v>41470</c:v>
                </c:pt>
                <c:pt idx="884">
                  <c:v>41471</c:v>
                </c:pt>
                <c:pt idx="885">
                  <c:v>41472</c:v>
                </c:pt>
                <c:pt idx="886">
                  <c:v>41473</c:v>
                </c:pt>
                <c:pt idx="887">
                  <c:v>41474</c:v>
                </c:pt>
                <c:pt idx="888">
                  <c:v>41477</c:v>
                </c:pt>
                <c:pt idx="889">
                  <c:v>41478</c:v>
                </c:pt>
                <c:pt idx="890">
                  <c:v>41479</c:v>
                </c:pt>
                <c:pt idx="891">
                  <c:v>41480</c:v>
                </c:pt>
                <c:pt idx="892">
                  <c:v>41481</c:v>
                </c:pt>
                <c:pt idx="893">
                  <c:v>41484</c:v>
                </c:pt>
                <c:pt idx="894">
                  <c:v>41485</c:v>
                </c:pt>
                <c:pt idx="895">
                  <c:v>41486</c:v>
                </c:pt>
                <c:pt idx="896">
                  <c:v>41487</c:v>
                </c:pt>
                <c:pt idx="897">
                  <c:v>41488</c:v>
                </c:pt>
                <c:pt idx="898">
                  <c:v>41491</c:v>
                </c:pt>
                <c:pt idx="899">
                  <c:v>41492</c:v>
                </c:pt>
                <c:pt idx="900">
                  <c:v>41493</c:v>
                </c:pt>
                <c:pt idx="901">
                  <c:v>41494</c:v>
                </c:pt>
                <c:pt idx="902">
                  <c:v>41495</c:v>
                </c:pt>
                <c:pt idx="903">
                  <c:v>41498</c:v>
                </c:pt>
                <c:pt idx="904">
                  <c:v>41499</c:v>
                </c:pt>
                <c:pt idx="905">
                  <c:v>41500</c:v>
                </c:pt>
                <c:pt idx="906">
                  <c:v>41501</c:v>
                </c:pt>
                <c:pt idx="907">
                  <c:v>41502</c:v>
                </c:pt>
                <c:pt idx="908">
                  <c:v>41505</c:v>
                </c:pt>
                <c:pt idx="909">
                  <c:v>41506</c:v>
                </c:pt>
                <c:pt idx="910">
                  <c:v>41507</c:v>
                </c:pt>
                <c:pt idx="911">
                  <c:v>41508</c:v>
                </c:pt>
                <c:pt idx="912">
                  <c:v>41509</c:v>
                </c:pt>
                <c:pt idx="913">
                  <c:v>41512</c:v>
                </c:pt>
                <c:pt idx="914">
                  <c:v>41513</c:v>
                </c:pt>
                <c:pt idx="915">
                  <c:v>41514</c:v>
                </c:pt>
                <c:pt idx="916">
                  <c:v>41515</c:v>
                </c:pt>
                <c:pt idx="917">
                  <c:v>41516</c:v>
                </c:pt>
                <c:pt idx="918">
                  <c:v>41519</c:v>
                </c:pt>
                <c:pt idx="919">
                  <c:v>41520</c:v>
                </c:pt>
                <c:pt idx="920">
                  <c:v>41521</c:v>
                </c:pt>
                <c:pt idx="921">
                  <c:v>41522</c:v>
                </c:pt>
                <c:pt idx="922">
                  <c:v>41523</c:v>
                </c:pt>
                <c:pt idx="923">
                  <c:v>41526</c:v>
                </c:pt>
                <c:pt idx="924">
                  <c:v>41527</c:v>
                </c:pt>
                <c:pt idx="925">
                  <c:v>41528</c:v>
                </c:pt>
                <c:pt idx="926">
                  <c:v>41529</c:v>
                </c:pt>
                <c:pt idx="927">
                  <c:v>41530</c:v>
                </c:pt>
                <c:pt idx="928">
                  <c:v>41533</c:v>
                </c:pt>
                <c:pt idx="929">
                  <c:v>41534</c:v>
                </c:pt>
                <c:pt idx="930">
                  <c:v>41535</c:v>
                </c:pt>
                <c:pt idx="931">
                  <c:v>41536</c:v>
                </c:pt>
                <c:pt idx="932">
                  <c:v>41537</c:v>
                </c:pt>
                <c:pt idx="933">
                  <c:v>41540</c:v>
                </c:pt>
                <c:pt idx="934">
                  <c:v>41541</c:v>
                </c:pt>
                <c:pt idx="935">
                  <c:v>41542</c:v>
                </c:pt>
                <c:pt idx="936">
                  <c:v>41543</c:v>
                </c:pt>
                <c:pt idx="937">
                  <c:v>41544</c:v>
                </c:pt>
                <c:pt idx="938">
                  <c:v>41547</c:v>
                </c:pt>
                <c:pt idx="939">
                  <c:v>41548</c:v>
                </c:pt>
                <c:pt idx="940">
                  <c:v>41549</c:v>
                </c:pt>
                <c:pt idx="941">
                  <c:v>41550</c:v>
                </c:pt>
                <c:pt idx="942">
                  <c:v>41551</c:v>
                </c:pt>
                <c:pt idx="943">
                  <c:v>41554</c:v>
                </c:pt>
                <c:pt idx="944">
                  <c:v>41555</c:v>
                </c:pt>
                <c:pt idx="945">
                  <c:v>41556</c:v>
                </c:pt>
                <c:pt idx="946">
                  <c:v>41557</c:v>
                </c:pt>
                <c:pt idx="947">
                  <c:v>41558</c:v>
                </c:pt>
                <c:pt idx="948">
                  <c:v>41561</c:v>
                </c:pt>
                <c:pt idx="949">
                  <c:v>41562</c:v>
                </c:pt>
                <c:pt idx="950">
                  <c:v>41563</c:v>
                </c:pt>
                <c:pt idx="951">
                  <c:v>41564</c:v>
                </c:pt>
                <c:pt idx="952">
                  <c:v>41565</c:v>
                </c:pt>
                <c:pt idx="953">
                  <c:v>41568</c:v>
                </c:pt>
                <c:pt idx="954">
                  <c:v>41569</c:v>
                </c:pt>
                <c:pt idx="955">
                  <c:v>41570</c:v>
                </c:pt>
                <c:pt idx="956">
                  <c:v>41571</c:v>
                </c:pt>
                <c:pt idx="957">
                  <c:v>41572</c:v>
                </c:pt>
                <c:pt idx="958">
                  <c:v>41575</c:v>
                </c:pt>
                <c:pt idx="959">
                  <c:v>41576</c:v>
                </c:pt>
                <c:pt idx="960">
                  <c:v>41577</c:v>
                </c:pt>
                <c:pt idx="961">
                  <c:v>41578</c:v>
                </c:pt>
                <c:pt idx="962">
                  <c:v>41579</c:v>
                </c:pt>
                <c:pt idx="963">
                  <c:v>41582</c:v>
                </c:pt>
                <c:pt idx="964">
                  <c:v>41583</c:v>
                </c:pt>
                <c:pt idx="965">
                  <c:v>41584</c:v>
                </c:pt>
                <c:pt idx="966">
                  <c:v>41585</c:v>
                </c:pt>
                <c:pt idx="967">
                  <c:v>41586</c:v>
                </c:pt>
                <c:pt idx="968">
                  <c:v>41589</c:v>
                </c:pt>
                <c:pt idx="969">
                  <c:v>41590</c:v>
                </c:pt>
                <c:pt idx="970">
                  <c:v>41591</c:v>
                </c:pt>
                <c:pt idx="971">
                  <c:v>41592</c:v>
                </c:pt>
                <c:pt idx="972">
                  <c:v>41593</c:v>
                </c:pt>
                <c:pt idx="973">
                  <c:v>41596</c:v>
                </c:pt>
                <c:pt idx="974">
                  <c:v>41597</c:v>
                </c:pt>
                <c:pt idx="975">
                  <c:v>41598</c:v>
                </c:pt>
                <c:pt idx="976">
                  <c:v>41599</c:v>
                </c:pt>
                <c:pt idx="977">
                  <c:v>41600</c:v>
                </c:pt>
                <c:pt idx="978">
                  <c:v>41603</c:v>
                </c:pt>
                <c:pt idx="979">
                  <c:v>41604</c:v>
                </c:pt>
                <c:pt idx="980">
                  <c:v>41605</c:v>
                </c:pt>
                <c:pt idx="981">
                  <c:v>41606</c:v>
                </c:pt>
                <c:pt idx="982">
                  <c:v>41607</c:v>
                </c:pt>
                <c:pt idx="983">
                  <c:v>41610</c:v>
                </c:pt>
                <c:pt idx="984">
                  <c:v>41611</c:v>
                </c:pt>
                <c:pt idx="985">
                  <c:v>41612</c:v>
                </c:pt>
                <c:pt idx="986">
                  <c:v>41613</c:v>
                </c:pt>
                <c:pt idx="987">
                  <c:v>41614</c:v>
                </c:pt>
                <c:pt idx="988">
                  <c:v>41617</c:v>
                </c:pt>
                <c:pt idx="989">
                  <c:v>41618</c:v>
                </c:pt>
                <c:pt idx="990">
                  <c:v>41619</c:v>
                </c:pt>
                <c:pt idx="991">
                  <c:v>41620</c:v>
                </c:pt>
                <c:pt idx="992">
                  <c:v>41621</c:v>
                </c:pt>
                <c:pt idx="993">
                  <c:v>41624</c:v>
                </c:pt>
                <c:pt idx="994">
                  <c:v>41625</c:v>
                </c:pt>
                <c:pt idx="995">
                  <c:v>41626</c:v>
                </c:pt>
                <c:pt idx="996">
                  <c:v>41627</c:v>
                </c:pt>
                <c:pt idx="997">
                  <c:v>41628</c:v>
                </c:pt>
                <c:pt idx="998">
                  <c:v>41631</c:v>
                </c:pt>
                <c:pt idx="999">
                  <c:v>41635</c:v>
                </c:pt>
                <c:pt idx="1000">
                  <c:v>41638</c:v>
                </c:pt>
                <c:pt idx="1001">
                  <c:v>41641</c:v>
                </c:pt>
                <c:pt idx="1002">
                  <c:v>41642</c:v>
                </c:pt>
                <c:pt idx="1003">
                  <c:v>41645</c:v>
                </c:pt>
                <c:pt idx="1004">
                  <c:v>41646</c:v>
                </c:pt>
                <c:pt idx="1005">
                  <c:v>41647</c:v>
                </c:pt>
                <c:pt idx="1006">
                  <c:v>41648</c:v>
                </c:pt>
                <c:pt idx="1007">
                  <c:v>41649</c:v>
                </c:pt>
                <c:pt idx="1008">
                  <c:v>41652</c:v>
                </c:pt>
                <c:pt idx="1009">
                  <c:v>41653</c:v>
                </c:pt>
                <c:pt idx="1010">
                  <c:v>41654</c:v>
                </c:pt>
                <c:pt idx="1011">
                  <c:v>41655</c:v>
                </c:pt>
                <c:pt idx="1012">
                  <c:v>41656</c:v>
                </c:pt>
                <c:pt idx="1013">
                  <c:v>41659</c:v>
                </c:pt>
                <c:pt idx="1014">
                  <c:v>41660</c:v>
                </c:pt>
                <c:pt idx="1015">
                  <c:v>41661</c:v>
                </c:pt>
                <c:pt idx="1016">
                  <c:v>41662</c:v>
                </c:pt>
                <c:pt idx="1017">
                  <c:v>41663</c:v>
                </c:pt>
                <c:pt idx="1018">
                  <c:v>41666</c:v>
                </c:pt>
                <c:pt idx="1019">
                  <c:v>41667</c:v>
                </c:pt>
                <c:pt idx="1020">
                  <c:v>41668</c:v>
                </c:pt>
                <c:pt idx="1021">
                  <c:v>41669</c:v>
                </c:pt>
                <c:pt idx="1022">
                  <c:v>41670</c:v>
                </c:pt>
                <c:pt idx="1023">
                  <c:v>41673</c:v>
                </c:pt>
                <c:pt idx="1024">
                  <c:v>41674</c:v>
                </c:pt>
                <c:pt idx="1025">
                  <c:v>41675</c:v>
                </c:pt>
                <c:pt idx="1026">
                  <c:v>41676</c:v>
                </c:pt>
                <c:pt idx="1027">
                  <c:v>41677</c:v>
                </c:pt>
                <c:pt idx="1028">
                  <c:v>41680</c:v>
                </c:pt>
                <c:pt idx="1029">
                  <c:v>41681</c:v>
                </c:pt>
                <c:pt idx="1030">
                  <c:v>41682</c:v>
                </c:pt>
                <c:pt idx="1031">
                  <c:v>41683</c:v>
                </c:pt>
                <c:pt idx="1032">
                  <c:v>41684</c:v>
                </c:pt>
                <c:pt idx="1033">
                  <c:v>41687</c:v>
                </c:pt>
                <c:pt idx="1034">
                  <c:v>41688</c:v>
                </c:pt>
                <c:pt idx="1035">
                  <c:v>41689</c:v>
                </c:pt>
                <c:pt idx="1036">
                  <c:v>41690</c:v>
                </c:pt>
                <c:pt idx="1037">
                  <c:v>41691</c:v>
                </c:pt>
                <c:pt idx="1038">
                  <c:v>41694</c:v>
                </c:pt>
                <c:pt idx="1039">
                  <c:v>41695</c:v>
                </c:pt>
                <c:pt idx="1040">
                  <c:v>41696</c:v>
                </c:pt>
                <c:pt idx="1041">
                  <c:v>41697</c:v>
                </c:pt>
                <c:pt idx="1042">
                  <c:v>41698</c:v>
                </c:pt>
                <c:pt idx="1043">
                  <c:v>41701</c:v>
                </c:pt>
                <c:pt idx="1044">
                  <c:v>41702</c:v>
                </c:pt>
                <c:pt idx="1045">
                  <c:v>41703</c:v>
                </c:pt>
                <c:pt idx="1046">
                  <c:v>41704</c:v>
                </c:pt>
                <c:pt idx="1047">
                  <c:v>41705</c:v>
                </c:pt>
                <c:pt idx="1048">
                  <c:v>41708</c:v>
                </c:pt>
                <c:pt idx="1049">
                  <c:v>41709</c:v>
                </c:pt>
                <c:pt idx="1050">
                  <c:v>41710</c:v>
                </c:pt>
                <c:pt idx="1051">
                  <c:v>41711</c:v>
                </c:pt>
                <c:pt idx="1052">
                  <c:v>41712</c:v>
                </c:pt>
                <c:pt idx="1053">
                  <c:v>41715</c:v>
                </c:pt>
                <c:pt idx="1054">
                  <c:v>41716</c:v>
                </c:pt>
                <c:pt idx="1055">
                  <c:v>41717</c:v>
                </c:pt>
                <c:pt idx="1056">
                  <c:v>41718</c:v>
                </c:pt>
                <c:pt idx="1057">
                  <c:v>41719</c:v>
                </c:pt>
                <c:pt idx="1058">
                  <c:v>41722</c:v>
                </c:pt>
                <c:pt idx="1059">
                  <c:v>41723</c:v>
                </c:pt>
                <c:pt idx="1060">
                  <c:v>41724</c:v>
                </c:pt>
                <c:pt idx="1061">
                  <c:v>41725</c:v>
                </c:pt>
                <c:pt idx="1062">
                  <c:v>41726</c:v>
                </c:pt>
                <c:pt idx="1063">
                  <c:v>41729</c:v>
                </c:pt>
                <c:pt idx="1064">
                  <c:v>41730</c:v>
                </c:pt>
                <c:pt idx="1065">
                  <c:v>41731</c:v>
                </c:pt>
                <c:pt idx="1066">
                  <c:v>41732</c:v>
                </c:pt>
                <c:pt idx="1067">
                  <c:v>41733</c:v>
                </c:pt>
                <c:pt idx="1068">
                  <c:v>41736</c:v>
                </c:pt>
                <c:pt idx="1069">
                  <c:v>41737</c:v>
                </c:pt>
                <c:pt idx="1070">
                  <c:v>41738</c:v>
                </c:pt>
                <c:pt idx="1071">
                  <c:v>41739</c:v>
                </c:pt>
                <c:pt idx="1072">
                  <c:v>41740</c:v>
                </c:pt>
                <c:pt idx="1073">
                  <c:v>41743</c:v>
                </c:pt>
                <c:pt idx="1074">
                  <c:v>41744</c:v>
                </c:pt>
                <c:pt idx="1075">
                  <c:v>41745</c:v>
                </c:pt>
                <c:pt idx="1076">
                  <c:v>41751</c:v>
                </c:pt>
                <c:pt idx="1077">
                  <c:v>41752</c:v>
                </c:pt>
                <c:pt idx="1078">
                  <c:v>41753</c:v>
                </c:pt>
                <c:pt idx="1079">
                  <c:v>41754</c:v>
                </c:pt>
                <c:pt idx="1080">
                  <c:v>41757</c:v>
                </c:pt>
                <c:pt idx="1081">
                  <c:v>41758</c:v>
                </c:pt>
                <c:pt idx="1082">
                  <c:v>41759</c:v>
                </c:pt>
                <c:pt idx="1083">
                  <c:v>41760</c:v>
                </c:pt>
                <c:pt idx="1084">
                  <c:v>41761</c:v>
                </c:pt>
                <c:pt idx="1085">
                  <c:v>41764</c:v>
                </c:pt>
                <c:pt idx="1086">
                  <c:v>41765</c:v>
                </c:pt>
                <c:pt idx="1087">
                  <c:v>41766</c:v>
                </c:pt>
                <c:pt idx="1088">
                  <c:v>41767</c:v>
                </c:pt>
                <c:pt idx="1089">
                  <c:v>41768</c:v>
                </c:pt>
                <c:pt idx="1090">
                  <c:v>41771</c:v>
                </c:pt>
                <c:pt idx="1091">
                  <c:v>41772</c:v>
                </c:pt>
                <c:pt idx="1092">
                  <c:v>41773</c:v>
                </c:pt>
                <c:pt idx="1093">
                  <c:v>41774</c:v>
                </c:pt>
                <c:pt idx="1094">
                  <c:v>41778</c:v>
                </c:pt>
                <c:pt idx="1095">
                  <c:v>41779</c:v>
                </c:pt>
                <c:pt idx="1096">
                  <c:v>41780</c:v>
                </c:pt>
                <c:pt idx="1097">
                  <c:v>41781</c:v>
                </c:pt>
                <c:pt idx="1098">
                  <c:v>41782</c:v>
                </c:pt>
                <c:pt idx="1099">
                  <c:v>41785</c:v>
                </c:pt>
                <c:pt idx="1100">
                  <c:v>41786</c:v>
                </c:pt>
                <c:pt idx="1101">
                  <c:v>41787</c:v>
                </c:pt>
                <c:pt idx="1102">
                  <c:v>41792</c:v>
                </c:pt>
                <c:pt idx="1103">
                  <c:v>41793</c:v>
                </c:pt>
                <c:pt idx="1104">
                  <c:v>41794</c:v>
                </c:pt>
                <c:pt idx="1105">
                  <c:v>41796</c:v>
                </c:pt>
                <c:pt idx="1106">
                  <c:v>41800</c:v>
                </c:pt>
                <c:pt idx="1107">
                  <c:v>41801</c:v>
                </c:pt>
                <c:pt idx="1108">
                  <c:v>41802</c:v>
                </c:pt>
                <c:pt idx="1109">
                  <c:v>41803</c:v>
                </c:pt>
                <c:pt idx="1110">
                  <c:v>41806</c:v>
                </c:pt>
                <c:pt idx="1111">
                  <c:v>41807</c:v>
                </c:pt>
                <c:pt idx="1112">
                  <c:v>41808</c:v>
                </c:pt>
                <c:pt idx="1113">
                  <c:v>41809</c:v>
                </c:pt>
                <c:pt idx="1114">
                  <c:v>41810</c:v>
                </c:pt>
                <c:pt idx="1115">
                  <c:v>41813</c:v>
                </c:pt>
                <c:pt idx="1116">
                  <c:v>41814</c:v>
                </c:pt>
                <c:pt idx="1117">
                  <c:v>41815</c:v>
                </c:pt>
                <c:pt idx="1118">
                  <c:v>41816</c:v>
                </c:pt>
                <c:pt idx="1119">
                  <c:v>41817</c:v>
                </c:pt>
                <c:pt idx="1120">
                  <c:v>41820</c:v>
                </c:pt>
                <c:pt idx="1121">
                  <c:v>41821</c:v>
                </c:pt>
                <c:pt idx="1122">
                  <c:v>41822</c:v>
                </c:pt>
                <c:pt idx="1123">
                  <c:v>41823</c:v>
                </c:pt>
                <c:pt idx="1124">
                  <c:v>41824</c:v>
                </c:pt>
                <c:pt idx="1125">
                  <c:v>41827</c:v>
                </c:pt>
                <c:pt idx="1126">
                  <c:v>41828</c:v>
                </c:pt>
                <c:pt idx="1127">
                  <c:v>41829</c:v>
                </c:pt>
                <c:pt idx="1128">
                  <c:v>41830</c:v>
                </c:pt>
                <c:pt idx="1129">
                  <c:v>41831</c:v>
                </c:pt>
                <c:pt idx="1130">
                  <c:v>41834</c:v>
                </c:pt>
                <c:pt idx="1131">
                  <c:v>41835</c:v>
                </c:pt>
                <c:pt idx="1132">
                  <c:v>41836</c:v>
                </c:pt>
                <c:pt idx="1133">
                  <c:v>41837</c:v>
                </c:pt>
                <c:pt idx="1134">
                  <c:v>41838</c:v>
                </c:pt>
                <c:pt idx="1135">
                  <c:v>41841</c:v>
                </c:pt>
                <c:pt idx="1136">
                  <c:v>41842</c:v>
                </c:pt>
                <c:pt idx="1137">
                  <c:v>41843</c:v>
                </c:pt>
                <c:pt idx="1138">
                  <c:v>41844</c:v>
                </c:pt>
                <c:pt idx="1139">
                  <c:v>41845</c:v>
                </c:pt>
                <c:pt idx="1140">
                  <c:v>41848</c:v>
                </c:pt>
                <c:pt idx="1141">
                  <c:v>41849</c:v>
                </c:pt>
                <c:pt idx="1142">
                  <c:v>41850</c:v>
                </c:pt>
                <c:pt idx="1143">
                  <c:v>41851</c:v>
                </c:pt>
                <c:pt idx="1144">
                  <c:v>41852</c:v>
                </c:pt>
                <c:pt idx="1145">
                  <c:v>41855</c:v>
                </c:pt>
                <c:pt idx="1146">
                  <c:v>41856</c:v>
                </c:pt>
                <c:pt idx="1147">
                  <c:v>41857</c:v>
                </c:pt>
                <c:pt idx="1148">
                  <c:v>41858</c:v>
                </c:pt>
                <c:pt idx="1149">
                  <c:v>41859</c:v>
                </c:pt>
                <c:pt idx="1150">
                  <c:v>41862</c:v>
                </c:pt>
                <c:pt idx="1151">
                  <c:v>41863</c:v>
                </c:pt>
                <c:pt idx="1152">
                  <c:v>41864</c:v>
                </c:pt>
                <c:pt idx="1153">
                  <c:v>41865</c:v>
                </c:pt>
                <c:pt idx="1154">
                  <c:v>41866</c:v>
                </c:pt>
                <c:pt idx="1155">
                  <c:v>41869</c:v>
                </c:pt>
                <c:pt idx="1156">
                  <c:v>41870</c:v>
                </c:pt>
                <c:pt idx="1157">
                  <c:v>41871</c:v>
                </c:pt>
                <c:pt idx="1158">
                  <c:v>41872</c:v>
                </c:pt>
                <c:pt idx="1159">
                  <c:v>41873</c:v>
                </c:pt>
                <c:pt idx="1160">
                  <c:v>41876</c:v>
                </c:pt>
                <c:pt idx="1161">
                  <c:v>41877</c:v>
                </c:pt>
                <c:pt idx="1162">
                  <c:v>41878</c:v>
                </c:pt>
                <c:pt idx="1163">
                  <c:v>41879</c:v>
                </c:pt>
                <c:pt idx="1164">
                  <c:v>41880</c:v>
                </c:pt>
                <c:pt idx="1165">
                  <c:v>41883</c:v>
                </c:pt>
                <c:pt idx="1166">
                  <c:v>41884</c:v>
                </c:pt>
                <c:pt idx="1167">
                  <c:v>41885</c:v>
                </c:pt>
                <c:pt idx="1168">
                  <c:v>41886</c:v>
                </c:pt>
                <c:pt idx="1169">
                  <c:v>41887</c:v>
                </c:pt>
                <c:pt idx="1170">
                  <c:v>41890</c:v>
                </c:pt>
                <c:pt idx="1171">
                  <c:v>41891</c:v>
                </c:pt>
                <c:pt idx="1172">
                  <c:v>41892</c:v>
                </c:pt>
                <c:pt idx="1173">
                  <c:v>41893</c:v>
                </c:pt>
                <c:pt idx="1174">
                  <c:v>41894</c:v>
                </c:pt>
                <c:pt idx="1175">
                  <c:v>41897</c:v>
                </c:pt>
                <c:pt idx="1176">
                  <c:v>41898</c:v>
                </c:pt>
                <c:pt idx="1177">
                  <c:v>41899</c:v>
                </c:pt>
                <c:pt idx="1178">
                  <c:v>41900</c:v>
                </c:pt>
                <c:pt idx="1179">
                  <c:v>41901</c:v>
                </c:pt>
                <c:pt idx="1180">
                  <c:v>41904</c:v>
                </c:pt>
                <c:pt idx="1181">
                  <c:v>41905</c:v>
                </c:pt>
                <c:pt idx="1182">
                  <c:v>41906</c:v>
                </c:pt>
                <c:pt idx="1183">
                  <c:v>41907</c:v>
                </c:pt>
                <c:pt idx="1184">
                  <c:v>41908</c:v>
                </c:pt>
                <c:pt idx="1185">
                  <c:v>41911</c:v>
                </c:pt>
                <c:pt idx="1186">
                  <c:v>41912</c:v>
                </c:pt>
                <c:pt idx="1187">
                  <c:v>41913</c:v>
                </c:pt>
                <c:pt idx="1188">
                  <c:v>41914</c:v>
                </c:pt>
                <c:pt idx="1189">
                  <c:v>41915</c:v>
                </c:pt>
                <c:pt idx="1190">
                  <c:v>41918</c:v>
                </c:pt>
                <c:pt idx="1191">
                  <c:v>41919</c:v>
                </c:pt>
                <c:pt idx="1192">
                  <c:v>41920</c:v>
                </c:pt>
                <c:pt idx="1193">
                  <c:v>41921</c:v>
                </c:pt>
                <c:pt idx="1194">
                  <c:v>41922</c:v>
                </c:pt>
                <c:pt idx="1195">
                  <c:v>41925</c:v>
                </c:pt>
                <c:pt idx="1196">
                  <c:v>41926</c:v>
                </c:pt>
                <c:pt idx="1197">
                  <c:v>41927</c:v>
                </c:pt>
                <c:pt idx="1198">
                  <c:v>41928</c:v>
                </c:pt>
                <c:pt idx="1199">
                  <c:v>41929</c:v>
                </c:pt>
                <c:pt idx="1200">
                  <c:v>41932</c:v>
                </c:pt>
                <c:pt idx="1201">
                  <c:v>41933</c:v>
                </c:pt>
                <c:pt idx="1202">
                  <c:v>41934</c:v>
                </c:pt>
                <c:pt idx="1203">
                  <c:v>41935</c:v>
                </c:pt>
                <c:pt idx="1204">
                  <c:v>41936</c:v>
                </c:pt>
                <c:pt idx="1205">
                  <c:v>41939</c:v>
                </c:pt>
                <c:pt idx="1206">
                  <c:v>41940</c:v>
                </c:pt>
                <c:pt idx="1207">
                  <c:v>41941</c:v>
                </c:pt>
                <c:pt idx="1208">
                  <c:v>41942</c:v>
                </c:pt>
                <c:pt idx="1209">
                  <c:v>41943</c:v>
                </c:pt>
                <c:pt idx="1210">
                  <c:v>41946</c:v>
                </c:pt>
                <c:pt idx="1211">
                  <c:v>41947</c:v>
                </c:pt>
                <c:pt idx="1212">
                  <c:v>41948</c:v>
                </c:pt>
                <c:pt idx="1213">
                  <c:v>41949</c:v>
                </c:pt>
                <c:pt idx="1214">
                  <c:v>41950</c:v>
                </c:pt>
                <c:pt idx="1215">
                  <c:v>41953</c:v>
                </c:pt>
                <c:pt idx="1216">
                  <c:v>41954</c:v>
                </c:pt>
                <c:pt idx="1217">
                  <c:v>41955</c:v>
                </c:pt>
                <c:pt idx="1218">
                  <c:v>41956</c:v>
                </c:pt>
                <c:pt idx="1219">
                  <c:v>41957</c:v>
                </c:pt>
                <c:pt idx="1220">
                  <c:v>41960</c:v>
                </c:pt>
                <c:pt idx="1221">
                  <c:v>41961</c:v>
                </c:pt>
                <c:pt idx="1222">
                  <c:v>41962</c:v>
                </c:pt>
                <c:pt idx="1223">
                  <c:v>41963</c:v>
                </c:pt>
                <c:pt idx="1224">
                  <c:v>41964</c:v>
                </c:pt>
                <c:pt idx="1225">
                  <c:v>41967</c:v>
                </c:pt>
                <c:pt idx="1226">
                  <c:v>41968</c:v>
                </c:pt>
                <c:pt idx="1227">
                  <c:v>41969</c:v>
                </c:pt>
                <c:pt idx="1228">
                  <c:v>41970</c:v>
                </c:pt>
                <c:pt idx="1229">
                  <c:v>41971</c:v>
                </c:pt>
                <c:pt idx="1230">
                  <c:v>41974</c:v>
                </c:pt>
                <c:pt idx="1231">
                  <c:v>41975</c:v>
                </c:pt>
                <c:pt idx="1232">
                  <c:v>41976</c:v>
                </c:pt>
                <c:pt idx="1233">
                  <c:v>41977</c:v>
                </c:pt>
                <c:pt idx="1234">
                  <c:v>41978</c:v>
                </c:pt>
                <c:pt idx="1235">
                  <c:v>41981</c:v>
                </c:pt>
                <c:pt idx="1236">
                  <c:v>41982</c:v>
                </c:pt>
                <c:pt idx="1237">
                  <c:v>41983</c:v>
                </c:pt>
                <c:pt idx="1238">
                  <c:v>41984</c:v>
                </c:pt>
                <c:pt idx="1239">
                  <c:v>41985</c:v>
                </c:pt>
                <c:pt idx="1240">
                  <c:v>41988</c:v>
                </c:pt>
                <c:pt idx="1241">
                  <c:v>41989</c:v>
                </c:pt>
                <c:pt idx="1242">
                  <c:v>41990</c:v>
                </c:pt>
                <c:pt idx="1243">
                  <c:v>41991</c:v>
                </c:pt>
                <c:pt idx="1244">
                  <c:v>41992</c:v>
                </c:pt>
                <c:pt idx="1245">
                  <c:v>41995</c:v>
                </c:pt>
                <c:pt idx="1246">
                  <c:v>41996</c:v>
                </c:pt>
                <c:pt idx="1247">
                  <c:v>42002</c:v>
                </c:pt>
                <c:pt idx="1248">
                  <c:v>42003</c:v>
                </c:pt>
                <c:pt idx="1249">
                  <c:v>42006</c:v>
                </c:pt>
                <c:pt idx="1250">
                  <c:v>42009</c:v>
                </c:pt>
                <c:pt idx="1251">
                  <c:v>42010</c:v>
                </c:pt>
                <c:pt idx="1252">
                  <c:v>42011</c:v>
                </c:pt>
                <c:pt idx="1253">
                  <c:v>42012</c:v>
                </c:pt>
                <c:pt idx="1254">
                  <c:v>42013</c:v>
                </c:pt>
                <c:pt idx="1255">
                  <c:v>42016</c:v>
                </c:pt>
                <c:pt idx="1256">
                  <c:v>42017</c:v>
                </c:pt>
                <c:pt idx="1257">
                  <c:v>42018</c:v>
                </c:pt>
                <c:pt idx="1258">
                  <c:v>42019</c:v>
                </c:pt>
                <c:pt idx="1259">
                  <c:v>42020</c:v>
                </c:pt>
                <c:pt idx="1260">
                  <c:v>42023</c:v>
                </c:pt>
                <c:pt idx="1261">
                  <c:v>42024</c:v>
                </c:pt>
                <c:pt idx="1262">
                  <c:v>42025</c:v>
                </c:pt>
                <c:pt idx="1263">
                  <c:v>42026</c:v>
                </c:pt>
                <c:pt idx="1264">
                  <c:v>42027</c:v>
                </c:pt>
                <c:pt idx="1265">
                  <c:v>42030</c:v>
                </c:pt>
                <c:pt idx="1266">
                  <c:v>42031</c:v>
                </c:pt>
                <c:pt idx="1267">
                  <c:v>42032</c:v>
                </c:pt>
                <c:pt idx="1268">
                  <c:v>42033</c:v>
                </c:pt>
                <c:pt idx="1269">
                  <c:v>42034</c:v>
                </c:pt>
                <c:pt idx="1270">
                  <c:v>42037</c:v>
                </c:pt>
                <c:pt idx="1271">
                  <c:v>42038</c:v>
                </c:pt>
                <c:pt idx="1272">
                  <c:v>42039</c:v>
                </c:pt>
                <c:pt idx="1273">
                  <c:v>42040</c:v>
                </c:pt>
                <c:pt idx="1274">
                  <c:v>42041</c:v>
                </c:pt>
                <c:pt idx="1275">
                  <c:v>42044</c:v>
                </c:pt>
                <c:pt idx="1276">
                  <c:v>42045</c:v>
                </c:pt>
                <c:pt idx="1277">
                  <c:v>42046</c:v>
                </c:pt>
                <c:pt idx="1278">
                  <c:v>42047</c:v>
                </c:pt>
                <c:pt idx="1279">
                  <c:v>42048</c:v>
                </c:pt>
                <c:pt idx="1280">
                  <c:v>42051</c:v>
                </c:pt>
                <c:pt idx="1281">
                  <c:v>42052</c:v>
                </c:pt>
                <c:pt idx="1282">
                  <c:v>42053</c:v>
                </c:pt>
                <c:pt idx="1283">
                  <c:v>42054</c:v>
                </c:pt>
                <c:pt idx="1284">
                  <c:v>42055</c:v>
                </c:pt>
                <c:pt idx="1285">
                  <c:v>42058</c:v>
                </c:pt>
                <c:pt idx="1286">
                  <c:v>42059</c:v>
                </c:pt>
                <c:pt idx="1287">
                  <c:v>42060</c:v>
                </c:pt>
                <c:pt idx="1288">
                  <c:v>42061</c:v>
                </c:pt>
                <c:pt idx="1289">
                  <c:v>42062</c:v>
                </c:pt>
                <c:pt idx="1290">
                  <c:v>42065</c:v>
                </c:pt>
                <c:pt idx="1291">
                  <c:v>42066</c:v>
                </c:pt>
                <c:pt idx="1292">
                  <c:v>42067</c:v>
                </c:pt>
                <c:pt idx="1293">
                  <c:v>42068</c:v>
                </c:pt>
                <c:pt idx="1294">
                  <c:v>42069</c:v>
                </c:pt>
                <c:pt idx="1295">
                  <c:v>42072</c:v>
                </c:pt>
                <c:pt idx="1296">
                  <c:v>42073</c:v>
                </c:pt>
                <c:pt idx="1297">
                  <c:v>42074</c:v>
                </c:pt>
                <c:pt idx="1298">
                  <c:v>42075</c:v>
                </c:pt>
                <c:pt idx="1299">
                  <c:v>42076</c:v>
                </c:pt>
                <c:pt idx="1300">
                  <c:v>42079</c:v>
                </c:pt>
                <c:pt idx="1301">
                  <c:v>42080</c:v>
                </c:pt>
                <c:pt idx="1302">
                  <c:v>42081</c:v>
                </c:pt>
                <c:pt idx="1303">
                  <c:v>42082</c:v>
                </c:pt>
                <c:pt idx="1304">
                  <c:v>42083</c:v>
                </c:pt>
                <c:pt idx="1305">
                  <c:v>42086</c:v>
                </c:pt>
                <c:pt idx="1306">
                  <c:v>42087</c:v>
                </c:pt>
                <c:pt idx="1307">
                  <c:v>42088</c:v>
                </c:pt>
                <c:pt idx="1308">
                  <c:v>42089</c:v>
                </c:pt>
                <c:pt idx="1309">
                  <c:v>42090</c:v>
                </c:pt>
                <c:pt idx="1310">
                  <c:v>42093</c:v>
                </c:pt>
                <c:pt idx="1311">
                  <c:v>42094</c:v>
                </c:pt>
                <c:pt idx="1312">
                  <c:v>42095</c:v>
                </c:pt>
                <c:pt idx="1313">
                  <c:v>42101</c:v>
                </c:pt>
                <c:pt idx="1314">
                  <c:v>42102</c:v>
                </c:pt>
                <c:pt idx="1315">
                  <c:v>42103</c:v>
                </c:pt>
                <c:pt idx="1316">
                  <c:v>42104</c:v>
                </c:pt>
                <c:pt idx="1317">
                  <c:v>42107</c:v>
                </c:pt>
                <c:pt idx="1318">
                  <c:v>42108</c:v>
                </c:pt>
                <c:pt idx="1319">
                  <c:v>42109</c:v>
                </c:pt>
                <c:pt idx="1320">
                  <c:v>42110</c:v>
                </c:pt>
                <c:pt idx="1321">
                  <c:v>42111</c:v>
                </c:pt>
                <c:pt idx="1322">
                  <c:v>42114</c:v>
                </c:pt>
                <c:pt idx="1323">
                  <c:v>42115</c:v>
                </c:pt>
                <c:pt idx="1324">
                  <c:v>42116</c:v>
                </c:pt>
                <c:pt idx="1325">
                  <c:v>42117</c:v>
                </c:pt>
                <c:pt idx="1326">
                  <c:v>42118</c:v>
                </c:pt>
                <c:pt idx="1327">
                  <c:v>42121</c:v>
                </c:pt>
                <c:pt idx="1328">
                  <c:v>42122</c:v>
                </c:pt>
                <c:pt idx="1329">
                  <c:v>42123</c:v>
                </c:pt>
                <c:pt idx="1330">
                  <c:v>42124</c:v>
                </c:pt>
                <c:pt idx="1331">
                  <c:v>42128</c:v>
                </c:pt>
                <c:pt idx="1332">
                  <c:v>42129</c:v>
                </c:pt>
                <c:pt idx="1333">
                  <c:v>42130</c:v>
                </c:pt>
                <c:pt idx="1334">
                  <c:v>42131</c:v>
                </c:pt>
                <c:pt idx="1335">
                  <c:v>42132</c:v>
                </c:pt>
                <c:pt idx="1336">
                  <c:v>42135</c:v>
                </c:pt>
                <c:pt idx="1337">
                  <c:v>42136</c:v>
                </c:pt>
                <c:pt idx="1338">
                  <c:v>42137</c:v>
                </c:pt>
                <c:pt idx="1339">
                  <c:v>42142</c:v>
                </c:pt>
                <c:pt idx="1340">
                  <c:v>42143</c:v>
                </c:pt>
                <c:pt idx="1341">
                  <c:v>42144</c:v>
                </c:pt>
                <c:pt idx="1342">
                  <c:v>42145</c:v>
                </c:pt>
                <c:pt idx="1343">
                  <c:v>42146</c:v>
                </c:pt>
                <c:pt idx="1344">
                  <c:v>42150</c:v>
                </c:pt>
                <c:pt idx="1345">
                  <c:v>42151</c:v>
                </c:pt>
                <c:pt idx="1346">
                  <c:v>42152</c:v>
                </c:pt>
                <c:pt idx="1347">
                  <c:v>42153</c:v>
                </c:pt>
                <c:pt idx="1348">
                  <c:v>42156</c:v>
                </c:pt>
                <c:pt idx="1349">
                  <c:v>42157</c:v>
                </c:pt>
                <c:pt idx="1350">
                  <c:v>42158</c:v>
                </c:pt>
                <c:pt idx="1351">
                  <c:v>42159</c:v>
                </c:pt>
                <c:pt idx="1352">
                  <c:v>42163</c:v>
                </c:pt>
                <c:pt idx="1353">
                  <c:v>42164</c:v>
                </c:pt>
                <c:pt idx="1354">
                  <c:v>42165</c:v>
                </c:pt>
                <c:pt idx="1355">
                  <c:v>42166</c:v>
                </c:pt>
                <c:pt idx="1356">
                  <c:v>42167</c:v>
                </c:pt>
                <c:pt idx="1357">
                  <c:v>42170</c:v>
                </c:pt>
                <c:pt idx="1358">
                  <c:v>42171</c:v>
                </c:pt>
                <c:pt idx="1359">
                  <c:v>42172</c:v>
                </c:pt>
                <c:pt idx="1360">
                  <c:v>42173</c:v>
                </c:pt>
                <c:pt idx="1361">
                  <c:v>42174</c:v>
                </c:pt>
                <c:pt idx="1362">
                  <c:v>42177</c:v>
                </c:pt>
                <c:pt idx="1363">
                  <c:v>42178</c:v>
                </c:pt>
                <c:pt idx="1364">
                  <c:v>42179</c:v>
                </c:pt>
                <c:pt idx="1365">
                  <c:v>42180</c:v>
                </c:pt>
                <c:pt idx="1366">
                  <c:v>42181</c:v>
                </c:pt>
                <c:pt idx="1367">
                  <c:v>42184</c:v>
                </c:pt>
                <c:pt idx="1368">
                  <c:v>42185</c:v>
                </c:pt>
                <c:pt idx="1369">
                  <c:v>42186</c:v>
                </c:pt>
                <c:pt idx="1370">
                  <c:v>42187</c:v>
                </c:pt>
                <c:pt idx="1371">
                  <c:v>42188</c:v>
                </c:pt>
                <c:pt idx="1372">
                  <c:v>42191</c:v>
                </c:pt>
                <c:pt idx="1373">
                  <c:v>42192</c:v>
                </c:pt>
                <c:pt idx="1374">
                  <c:v>42193</c:v>
                </c:pt>
                <c:pt idx="1375">
                  <c:v>42194</c:v>
                </c:pt>
                <c:pt idx="1376">
                  <c:v>42195</c:v>
                </c:pt>
                <c:pt idx="1377">
                  <c:v>42198</c:v>
                </c:pt>
                <c:pt idx="1378">
                  <c:v>42199</c:v>
                </c:pt>
                <c:pt idx="1379">
                  <c:v>42200</c:v>
                </c:pt>
                <c:pt idx="1380">
                  <c:v>42201</c:v>
                </c:pt>
                <c:pt idx="1381">
                  <c:v>42202</c:v>
                </c:pt>
                <c:pt idx="1382">
                  <c:v>42205</c:v>
                </c:pt>
                <c:pt idx="1383">
                  <c:v>42206</c:v>
                </c:pt>
                <c:pt idx="1384">
                  <c:v>42207</c:v>
                </c:pt>
                <c:pt idx="1385">
                  <c:v>42208</c:v>
                </c:pt>
                <c:pt idx="1386">
                  <c:v>42209</c:v>
                </c:pt>
                <c:pt idx="1387">
                  <c:v>42212</c:v>
                </c:pt>
                <c:pt idx="1388">
                  <c:v>42213</c:v>
                </c:pt>
                <c:pt idx="1389">
                  <c:v>42214</c:v>
                </c:pt>
                <c:pt idx="1390">
                  <c:v>42215</c:v>
                </c:pt>
                <c:pt idx="1391">
                  <c:v>42216</c:v>
                </c:pt>
                <c:pt idx="1392">
                  <c:v>42219</c:v>
                </c:pt>
                <c:pt idx="1393">
                  <c:v>42220</c:v>
                </c:pt>
                <c:pt idx="1394">
                  <c:v>42221</c:v>
                </c:pt>
                <c:pt idx="1395">
                  <c:v>42222</c:v>
                </c:pt>
                <c:pt idx="1396">
                  <c:v>42223</c:v>
                </c:pt>
                <c:pt idx="1397">
                  <c:v>42226</c:v>
                </c:pt>
                <c:pt idx="1398">
                  <c:v>42227</c:v>
                </c:pt>
                <c:pt idx="1399">
                  <c:v>42228</c:v>
                </c:pt>
                <c:pt idx="1400">
                  <c:v>42229</c:v>
                </c:pt>
                <c:pt idx="1401">
                  <c:v>42230</c:v>
                </c:pt>
                <c:pt idx="1402">
                  <c:v>42233</c:v>
                </c:pt>
                <c:pt idx="1403">
                  <c:v>42234</c:v>
                </c:pt>
                <c:pt idx="1404">
                  <c:v>42235</c:v>
                </c:pt>
                <c:pt idx="1405">
                  <c:v>42236</c:v>
                </c:pt>
                <c:pt idx="1406">
                  <c:v>42237</c:v>
                </c:pt>
                <c:pt idx="1407">
                  <c:v>42240</c:v>
                </c:pt>
                <c:pt idx="1408">
                  <c:v>42241</c:v>
                </c:pt>
                <c:pt idx="1409">
                  <c:v>42242</c:v>
                </c:pt>
                <c:pt idx="1410">
                  <c:v>42243</c:v>
                </c:pt>
                <c:pt idx="1411">
                  <c:v>42244</c:v>
                </c:pt>
                <c:pt idx="1412">
                  <c:v>42247</c:v>
                </c:pt>
                <c:pt idx="1413">
                  <c:v>42248</c:v>
                </c:pt>
                <c:pt idx="1414">
                  <c:v>42249</c:v>
                </c:pt>
                <c:pt idx="1415">
                  <c:v>42250</c:v>
                </c:pt>
                <c:pt idx="1416">
                  <c:v>42251</c:v>
                </c:pt>
                <c:pt idx="1417">
                  <c:v>42254</c:v>
                </c:pt>
                <c:pt idx="1418">
                  <c:v>42255</c:v>
                </c:pt>
                <c:pt idx="1419">
                  <c:v>42256</c:v>
                </c:pt>
                <c:pt idx="1420">
                  <c:v>42257</c:v>
                </c:pt>
                <c:pt idx="1421">
                  <c:v>42258</c:v>
                </c:pt>
                <c:pt idx="1422">
                  <c:v>42261</c:v>
                </c:pt>
                <c:pt idx="1423">
                  <c:v>42262</c:v>
                </c:pt>
                <c:pt idx="1424">
                  <c:v>42263</c:v>
                </c:pt>
                <c:pt idx="1425">
                  <c:v>42264</c:v>
                </c:pt>
                <c:pt idx="1426">
                  <c:v>42265</c:v>
                </c:pt>
                <c:pt idx="1427">
                  <c:v>42268</c:v>
                </c:pt>
                <c:pt idx="1428">
                  <c:v>42269</c:v>
                </c:pt>
                <c:pt idx="1429">
                  <c:v>42270</c:v>
                </c:pt>
                <c:pt idx="1430">
                  <c:v>42271</c:v>
                </c:pt>
                <c:pt idx="1431">
                  <c:v>42272</c:v>
                </c:pt>
                <c:pt idx="1432">
                  <c:v>42275</c:v>
                </c:pt>
                <c:pt idx="1433">
                  <c:v>42276</c:v>
                </c:pt>
                <c:pt idx="1434">
                  <c:v>42277</c:v>
                </c:pt>
                <c:pt idx="1435">
                  <c:v>42278</c:v>
                </c:pt>
                <c:pt idx="1436">
                  <c:v>42279</c:v>
                </c:pt>
                <c:pt idx="1437">
                  <c:v>42282</c:v>
                </c:pt>
                <c:pt idx="1438">
                  <c:v>42283</c:v>
                </c:pt>
                <c:pt idx="1439">
                  <c:v>42284</c:v>
                </c:pt>
                <c:pt idx="1440">
                  <c:v>42285</c:v>
                </c:pt>
                <c:pt idx="1441">
                  <c:v>42286</c:v>
                </c:pt>
                <c:pt idx="1442">
                  <c:v>42289</c:v>
                </c:pt>
                <c:pt idx="1443">
                  <c:v>42290</c:v>
                </c:pt>
                <c:pt idx="1444">
                  <c:v>42291</c:v>
                </c:pt>
                <c:pt idx="1445">
                  <c:v>42292</c:v>
                </c:pt>
                <c:pt idx="1446">
                  <c:v>42293</c:v>
                </c:pt>
                <c:pt idx="1447">
                  <c:v>42296</c:v>
                </c:pt>
                <c:pt idx="1448">
                  <c:v>42297</c:v>
                </c:pt>
                <c:pt idx="1449">
                  <c:v>42298</c:v>
                </c:pt>
                <c:pt idx="1450">
                  <c:v>42299</c:v>
                </c:pt>
                <c:pt idx="1451">
                  <c:v>42300</c:v>
                </c:pt>
                <c:pt idx="1452">
                  <c:v>42303</c:v>
                </c:pt>
                <c:pt idx="1453">
                  <c:v>42304</c:v>
                </c:pt>
                <c:pt idx="1454">
                  <c:v>42305</c:v>
                </c:pt>
                <c:pt idx="1455">
                  <c:v>42306</c:v>
                </c:pt>
                <c:pt idx="1456">
                  <c:v>42307</c:v>
                </c:pt>
                <c:pt idx="1457">
                  <c:v>42310</c:v>
                </c:pt>
                <c:pt idx="1458">
                  <c:v>42311</c:v>
                </c:pt>
                <c:pt idx="1459">
                  <c:v>42312</c:v>
                </c:pt>
                <c:pt idx="1460">
                  <c:v>42313</c:v>
                </c:pt>
                <c:pt idx="1461">
                  <c:v>42314</c:v>
                </c:pt>
                <c:pt idx="1462">
                  <c:v>42317</c:v>
                </c:pt>
                <c:pt idx="1463">
                  <c:v>42318</c:v>
                </c:pt>
                <c:pt idx="1464">
                  <c:v>42319</c:v>
                </c:pt>
                <c:pt idx="1465">
                  <c:v>42320</c:v>
                </c:pt>
                <c:pt idx="1466">
                  <c:v>42321</c:v>
                </c:pt>
                <c:pt idx="1467">
                  <c:v>42324</c:v>
                </c:pt>
                <c:pt idx="1468">
                  <c:v>42325</c:v>
                </c:pt>
                <c:pt idx="1469">
                  <c:v>42326</c:v>
                </c:pt>
                <c:pt idx="1470">
                  <c:v>42327</c:v>
                </c:pt>
                <c:pt idx="1471">
                  <c:v>42328</c:v>
                </c:pt>
                <c:pt idx="1472">
                  <c:v>42331</c:v>
                </c:pt>
                <c:pt idx="1473">
                  <c:v>42332</c:v>
                </c:pt>
                <c:pt idx="1474">
                  <c:v>42333</c:v>
                </c:pt>
                <c:pt idx="1475">
                  <c:v>42334</c:v>
                </c:pt>
                <c:pt idx="1476">
                  <c:v>42335</c:v>
                </c:pt>
                <c:pt idx="1477">
                  <c:v>42338</c:v>
                </c:pt>
                <c:pt idx="1478">
                  <c:v>42339</c:v>
                </c:pt>
                <c:pt idx="1479">
                  <c:v>42340</c:v>
                </c:pt>
                <c:pt idx="1480">
                  <c:v>42341</c:v>
                </c:pt>
                <c:pt idx="1481">
                  <c:v>42342</c:v>
                </c:pt>
                <c:pt idx="1482">
                  <c:v>42345</c:v>
                </c:pt>
                <c:pt idx="1483">
                  <c:v>42346</c:v>
                </c:pt>
                <c:pt idx="1484">
                  <c:v>42347</c:v>
                </c:pt>
                <c:pt idx="1485">
                  <c:v>42348</c:v>
                </c:pt>
                <c:pt idx="1486">
                  <c:v>42349</c:v>
                </c:pt>
                <c:pt idx="1487">
                  <c:v>42352</c:v>
                </c:pt>
                <c:pt idx="1488">
                  <c:v>42353</c:v>
                </c:pt>
                <c:pt idx="1489">
                  <c:v>42354</c:v>
                </c:pt>
                <c:pt idx="1490">
                  <c:v>42355</c:v>
                </c:pt>
                <c:pt idx="1491">
                  <c:v>42356</c:v>
                </c:pt>
                <c:pt idx="1492">
                  <c:v>42359</c:v>
                </c:pt>
                <c:pt idx="1493">
                  <c:v>42360</c:v>
                </c:pt>
                <c:pt idx="1494">
                  <c:v>42361</c:v>
                </c:pt>
                <c:pt idx="1495">
                  <c:v>42366</c:v>
                </c:pt>
                <c:pt idx="1496">
                  <c:v>42367</c:v>
                </c:pt>
                <c:pt idx="1497">
                  <c:v>42368</c:v>
                </c:pt>
                <c:pt idx="1498">
                  <c:v>42373</c:v>
                </c:pt>
                <c:pt idx="1499">
                  <c:v>42374</c:v>
                </c:pt>
                <c:pt idx="1500">
                  <c:v>42375</c:v>
                </c:pt>
                <c:pt idx="1501">
                  <c:v>42376</c:v>
                </c:pt>
                <c:pt idx="1502">
                  <c:v>42377</c:v>
                </c:pt>
                <c:pt idx="1503">
                  <c:v>42380</c:v>
                </c:pt>
                <c:pt idx="1504">
                  <c:v>42381</c:v>
                </c:pt>
                <c:pt idx="1505">
                  <c:v>42382</c:v>
                </c:pt>
                <c:pt idx="1506">
                  <c:v>42383</c:v>
                </c:pt>
                <c:pt idx="1507">
                  <c:v>42384</c:v>
                </c:pt>
                <c:pt idx="1508">
                  <c:v>42387</c:v>
                </c:pt>
                <c:pt idx="1509">
                  <c:v>42388</c:v>
                </c:pt>
                <c:pt idx="1510">
                  <c:v>42389</c:v>
                </c:pt>
                <c:pt idx="1511">
                  <c:v>42390</c:v>
                </c:pt>
                <c:pt idx="1512">
                  <c:v>42391</c:v>
                </c:pt>
                <c:pt idx="1513">
                  <c:v>42394</c:v>
                </c:pt>
                <c:pt idx="1514">
                  <c:v>42395</c:v>
                </c:pt>
                <c:pt idx="1515">
                  <c:v>42396</c:v>
                </c:pt>
                <c:pt idx="1516">
                  <c:v>42397</c:v>
                </c:pt>
                <c:pt idx="1517">
                  <c:v>42398</c:v>
                </c:pt>
                <c:pt idx="1518">
                  <c:v>42401</c:v>
                </c:pt>
                <c:pt idx="1519">
                  <c:v>42402</c:v>
                </c:pt>
                <c:pt idx="1520">
                  <c:v>42403</c:v>
                </c:pt>
                <c:pt idx="1521">
                  <c:v>42404</c:v>
                </c:pt>
                <c:pt idx="1522">
                  <c:v>42405</c:v>
                </c:pt>
                <c:pt idx="1523">
                  <c:v>42408</c:v>
                </c:pt>
                <c:pt idx="1524">
                  <c:v>42409</c:v>
                </c:pt>
                <c:pt idx="1525">
                  <c:v>42410</c:v>
                </c:pt>
                <c:pt idx="1526">
                  <c:v>42411</c:v>
                </c:pt>
                <c:pt idx="1527">
                  <c:v>42412</c:v>
                </c:pt>
                <c:pt idx="1528">
                  <c:v>42415</c:v>
                </c:pt>
                <c:pt idx="1529">
                  <c:v>42416</c:v>
                </c:pt>
                <c:pt idx="1530">
                  <c:v>42417</c:v>
                </c:pt>
                <c:pt idx="1531">
                  <c:v>42418</c:v>
                </c:pt>
                <c:pt idx="1532">
                  <c:v>42419</c:v>
                </c:pt>
                <c:pt idx="1533">
                  <c:v>42422</c:v>
                </c:pt>
                <c:pt idx="1534">
                  <c:v>42423</c:v>
                </c:pt>
                <c:pt idx="1535">
                  <c:v>42424</c:v>
                </c:pt>
                <c:pt idx="1536">
                  <c:v>42425</c:v>
                </c:pt>
                <c:pt idx="1537">
                  <c:v>42426</c:v>
                </c:pt>
                <c:pt idx="1538">
                  <c:v>42429</c:v>
                </c:pt>
                <c:pt idx="1539">
                  <c:v>42430</c:v>
                </c:pt>
                <c:pt idx="1540">
                  <c:v>42431</c:v>
                </c:pt>
                <c:pt idx="1541">
                  <c:v>42432</c:v>
                </c:pt>
                <c:pt idx="1542">
                  <c:v>42433</c:v>
                </c:pt>
                <c:pt idx="1543">
                  <c:v>42436</c:v>
                </c:pt>
                <c:pt idx="1544">
                  <c:v>42437</c:v>
                </c:pt>
                <c:pt idx="1545">
                  <c:v>42438</c:v>
                </c:pt>
                <c:pt idx="1546">
                  <c:v>42439</c:v>
                </c:pt>
                <c:pt idx="1547">
                  <c:v>42440</c:v>
                </c:pt>
                <c:pt idx="1548">
                  <c:v>42443</c:v>
                </c:pt>
                <c:pt idx="1549">
                  <c:v>42444</c:v>
                </c:pt>
                <c:pt idx="1550">
                  <c:v>42445</c:v>
                </c:pt>
                <c:pt idx="1551">
                  <c:v>42446</c:v>
                </c:pt>
                <c:pt idx="1552">
                  <c:v>42447</c:v>
                </c:pt>
                <c:pt idx="1553">
                  <c:v>42450</c:v>
                </c:pt>
                <c:pt idx="1554">
                  <c:v>42451</c:v>
                </c:pt>
                <c:pt idx="1555">
                  <c:v>42452</c:v>
                </c:pt>
                <c:pt idx="1556">
                  <c:v>42458</c:v>
                </c:pt>
                <c:pt idx="1557">
                  <c:v>42459</c:v>
                </c:pt>
                <c:pt idx="1558">
                  <c:v>42460</c:v>
                </c:pt>
                <c:pt idx="1559">
                  <c:v>42461</c:v>
                </c:pt>
                <c:pt idx="1560">
                  <c:v>42464</c:v>
                </c:pt>
                <c:pt idx="1561">
                  <c:v>42465</c:v>
                </c:pt>
                <c:pt idx="1562">
                  <c:v>42466</c:v>
                </c:pt>
                <c:pt idx="1563">
                  <c:v>42467</c:v>
                </c:pt>
                <c:pt idx="1564">
                  <c:v>42468</c:v>
                </c:pt>
                <c:pt idx="1565">
                  <c:v>42471</c:v>
                </c:pt>
                <c:pt idx="1566">
                  <c:v>42472</c:v>
                </c:pt>
                <c:pt idx="1567">
                  <c:v>42473</c:v>
                </c:pt>
                <c:pt idx="1568">
                  <c:v>42474</c:v>
                </c:pt>
                <c:pt idx="1569">
                  <c:v>42475</c:v>
                </c:pt>
                <c:pt idx="1570">
                  <c:v>42478</c:v>
                </c:pt>
                <c:pt idx="1571">
                  <c:v>42479</c:v>
                </c:pt>
                <c:pt idx="1572">
                  <c:v>42480</c:v>
                </c:pt>
                <c:pt idx="1573">
                  <c:v>42481</c:v>
                </c:pt>
                <c:pt idx="1574">
                  <c:v>42485</c:v>
                </c:pt>
                <c:pt idx="1575">
                  <c:v>42486</c:v>
                </c:pt>
                <c:pt idx="1576">
                  <c:v>42487</c:v>
                </c:pt>
                <c:pt idx="1577">
                  <c:v>42488</c:v>
                </c:pt>
                <c:pt idx="1578">
                  <c:v>42489</c:v>
                </c:pt>
                <c:pt idx="1579">
                  <c:v>42492</c:v>
                </c:pt>
                <c:pt idx="1580">
                  <c:v>42493</c:v>
                </c:pt>
                <c:pt idx="1581">
                  <c:v>42494</c:v>
                </c:pt>
                <c:pt idx="1582">
                  <c:v>42499</c:v>
                </c:pt>
                <c:pt idx="1583">
                  <c:v>42500</c:v>
                </c:pt>
                <c:pt idx="1584">
                  <c:v>42501</c:v>
                </c:pt>
                <c:pt idx="1585">
                  <c:v>42502</c:v>
                </c:pt>
                <c:pt idx="1586">
                  <c:v>42503</c:v>
                </c:pt>
                <c:pt idx="1587">
                  <c:v>42507</c:v>
                </c:pt>
                <c:pt idx="1588">
                  <c:v>42508</c:v>
                </c:pt>
                <c:pt idx="1589">
                  <c:v>42509</c:v>
                </c:pt>
                <c:pt idx="1590">
                  <c:v>42510</c:v>
                </c:pt>
                <c:pt idx="1591">
                  <c:v>42513</c:v>
                </c:pt>
                <c:pt idx="1592">
                  <c:v>42514</c:v>
                </c:pt>
                <c:pt idx="1593">
                  <c:v>42515</c:v>
                </c:pt>
                <c:pt idx="1594">
                  <c:v>42516</c:v>
                </c:pt>
                <c:pt idx="1595">
                  <c:v>42517</c:v>
                </c:pt>
                <c:pt idx="1596">
                  <c:v>42520</c:v>
                </c:pt>
                <c:pt idx="1597">
                  <c:v>42521</c:v>
                </c:pt>
                <c:pt idx="1598">
                  <c:v>42522</c:v>
                </c:pt>
                <c:pt idx="1599">
                  <c:v>42523</c:v>
                </c:pt>
                <c:pt idx="1600">
                  <c:v>42524</c:v>
                </c:pt>
                <c:pt idx="1601">
                  <c:v>42527</c:v>
                </c:pt>
                <c:pt idx="1602">
                  <c:v>42528</c:v>
                </c:pt>
                <c:pt idx="1603">
                  <c:v>42529</c:v>
                </c:pt>
                <c:pt idx="1604">
                  <c:v>42530</c:v>
                </c:pt>
                <c:pt idx="1605">
                  <c:v>42531</c:v>
                </c:pt>
                <c:pt idx="1606">
                  <c:v>42534</c:v>
                </c:pt>
                <c:pt idx="1607">
                  <c:v>42535</c:v>
                </c:pt>
                <c:pt idx="1608">
                  <c:v>42536</c:v>
                </c:pt>
                <c:pt idx="1609">
                  <c:v>42537</c:v>
                </c:pt>
                <c:pt idx="1610">
                  <c:v>42538</c:v>
                </c:pt>
                <c:pt idx="1611">
                  <c:v>42541</c:v>
                </c:pt>
                <c:pt idx="1612">
                  <c:v>42542</c:v>
                </c:pt>
                <c:pt idx="1613">
                  <c:v>42543</c:v>
                </c:pt>
                <c:pt idx="1614">
                  <c:v>42544</c:v>
                </c:pt>
                <c:pt idx="1615">
                  <c:v>42545</c:v>
                </c:pt>
                <c:pt idx="1616">
                  <c:v>42548</c:v>
                </c:pt>
                <c:pt idx="1617">
                  <c:v>42549</c:v>
                </c:pt>
                <c:pt idx="1618">
                  <c:v>42550</c:v>
                </c:pt>
                <c:pt idx="1619">
                  <c:v>42551</c:v>
                </c:pt>
                <c:pt idx="1620">
                  <c:v>42552</c:v>
                </c:pt>
                <c:pt idx="1621">
                  <c:v>42555</c:v>
                </c:pt>
                <c:pt idx="1622">
                  <c:v>42556</c:v>
                </c:pt>
                <c:pt idx="1623">
                  <c:v>42557</c:v>
                </c:pt>
                <c:pt idx="1624">
                  <c:v>42558</c:v>
                </c:pt>
                <c:pt idx="1625">
                  <c:v>42559</c:v>
                </c:pt>
                <c:pt idx="1626">
                  <c:v>42562</c:v>
                </c:pt>
                <c:pt idx="1627">
                  <c:v>42563</c:v>
                </c:pt>
                <c:pt idx="1628">
                  <c:v>42564</c:v>
                </c:pt>
                <c:pt idx="1629">
                  <c:v>42565</c:v>
                </c:pt>
                <c:pt idx="1630">
                  <c:v>42566</c:v>
                </c:pt>
                <c:pt idx="1631">
                  <c:v>42569</c:v>
                </c:pt>
                <c:pt idx="1632">
                  <c:v>42570</c:v>
                </c:pt>
                <c:pt idx="1633">
                  <c:v>42571</c:v>
                </c:pt>
                <c:pt idx="1634">
                  <c:v>42572</c:v>
                </c:pt>
                <c:pt idx="1635">
                  <c:v>42573</c:v>
                </c:pt>
                <c:pt idx="1636">
                  <c:v>42576</c:v>
                </c:pt>
                <c:pt idx="1637">
                  <c:v>42577</c:v>
                </c:pt>
                <c:pt idx="1638">
                  <c:v>42578</c:v>
                </c:pt>
                <c:pt idx="1639">
                  <c:v>42579</c:v>
                </c:pt>
                <c:pt idx="1640">
                  <c:v>42580</c:v>
                </c:pt>
                <c:pt idx="1641">
                  <c:v>42583</c:v>
                </c:pt>
                <c:pt idx="1642">
                  <c:v>42584</c:v>
                </c:pt>
                <c:pt idx="1643">
                  <c:v>42585</c:v>
                </c:pt>
                <c:pt idx="1644">
                  <c:v>42586</c:v>
                </c:pt>
                <c:pt idx="1645">
                  <c:v>42587</c:v>
                </c:pt>
                <c:pt idx="1646">
                  <c:v>42590</c:v>
                </c:pt>
                <c:pt idx="1647">
                  <c:v>42591</c:v>
                </c:pt>
                <c:pt idx="1648">
                  <c:v>42592</c:v>
                </c:pt>
                <c:pt idx="1649">
                  <c:v>42593</c:v>
                </c:pt>
                <c:pt idx="1650">
                  <c:v>42594</c:v>
                </c:pt>
                <c:pt idx="1651">
                  <c:v>42597</c:v>
                </c:pt>
                <c:pt idx="1652">
                  <c:v>42598</c:v>
                </c:pt>
                <c:pt idx="1653">
                  <c:v>42599</c:v>
                </c:pt>
                <c:pt idx="1654">
                  <c:v>42600</c:v>
                </c:pt>
                <c:pt idx="1655">
                  <c:v>42601</c:v>
                </c:pt>
                <c:pt idx="1656">
                  <c:v>42604</c:v>
                </c:pt>
                <c:pt idx="1657">
                  <c:v>42605</c:v>
                </c:pt>
                <c:pt idx="1658">
                  <c:v>42606</c:v>
                </c:pt>
                <c:pt idx="1659">
                  <c:v>42607</c:v>
                </c:pt>
                <c:pt idx="1660">
                  <c:v>42608</c:v>
                </c:pt>
                <c:pt idx="1661">
                  <c:v>42611</c:v>
                </c:pt>
                <c:pt idx="1662">
                  <c:v>42612</c:v>
                </c:pt>
                <c:pt idx="1663">
                  <c:v>42613</c:v>
                </c:pt>
                <c:pt idx="1664">
                  <c:v>42614</c:v>
                </c:pt>
                <c:pt idx="1665">
                  <c:v>42615</c:v>
                </c:pt>
                <c:pt idx="1666">
                  <c:v>42618</c:v>
                </c:pt>
                <c:pt idx="1667">
                  <c:v>42619</c:v>
                </c:pt>
                <c:pt idx="1668">
                  <c:v>42620</c:v>
                </c:pt>
                <c:pt idx="1669">
                  <c:v>42621</c:v>
                </c:pt>
                <c:pt idx="1670">
                  <c:v>42622</c:v>
                </c:pt>
                <c:pt idx="1671">
                  <c:v>42625</c:v>
                </c:pt>
                <c:pt idx="1672">
                  <c:v>42626</c:v>
                </c:pt>
                <c:pt idx="1673">
                  <c:v>42627</c:v>
                </c:pt>
                <c:pt idx="1674">
                  <c:v>42628</c:v>
                </c:pt>
                <c:pt idx="1675">
                  <c:v>42629</c:v>
                </c:pt>
                <c:pt idx="1676">
                  <c:v>42632</c:v>
                </c:pt>
                <c:pt idx="1677">
                  <c:v>42633</c:v>
                </c:pt>
                <c:pt idx="1678">
                  <c:v>42634</c:v>
                </c:pt>
                <c:pt idx="1679">
                  <c:v>42635</c:v>
                </c:pt>
                <c:pt idx="1680">
                  <c:v>42636</c:v>
                </c:pt>
                <c:pt idx="1681">
                  <c:v>42639</c:v>
                </c:pt>
                <c:pt idx="1682">
                  <c:v>42640</c:v>
                </c:pt>
                <c:pt idx="1683">
                  <c:v>42641</c:v>
                </c:pt>
                <c:pt idx="1684">
                  <c:v>42642</c:v>
                </c:pt>
                <c:pt idx="1685">
                  <c:v>42643</c:v>
                </c:pt>
                <c:pt idx="1686">
                  <c:v>42646</c:v>
                </c:pt>
                <c:pt idx="1687">
                  <c:v>42647</c:v>
                </c:pt>
                <c:pt idx="1688">
                  <c:v>42648</c:v>
                </c:pt>
                <c:pt idx="1689">
                  <c:v>42649</c:v>
                </c:pt>
                <c:pt idx="1690">
                  <c:v>42650</c:v>
                </c:pt>
                <c:pt idx="1691">
                  <c:v>42653</c:v>
                </c:pt>
                <c:pt idx="1692">
                  <c:v>42654</c:v>
                </c:pt>
                <c:pt idx="1693">
                  <c:v>42655</c:v>
                </c:pt>
                <c:pt idx="1694">
                  <c:v>42656</c:v>
                </c:pt>
                <c:pt idx="1695">
                  <c:v>42657</c:v>
                </c:pt>
                <c:pt idx="1696">
                  <c:v>42660</c:v>
                </c:pt>
                <c:pt idx="1697">
                  <c:v>42661</c:v>
                </c:pt>
                <c:pt idx="1698">
                  <c:v>42662</c:v>
                </c:pt>
                <c:pt idx="1699">
                  <c:v>42663</c:v>
                </c:pt>
                <c:pt idx="1700">
                  <c:v>42664</c:v>
                </c:pt>
                <c:pt idx="1701">
                  <c:v>42667</c:v>
                </c:pt>
                <c:pt idx="1702">
                  <c:v>42668</c:v>
                </c:pt>
                <c:pt idx="1703">
                  <c:v>42669</c:v>
                </c:pt>
                <c:pt idx="1704">
                  <c:v>42670</c:v>
                </c:pt>
                <c:pt idx="1705">
                  <c:v>42671</c:v>
                </c:pt>
                <c:pt idx="1706">
                  <c:v>42674</c:v>
                </c:pt>
                <c:pt idx="1707">
                  <c:v>42675</c:v>
                </c:pt>
                <c:pt idx="1708">
                  <c:v>42676</c:v>
                </c:pt>
                <c:pt idx="1709">
                  <c:v>42677</c:v>
                </c:pt>
                <c:pt idx="1710">
                  <c:v>42678</c:v>
                </c:pt>
                <c:pt idx="1711">
                  <c:v>42681</c:v>
                </c:pt>
                <c:pt idx="1712">
                  <c:v>42682</c:v>
                </c:pt>
                <c:pt idx="1713">
                  <c:v>42683</c:v>
                </c:pt>
                <c:pt idx="1714">
                  <c:v>42684</c:v>
                </c:pt>
                <c:pt idx="1715">
                  <c:v>42685</c:v>
                </c:pt>
                <c:pt idx="1716">
                  <c:v>42688</c:v>
                </c:pt>
                <c:pt idx="1717">
                  <c:v>42689</c:v>
                </c:pt>
                <c:pt idx="1718">
                  <c:v>42690</c:v>
                </c:pt>
                <c:pt idx="1719">
                  <c:v>42691</c:v>
                </c:pt>
                <c:pt idx="1720">
                  <c:v>42692</c:v>
                </c:pt>
                <c:pt idx="1721">
                  <c:v>42695</c:v>
                </c:pt>
                <c:pt idx="1722">
                  <c:v>42696</c:v>
                </c:pt>
                <c:pt idx="1723">
                  <c:v>42697</c:v>
                </c:pt>
                <c:pt idx="1724">
                  <c:v>42698</c:v>
                </c:pt>
                <c:pt idx="1725">
                  <c:v>42699</c:v>
                </c:pt>
                <c:pt idx="1726">
                  <c:v>42702</c:v>
                </c:pt>
                <c:pt idx="1727">
                  <c:v>42703</c:v>
                </c:pt>
                <c:pt idx="1728">
                  <c:v>42704</c:v>
                </c:pt>
                <c:pt idx="1729">
                  <c:v>42705</c:v>
                </c:pt>
                <c:pt idx="1730">
                  <c:v>42706</c:v>
                </c:pt>
                <c:pt idx="1731">
                  <c:v>42709</c:v>
                </c:pt>
                <c:pt idx="1732">
                  <c:v>42710</c:v>
                </c:pt>
                <c:pt idx="1733">
                  <c:v>42711</c:v>
                </c:pt>
                <c:pt idx="1734">
                  <c:v>42712</c:v>
                </c:pt>
                <c:pt idx="1735">
                  <c:v>42713</c:v>
                </c:pt>
                <c:pt idx="1736">
                  <c:v>42716</c:v>
                </c:pt>
                <c:pt idx="1737">
                  <c:v>42717</c:v>
                </c:pt>
                <c:pt idx="1738">
                  <c:v>42718</c:v>
                </c:pt>
                <c:pt idx="1739">
                  <c:v>42719</c:v>
                </c:pt>
                <c:pt idx="1740">
                  <c:v>42720</c:v>
                </c:pt>
                <c:pt idx="1741">
                  <c:v>42723</c:v>
                </c:pt>
                <c:pt idx="1742">
                  <c:v>42724</c:v>
                </c:pt>
                <c:pt idx="1743">
                  <c:v>42725</c:v>
                </c:pt>
                <c:pt idx="1744">
                  <c:v>42726</c:v>
                </c:pt>
                <c:pt idx="1745">
                  <c:v>42727</c:v>
                </c:pt>
                <c:pt idx="1746">
                  <c:v>42731</c:v>
                </c:pt>
                <c:pt idx="1747">
                  <c:v>42732</c:v>
                </c:pt>
                <c:pt idx="1748">
                  <c:v>42733</c:v>
                </c:pt>
                <c:pt idx="1749">
                  <c:v>42734</c:v>
                </c:pt>
                <c:pt idx="1750">
                  <c:v>42737</c:v>
                </c:pt>
                <c:pt idx="1751">
                  <c:v>42738</c:v>
                </c:pt>
                <c:pt idx="1752">
                  <c:v>42739</c:v>
                </c:pt>
                <c:pt idx="1753">
                  <c:v>42740</c:v>
                </c:pt>
                <c:pt idx="1754">
                  <c:v>42741</c:v>
                </c:pt>
                <c:pt idx="1755">
                  <c:v>42744</c:v>
                </c:pt>
                <c:pt idx="1756">
                  <c:v>42745</c:v>
                </c:pt>
                <c:pt idx="1757">
                  <c:v>42746</c:v>
                </c:pt>
                <c:pt idx="1758">
                  <c:v>42747</c:v>
                </c:pt>
                <c:pt idx="1759">
                  <c:v>42748</c:v>
                </c:pt>
                <c:pt idx="1760">
                  <c:v>42751</c:v>
                </c:pt>
                <c:pt idx="1761">
                  <c:v>42752</c:v>
                </c:pt>
                <c:pt idx="1762">
                  <c:v>42753</c:v>
                </c:pt>
                <c:pt idx="1763">
                  <c:v>42754</c:v>
                </c:pt>
                <c:pt idx="1764">
                  <c:v>42755</c:v>
                </c:pt>
                <c:pt idx="1765">
                  <c:v>42758</c:v>
                </c:pt>
                <c:pt idx="1766">
                  <c:v>42759</c:v>
                </c:pt>
                <c:pt idx="1767">
                  <c:v>42760</c:v>
                </c:pt>
                <c:pt idx="1768">
                  <c:v>42761</c:v>
                </c:pt>
                <c:pt idx="1769">
                  <c:v>42762</c:v>
                </c:pt>
                <c:pt idx="1770">
                  <c:v>42765</c:v>
                </c:pt>
                <c:pt idx="1771">
                  <c:v>42766</c:v>
                </c:pt>
                <c:pt idx="1772">
                  <c:v>42767</c:v>
                </c:pt>
                <c:pt idx="1773">
                  <c:v>42768</c:v>
                </c:pt>
                <c:pt idx="1774">
                  <c:v>42769</c:v>
                </c:pt>
                <c:pt idx="1775">
                  <c:v>42772</c:v>
                </c:pt>
                <c:pt idx="1776">
                  <c:v>42773</c:v>
                </c:pt>
                <c:pt idx="1777">
                  <c:v>42774</c:v>
                </c:pt>
                <c:pt idx="1778">
                  <c:v>42775</c:v>
                </c:pt>
                <c:pt idx="1779">
                  <c:v>42776</c:v>
                </c:pt>
                <c:pt idx="1780">
                  <c:v>42779</c:v>
                </c:pt>
                <c:pt idx="1781">
                  <c:v>42780</c:v>
                </c:pt>
                <c:pt idx="1782">
                  <c:v>42781</c:v>
                </c:pt>
                <c:pt idx="1783">
                  <c:v>42782</c:v>
                </c:pt>
                <c:pt idx="1784">
                  <c:v>42783</c:v>
                </c:pt>
                <c:pt idx="1785">
                  <c:v>42786</c:v>
                </c:pt>
                <c:pt idx="1786">
                  <c:v>42787</c:v>
                </c:pt>
                <c:pt idx="1787">
                  <c:v>42788</c:v>
                </c:pt>
                <c:pt idx="1788">
                  <c:v>42789</c:v>
                </c:pt>
                <c:pt idx="1789">
                  <c:v>42790</c:v>
                </c:pt>
                <c:pt idx="1790">
                  <c:v>42793</c:v>
                </c:pt>
                <c:pt idx="1791">
                  <c:v>42794</c:v>
                </c:pt>
                <c:pt idx="1792">
                  <c:v>42795</c:v>
                </c:pt>
                <c:pt idx="1793">
                  <c:v>42796</c:v>
                </c:pt>
                <c:pt idx="1794">
                  <c:v>42797</c:v>
                </c:pt>
                <c:pt idx="1795">
                  <c:v>42800</c:v>
                </c:pt>
                <c:pt idx="1796">
                  <c:v>42801</c:v>
                </c:pt>
                <c:pt idx="1797">
                  <c:v>42802</c:v>
                </c:pt>
                <c:pt idx="1798">
                  <c:v>42803</c:v>
                </c:pt>
                <c:pt idx="1799">
                  <c:v>42804</c:v>
                </c:pt>
                <c:pt idx="1800">
                  <c:v>42807</c:v>
                </c:pt>
                <c:pt idx="1801">
                  <c:v>42808</c:v>
                </c:pt>
                <c:pt idx="1802">
                  <c:v>42809</c:v>
                </c:pt>
                <c:pt idx="1803">
                  <c:v>42810</c:v>
                </c:pt>
                <c:pt idx="1804">
                  <c:v>42811</c:v>
                </c:pt>
                <c:pt idx="1805">
                  <c:v>42814</c:v>
                </c:pt>
                <c:pt idx="1806">
                  <c:v>42815</c:v>
                </c:pt>
                <c:pt idx="1807">
                  <c:v>42816</c:v>
                </c:pt>
                <c:pt idx="1808">
                  <c:v>42817</c:v>
                </c:pt>
                <c:pt idx="1809">
                  <c:v>42818</c:v>
                </c:pt>
                <c:pt idx="1810">
                  <c:v>42821</c:v>
                </c:pt>
                <c:pt idx="1811">
                  <c:v>42822</c:v>
                </c:pt>
                <c:pt idx="1812">
                  <c:v>42823</c:v>
                </c:pt>
                <c:pt idx="1813">
                  <c:v>42824</c:v>
                </c:pt>
                <c:pt idx="1814">
                  <c:v>42825</c:v>
                </c:pt>
                <c:pt idx="1815">
                  <c:v>42828</c:v>
                </c:pt>
                <c:pt idx="1816">
                  <c:v>42829</c:v>
                </c:pt>
                <c:pt idx="1817">
                  <c:v>42830</c:v>
                </c:pt>
                <c:pt idx="1818">
                  <c:v>42831</c:v>
                </c:pt>
                <c:pt idx="1819">
                  <c:v>42832</c:v>
                </c:pt>
                <c:pt idx="1820">
                  <c:v>42835</c:v>
                </c:pt>
                <c:pt idx="1821">
                  <c:v>42836</c:v>
                </c:pt>
                <c:pt idx="1822">
                  <c:v>42837</c:v>
                </c:pt>
                <c:pt idx="1823">
                  <c:v>42843</c:v>
                </c:pt>
                <c:pt idx="1824">
                  <c:v>42844</c:v>
                </c:pt>
                <c:pt idx="1825">
                  <c:v>42845</c:v>
                </c:pt>
                <c:pt idx="1826">
                  <c:v>42846</c:v>
                </c:pt>
                <c:pt idx="1827">
                  <c:v>42849</c:v>
                </c:pt>
                <c:pt idx="1828">
                  <c:v>42850</c:v>
                </c:pt>
                <c:pt idx="1829">
                  <c:v>42851</c:v>
                </c:pt>
                <c:pt idx="1830">
                  <c:v>42852</c:v>
                </c:pt>
                <c:pt idx="1831">
                  <c:v>42853</c:v>
                </c:pt>
                <c:pt idx="1832">
                  <c:v>42856</c:v>
                </c:pt>
                <c:pt idx="1833">
                  <c:v>42857</c:v>
                </c:pt>
                <c:pt idx="1834">
                  <c:v>42858</c:v>
                </c:pt>
                <c:pt idx="1835">
                  <c:v>42859</c:v>
                </c:pt>
                <c:pt idx="1836">
                  <c:v>42860</c:v>
                </c:pt>
                <c:pt idx="1837">
                  <c:v>42863</c:v>
                </c:pt>
                <c:pt idx="1838">
                  <c:v>42864</c:v>
                </c:pt>
                <c:pt idx="1839">
                  <c:v>42865</c:v>
                </c:pt>
                <c:pt idx="1840">
                  <c:v>42866</c:v>
                </c:pt>
                <c:pt idx="1841">
                  <c:v>42870</c:v>
                </c:pt>
                <c:pt idx="1842">
                  <c:v>42871</c:v>
                </c:pt>
                <c:pt idx="1843">
                  <c:v>42872</c:v>
                </c:pt>
                <c:pt idx="1844">
                  <c:v>42873</c:v>
                </c:pt>
                <c:pt idx="1845">
                  <c:v>42874</c:v>
                </c:pt>
                <c:pt idx="1846">
                  <c:v>42877</c:v>
                </c:pt>
                <c:pt idx="1847">
                  <c:v>42878</c:v>
                </c:pt>
                <c:pt idx="1848">
                  <c:v>42879</c:v>
                </c:pt>
                <c:pt idx="1849">
                  <c:v>42884</c:v>
                </c:pt>
                <c:pt idx="1850">
                  <c:v>42885</c:v>
                </c:pt>
                <c:pt idx="1851">
                  <c:v>42886</c:v>
                </c:pt>
                <c:pt idx="1852">
                  <c:v>42887</c:v>
                </c:pt>
                <c:pt idx="1853">
                  <c:v>42888</c:v>
                </c:pt>
                <c:pt idx="1854">
                  <c:v>42892</c:v>
                </c:pt>
                <c:pt idx="1855">
                  <c:v>42893</c:v>
                </c:pt>
                <c:pt idx="1856">
                  <c:v>42894</c:v>
                </c:pt>
                <c:pt idx="1857">
                  <c:v>42895</c:v>
                </c:pt>
                <c:pt idx="1858">
                  <c:v>42898</c:v>
                </c:pt>
                <c:pt idx="1859">
                  <c:v>42899</c:v>
                </c:pt>
                <c:pt idx="1860">
                  <c:v>42900</c:v>
                </c:pt>
                <c:pt idx="1861">
                  <c:v>42901</c:v>
                </c:pt>
                <c:pt idx="1862">
                  <c:v>42902</c:v>
                </c:pt>
                <c:pt idx="1863">
                  <c:v>42905</c:v>
                </c:pt>
                <c:pt idx="1864">
                  <c:v>42906</c:v>
                </c:pt>
                <c:pt idx="1865">
                  <c:v>42907</c:v>
                </c:pt>
                <c:pt idx="1866">
                  <c:v>42908</c:v>
                </c:pt>
                <c:pt idx="1867">
                  <c:v>42909</c:v>
                </c:pt>
                <c:pt idx="1868">
                  <c:v>42912</c:v>
                </c:pt>
                <c:pt idx="1869">
                  <c:v>42913</c:v>
                </c:pt>
                <c:pt idx="1870">
                  <c:v>42914</c:v>
                </c:pt>
                <c:pt idx="1871">
                  <c:v>42915</c:v>
                </c:pt>
                <c:pt idx="1872">
                  <c:v>42916</c:v>
                </c:pt>
                <c:pt idx="1873">
                  <c:v>42919</c:v>
                </c:pt>
                <c:pt idx="1874">
                  <c:v>42920</c:v>
                </c:pt>
                <c:pt idx="1875">
                  <c:v>42921</c:v>
                </c:pt>
                <c:pt idx="1876">
                  <c:v>42922</c:v>
                </c:pt>
                <c:pt idx="1877">
                  <c:v>42923</c:v>
                </c:pt>
                <c:pt idx="1878">
                  <c:v>42926</c:v>
                </c:pt>
                <c:pt idx="1879">
                  <c:v>42927</c:v>
                </c:pt>
                <c:pt idx="1880">
                  <c:v>42928</c:v>
                </c:pt>
                <c:pt idx="1881">
                  <c:v>42929</c:v>
                </c:pt>
                <c:pt idx="1882">
                  <c:v>42930</c:v>
                </c:pt>
                <c:pt idx="1883">
                  <c:v>42933</c:v>
                </c:pt>
                <c:pt idx="1884">
                  <c:v>42934</c:v>
                </c:pt>
                <c:pt idx="1885">
                  <c:v>42935</c:v>
                </c:pt>
                <c:pt idx="1886">
                  <c:v>42936</c:v>
                </c:pt>
                <c:pt idx="1887">
                  <c:v>42937</c:v>
                </c:pt>
                <c:pt idx="1888">
                  <c:v>42940</c:v>
                </c:pt>
                <c:pt idx="1889">
                  <c:v>42941</c:v>
                </c:pt>
                <c:pt idx="1890">
                  <c:v>42942</c:v>
                </c:pt>
                <c:pt idx="1891">
                  <c:v>42943</c:v>
                </c:pt>
                <c:pt idx="1892">
                  <c:v>42944</c:v>
                </c:pt>
                <c:pt idx="1893">
                  <c:v>42947</c:v>
                </c:pt>
                <c:pt idx="1894">
                  <c:v>42948</c:v>
                </c:pt>
                <c:pt idx="1895">
                  <c:v>42949</c:v>
                </c:pt>
                <c:pt idx="1896">
                  <c:v>42950</c:v>
                </c:pt>
                <c:pt idx="1897">
                  <c:v>42951</c:v>
                </c:pt>
                <c:pt idx="1898">
                  <c:v>42954</c:v>
                </c:pt>
                <c:pt idx="1899">
                  <c:v>42955</c:v>
                </c:pt>
                <c:pt idx="1900">
                  <c:v>42956</c:v>
                </c:pt>
                <c:pt idx="1901">
                  <c:v>42957</c:v>
                </c:pt>
                <c:pt idx="1902">
                  <c:v>42958</c:v>
                </c:pt>
                <c:pt idx="1903">
                  <c:v>42961</c:v>
                </c:pt>
                <c:pt idx="1904">
                  <c:v>42962</c:v>
                </c:pt>
                <c:pt idx="1905">
                  <c:v>42963</c:v>
                </c:pt>
                <c:pt idx="1906">
                  <c:v>42964</c:v>
                </c:pt>
                <c:pt idx="1907">
                  <c:v>42965</c:v>
                </c:pt>
                <c:pt idx="1908">
                  <c:v>42968</c:v>
                </c:pt>
                <c:pt idx="1909">
                  <c:v>42969</c:v>
                </c:pt>
                <c:pt idx="1910">
                  <c:v>42970</c:v>
                </c:pt>
                <c:pt idx="1911">
                  <c:v>42971</c:v>
                </c:pt>
                <c:pt idx="1912">
                  <c:v>42972</c:v>
                </c:pt>
                <c:pt idx="1913">
                  <c:v>42975</c:v>
                </c:pt>
                <c:pt idx="1914">
                  <c:v>42976</c:v>
                </c:pt>
                <c:pt idx="1915">
                  <c:v>42977</c:v>
                </c:pt>
                <c:pt idx="1916">
                  <c:v>42978</c:v>
                </c:pt>
                <c:pt idx="1917">
                  <c:v>42979</c:v>
                </c:pt>
                <c:pt idx="1918">
                  <c:v>42982</c:v>
                </c:pt>
                <c:pt idx="1919">
                  <c:v>42983</c:v>
                </c:pt>
                <c:pt idx="1920">
                  <c:v>42984</c:v>
                </c:pt>
                <c:pt idx="1921">
                  <c:v>42985</c:v>
                </c:pt>
                <c:pt idx="1922">
                  <c:v>42986</c:v>
                </c:pt>
                <c:pt idx="1923">
                  <c:v>42989</c:v>
                </c:pt>
                <c:pt idx="1924">
                  <c:v>42990</c:v>
                </c:pt>
                <c:pt idx="1925">
                  <c:v>42991</c:v>
                </c:pt>
                <c:pt idx="1926">
                  <c:v>42992</c:v>
                </c:pt>
                <c:pt idx="1927">
                  <c:v>42993</c:v>
                </c:pt>
                <c:pt idx="1928">
                  <c:v>42996</c:v>
                </c:pt>
                <c:pt idx="1929">
                  <c:v>42997</c:v>
                </c:pt>
                <c:pt idx="1930">
                  <c:v>42998</c:v>
                </c:pt>
                <c:pt idx="1931">
                  <c:v>42999</c:v>
                </c:pt>
                <c:pt idx="1932">
                  <c:v>43000</c:v>
                </c:pt>
                <c:pt idx="1933">
                  <c:v>43003</c:v>
                </c:pt>
                <c:pt idx="1934">
                  <c:v>43004</c:v>
                </c:pt>
                <c:pt idx="1935">
                  <c:v>43005</c:v>
                </c:pt>
                <c:pt idx="1936">
                  <c:v>43006</c:v>
                </c:pt>
                <c:pt idx="1937">
                  <c:v>43007</c:v>
                </c:pt>
                <c:pt idx="1938">
                  <c:v>43010</c:v>
                </c:pt>
                <c:pt idx="1939">
                  <c:v>43011</c:v>
                </c:pt>
                <c:pt idx="1940">
                  <c:v>43012</c:v>
                </c:pt>
                <c:pt idx="1941">
                  <c:v>43013</c:v>
                </c:pt>
                <c:pt idx="1942">
                  <c:v>43014</c:v>
                </c:pt>
                <c:pt idx="1943">
                  <c:v>43017</c:v>
                </c:pt>
                <c:pt idx="1944">
                  <c:v>43018</c:v>
                </c:pt>
                <c:pt idx="1945">
                  <c:v>43019</c:v>
                </c:pt>
                <c:pt idx="1946">
                  <c:v>43020</c:v>
                </c:pt>
                <c:pt idx="1947">
                  <c:v>43021</c:v>
                </c:pt>
                <c:pt idx="1948">
                  <c:v>43024</c:v>
                </c:pt>
                <c:pt idx="1949">
                  <c:v>43025</c:v>
                </c:pt>
                <c:pt idx="1950">
                  <c:v>43026</c:v>
                </c:pt>
                <c:pt idx="1951">
                  <c:v>43027</c:v>
                </c:pt>
                <c:pt idx="1952">
                  <c:v>43028</c:v>
                </c:pt>
                <c:pt idx="1953">
                  <c:v>43031</c:v>
                </c:pt>
                <c:pt idx="1954">
                  <c:v>43032</c:v>
                </c:pt>
                <c:pt idx="1955">
                  <c:v>43033</c:v>
                </c:pt>
                <c:pt idx="1956">
                  <c:v>43034</c:v>
                </c:pt>
                <c:pt idx="1957">
                  <c:v>43035</c:v>
                </c:pt>
                <c:pt idx="1958">
                  <c:v>43038</c:v>
                </c:pt>
                <c:pt idx="1959">
                  <c:v>43039</c:v>
                </c:pt>
                <c:pt idx="1960">
                  <c:v>43040</c:v>
                </c:pt>
                <c:pt idx="1961">
                  <c:v>43041</c:v>
                </c:pt>
                <c:pt idx="1962">
                  <c:v>43042</c:v>
                </c:pt>
                <c:pt idx="1963">
                  <c:v>43045</c:v>
                </c:pt>
                <c:pt idx="1964">
                  <c:v>43046</c:v>
                </c:pt>
                <c:pt idx="1965">
                  <c:v>43047</c:v>
                </c:pt>
                <c:pt idx="1966">
                  <c:v>43048</c:v>
                </c:pt>
                <c:pt idx="1967">
                  <c:v>43049</c:v>
                </c:pt>
                <c:pt idx="1968">
                  <c:v>43052</c:v>
                </c:pt>
                <c:pt idx="1969">
                  <c:v>43053</c:v>
                </c:pt>
                <c:pt idx="1970">
                  <c:v>43054</c:v>
                </c:pt>
                <c:pt idx="1971">
                  <c:v>43055</c:v>
                </c:pt>
                <c:pt idx="1972">
                  <c:v>43056</c:v>
                </c:pt>
                <c:pt idx="1973">
                  <c:v>43059</c:v>
                </c:pt>
                <c:pt idx="1974">
                  <c:v>43060</c:v>
                </c:pt>
                <c:pt idx="1975">
                  <c:v>43061</c:v>
                </c:pt>
                <c:pt idx="1976">
                  <c:v>43062</c:v>
                </c:pt>
                <c:pt idx="1977">
                  <c:v>43063</c:v>
                </c:pt>
                <c:pt idx="1978">
                  <c:v>43066</c:v>
                </c:pt>
                <c:pt idx="1979">
                  <c:v>43067</c:v>
                </c:pt>
                <c:pt idx="1980">
                  <c:v>43068</c:v>
                </c:pt>
                <c:pt idx="1981">
                  <c:v>43069</c:v>
                </c:pt>
                <c:pt idx="1982">
                  <c:v>43070</c:v>
                </c:pt>
                <c:pt idx="1983">
                  <c:v>43073</c:v>
                </c:pt>
                <c:pt idx="1984">
                  <c:v>43074</c:v>
                </c:pt>
                <c:pt idx="1985">
                  <c:v>43075</c:v>
                </c:pt>
                <c:pt idx="1986">
                  <c:v>43076</c:v>
                </c:pt>
                <c:pt idx="1987">
                  <c:v>43077</c:v>
                </c:pt>
                <c:pt idx="1988">
                  <c:v>43080</c:v>
                </c:pt>
                <c:pt idx="1989">
                  <c:v>43081</c:v>
                </c:pt>
                <c:pt idx="1990">
                  <c:v>43082</c:v>
                </c:pt>
                <c:pt idx="1991">
                  <c:v>43083</c:v>
                </c:pt>
                <c:pt idx="1992">
                  <c:v>43084</c:v>
                </c:pt>
                <c:pt idx="1993">
                  <c:v>43087</c:v>
                </c:pt>
                <c:pt idx="1994">
                  <c:v>43088</c:v>
                </c:pt>
                <c:pt idx="1995">
                  <c:v>43089</c:v>
                </c:pt>
                <c:pt idx="1996">
                  <c:v>43090</c:v>
                </c:pt>
                <c:pt idx="1997">
                  <c:v>43091</c:v>
                </c:pt>
                <c:pt idx="1998">
                  <c:v>43096</c:v>
                </c:pt>
                <c:pt idx="1999">
                  <c:v>43097</c:v>
                </c:pt>
                <c:pt idx="2000">
                  <c:v>43098</c:v>
                </c:pt>
                <c:pt idx="2001">
                  <c:v>43102</c:v>
                </c:pt>
                <c:pt idx="2002">
                  <c:v>43103</c:v>
                </c:pt>
                <c:pt idx="2003">
                  <c:v>43104</c:v>
                </c:pt>
                <c:pt idx="2004">
                  <c:v>43105</c:v>
                </c:pt>
                <c:pt idx="2005">
                  <c:v>43108</c:v>
                </c:pt>
                <c:pt idx="2006">
                  <c:v>43109</c:v>
                </c:pt>
                <c:pt idx="2007">
                  <c:v>43110</c:v>
                </c:pt>
                <c:pt idx="2008">
                  <c:v>43111</c:v>
                </c:pt>
                <c:pt idx="2009">
                  <c:v>43112</c:v>
                </c:pt>
                <c:pt idx="2010">
                  <c:v>43115</c:v>
                </c:pt>
                <c:pt idx="2011">
                  <c:v>43116</c:v>
                </c:pt>
                <c:pt idx="2012">
                  <c:v>43117</c:v>
                </c:pt>
                <c:pt idx="2013">
                  <c:v>43118</c:v>
                </c:pt>
                <c:pt idx="2014">
                  <c:v>43119</c:v>
                </c:pt>
                <c:pt idx="2015">
                  <c:v>43122</c:v>
                </c:pt>
                <c:pt idx="2016">
                  <c:v>43123</c:v>
                </c:pt>
                <c:pt idx="2017">
                  <c:v>43124</c:v>
                </c:pt>
                <c:pt idx="2018">
                  <c:v>43125</c:v>
                </c:pt>
                <c:pt idx="2019">
                  <c:v>43126</c:v>
                </c:pt>
                <c:pt idx="2020">
                  <c:v>43129</c:v>
                </c:pt>
                <c:pt idx="2021">
                  <c:v>43130</c:v>
                </c:pt>
                <c:pt idx="2022">
                  <c:v>43131</c:v>
                </c:pt>
                <c:pt idx="2023">
                  <c:v>43132</c:v>
                </c:pt>
                <c:pt idx="2024">
                  <c:v>43133</c:v>
                </c:pt>
                <c:pt idx="2025">
                  <c:v>43136</c:v>
                </c:pt>
                <c:pt idx="2026">
                  <c:v>43137</c:v>
                </c:pt>
                <c:pt idx="2027">
                  <c:v>43138</c:v>
                </c:pt>
                <c:pt idx="2028">
                  <c:v>43139</c:v>
                </c:pt>
                <c:pt idx="2029">
                  <c:v>43140</c:v>
                </c:pt>
                <c:pt idx="2030">
                  <c:v>43143</c:v>
                </c:pt>
                <c:pt idx="2031">
                  <c:v>43144</c:v>
                </c:pt>
                <c:pt idx="2032">
                  <c:v>43145</c:v>
                </c:pt>
                <c:pt idx="2033">
                  <c:v>43146</c:v>
                </c:pt>
                <c:pt idx="2034">
                  <c:v>43147</c:v>
                </c:pt>
                <c:pt idx="2035">
                  <c:v>43150</c:v>
                </c:pt>
                <c:pt idx="2036">
                  <c:v>43151</c:v>
                </c:pt>
                <c:pt idx="2037">
                  <c:v>43152</c:v>
                </c:pt>
                <c:pt idx="2038">
                  <c:v>43153</c:v>
                </c:pt>
                <c:pt idx="2039">
                  <c:v>43154</c:v>
                </c:pt>
                <c:pt idx="2040">
                  <c:v>43157</c:v>
                </c:pt>
                <c:pt idx="2041">
                  <c:v>43158</c:v>
                </c:pt>
                <c:pt idx="2042">
                  <c:v>43159</c:v>
                </c:pt>
                <c:pt idx="2043">
                  <c:v>43160</c:v>
                </c:pt>
                <c:pt idx="2044">
                  <c:v>43161</c:v>
                </c:pt>
                <c:pt idx="2045">
                  <c:v>43164</c:v>
                </c:pt>
                <c:pt idx="2046">
                  <c:v>43165</c:v>
                </c:pt>
                <c:pt idx="2047">
                  <c:v>43166</c:v>
                </c:pt>
                <c:pt idx="2048">
                  <c:v>43167</c:v>
                </c:pt>
                <c:pt idx="2049">
                  <c:v>43168</c:v>
                </c:pt>
                <c:pt idx="2050">
                  <c:v>43171</c:v>
                </c:pt>
                <c:pt idx="2051">
                  <c:v>43172</c:v>
                </c:pt>
                <c:pt idx="2052">
                  <c:v>43173</c:v>
                </c:pt>
                <c:pt idx="2053">
                  <c:v>43174</c:v>
                </c:pt>
                <c:pt idx="2054">
                  <c:v>43175</c:v>
                </c:pt>
                <c:pt idx="2055">
                  <c:v>43178</c:v>
                </c:pt>
                <c:pt idx="2056">
                  <c:v>43179</c:v>
                </c:pt>
                <c:pt idx="2057">
                  <c:v>43180</c:v>
                </c:pt>
                <c:pt idx="2058">
                  <c:v>43181</c:v>
                </c:pt>
                <c:pt idx="2059">
                  <c:v>43182</c:v>
                </c:pt>
                <c:pt idx="2060">
                  <c:v>43185</c:v>
                </c:pt>
                <c:pt idx="2061">
                  <c:v>43186</c:v>
                </c:pt>
                <c:pt idx="2062">
                  <c:v>43187</c:v>
                </c:pt>
                <c:pt idx="2063">
                  <c:v>43193</c:v>
                </c:pt>
                <c:pt idx="2064">
                  <c:v>43194</c:v>
                </c:pt>
                <c:pt idx="2065">
                  <c:v>43195</c:v>
                </c:pt>
                <c:pt idx="2066">
                  <c:v>43196</c:v>
                </c:pt>
                <c:pt idx="2067">
                  <c:v>43199</c:v>
                </c:pt>
                <c:pt idx="2068">
                  <c:v>43200</c:v>
                </c:pt>
                <c:pt idx="2069">
                  <c:v>43201</c:v>
                </c:pt>
                <c:pt idx="2070">
                  <c:v>43202</c:v>
                </c:pt>
                <c:pt idx="2071">
                  <c:v>43203</c:v>
                </c:pt>
                <c:pt idx="2072">
                  <c:v>43206</c:v>
                </c:pt>
                <c:pt idx="2073">
                  <c:v>43207</c:v>
                </c:pt>
                <c:pt idx="2074">
                  <c:v>43208</c:v>
                </c:pt>
                <c:pt idx="2075">
                  <c:v>43209</c:v>
                </c:pt>
                <c:pt idx="2076">
                  <c:v>43210</c:v>
                </c:pt>
                <c:pt idx="2077">
                  <c:v>43213</c:v>
                </c:pt>
                <c:pt idx="2078">
                  <c:v>43214</c:v>
                </c:pt>
                <c:pt idx="2079">
                  <c:v>43215</c:v>
                </c:pt>
                <c:pt idx="2080">
                  <c:v>43216</c:v>
                </c:pt>
                <c:pt idx="2081">
                  <c:v>43220</c:v>
                </c:pt>
                <c:pt idx="2082">
                  <c:v>43221</c:v>
                </c:pt>
                <c:pt idx="2083">
                  <c:v>43222</c:v>
                </c:pt>
                <c:pt idx="2084">
                  <c:v>43223</c:v>
                </c:pt>
                <c:pt idx="2085">
                  <c:v>43224</c:v>
                </c:pt>
                <c:pt idx="2086">
                  <c:v>43227</c:v>
                </c:pt>
                <c:pt idx="2087">
                  <c:v>43228</c:v>
                </c:pt>
                <c:pt idx="2088">
                  <c:v>43229</c:v>
                </c:pt>
                <c:pt idx="2089">
                  <c:v>43234</c:v>
                </c:pt>
                <c:pt idx="2090">
                  <c:v>43235</c:v>
                </c:pt>
                <c:pt idx="2091">
                  <c:v>43236</c:v>
                </c:pt>
                <c:pt idx="2092">
                  <c:v>43237</c:v>
                </c:pt>
                <c:pt idx="2093">
                  <c:v>43238</c:v>
                </c:pt>
                <c:pt idx="2094">
                  <c:v>43242</c:v>
                </c:pt>
                <c:pt idx="2095">
                  <c:v>43243</c:v>
                </c:pt>
                <c:pt idx="2096">
                  <c:v>43244</c:v>
                </c:pt>
                <c:pt idx="2097">
                  <c:v>43245</c:v>
                </c:pt>
                <c:pt idx="2098">
                  <c:v>43248</c:v>
                </c:pt>
                <c:pt idx="2099">
                  <c:v>43249</c:v>
                </c:pt>
                <c:pt idx="2100">
                  <c:v>43250</c:v>
                </c:pt>
                <c:pt idx="2101">
                  <c:v>43251</c:v>
                </c:pt>
                <c:pt idx="2102">
                  <c:v>43252</c:v>
                </c:pt>
                <c:pt idx="2103">
                  <c:v>43255</c:v>
                </c:pt>
                <c:pt idx="2104">
                  <c:v>43257</c:v>
                </c:pt>
                <c:pt idx="2105">
                  <c:v>43258</c:v>
                </c:pt>
                <c:pt idx="2106">
                  <c:v>43259</c:v>
                </c:pt>
                <c:pt idx="2107">
                  <c:v>43262</c:v>
                </c:pt>
                <c:pt idx="2108">
                  <c:v>43263</c:v>
                </c:pt>
                <c:pt idx="2109">
                  <c:v>43264</c:v>
                </c:pt>
                <c:pt idx="2110">
                  <c:v>43265</c:v>
                </c:pt>
                <c:pt idx="2111">
                  <c:v>43266</c:v>
                </c:pt>
                <c:pt idx="2112">
                  <c:v>43269</c:v>
                </c:pt>
                <c:pt idx="2113">
                  <c:v>43270</c:v>
                </c:pt>
                <c:pt idx="2114">
                  <c:v>43271</c:v>
                </c:pt>
                <c:pt idx="2115">
                  <c:v>43272</c:v>
                </c:pt>
                <c:pt idx="2116">
                  <c:v>43273</c:v>
                </c:pt>
                <c:pt idx="2117">
                  <c:v>43276</c:v>
                </c:pt>
                <c:pt idx="2118">
                  <c:v>43277</c:v>
                </c:pt>
                <c:pt idx="2119">
                  <c:v>43278</c:v>
                </c:pt>
                <c:pt idx="2120">
                  <c:v>43279</c:v>
                </c:pt>
                <c:pt idx="2121">
                  <c:v>43280</c:v>
                </c:pt>
                <c:pt idx="2122">
                  <c:v>43283</c:v>
                </c:pt>
                <c:pt idx="2123">
                  <c:v>43284</c:v>
                </c:pt>
                <c:pt idx="2124">
                  <c:v>43285</c:v>
                </c:pt>
                <c:pt idx="2125">
                  <c:v>43286</c:v>
                </c:pt>
                <c:pt idx="2126">
                  <c:v>43287</c:v>
                </c:pt>
                <c:pt idx="2127">
                  <c:v>43290</c:v>
                </c:pt>
                <c:pt idx="2128">
                  <c:v>43291</c:v>
                </c:pt>
                <c:pt idx="2129">
                  <c:v>43292</c:v>
                </c:pt>
                <c:pt idx="2130">
                  <c:v>43293</c:v>
                </c:pt>
                <c:pt idx="2131">
                  <c:v>43294</c:v>
                </c:pt>
                <c:pt idx="2132">
                  <c:v>43297</c:v>
                </c:pt>
                <c:pt idx="2133">
                  <c:v>43298</c:v>
                </c:pt>
                <c:pt idx="2134">
                  <c:v>43299</c:v>
                </c:pt>
                <c:pt idx="2135">
                  <c:v>43300</c:v>
                </c:pt>
                <c:pt idx="2136">
                  <c:v>43301</c:v>
                </c:pt>
                <c:pt idx="2137">
                  <c:v>43304</c:v>
                </c:pt>
                <c:pt idx="2138">
                  <c:v>43305</c:v>
                </c:pt>
                <c:pt idx="2139">
                  <c:v>43306</c:v>
                </c:pt>
                <c:pt idx="2140">
                  <c:v>43307</c:v>
                </c:pt>
                <c:pt idx="2141">
                  <c:v>43308</c:v>
                </c:pt>
                <c:pt idx="2142">
                  <c:v>43311</c:v>
                </c:pt>
                <c:pt idx="2143">
                  <c:v>43312</c:v>
                </c:pt>
                <c:pt idx="2144">
                  <c:v>43313</c:v>
                </c:pt>
                <c:pt idx="2145">
                  <c:v>43314</c:v>
                </c:pt>
                <c:pt idx="2146">
                  <c:v>43315</c:v>
                </c:pt>
                <c:pt idx="2147">
                  <c:v>43318</c:v>
                </c:pt>
                <c:pt idx="2148">
                  <c:v>43319</c:v>
                </c:pt>
                <c:pt idx="2149">
                  <c:v>43320</c:v>
                </c:pt>
                <c:pt idx="2150">
                  <c:v>43321</c:v>
                </c:pt>
                <c:pt idx="2151">
                  <c:v>43322</c:v>
                </c:pt>
                <c:pt idx="2152">
                  <c:v>43325</c:v>
                </c:pt>
                <c:pt idx="2153">
                  <c:v>43326</c:v>
                </c:pt>
                <c:pt idx="2154">
                  <c:v>43327</c:v>
                </c:pt>
                <c:pt idx="2155">
                  <c:v>43328</c:v>
                </c:pt>
                <c:pt idx="2156">
                  <c:v>43329</c:v>
                </c:pt>
                <c:pt idx="2157">
                  <c:v>43332</c:v>
                </c:pt>
                <c:pt idx="2158">
                  <c:v>43333</c:v>
                </c:pt>
                <c:pt idx="2159">
                  <c:v>43334</c:v>
                </c:pt>
                <c:pt idx="2160">
                  <c:v>43335</c:v>
                </c:pt>
                <c:pt idx="2161">
                  <c:v>43336</c:v>
                </c:pt>
                <c:pt idx="2162">
                  <c:v>43339</c:v>
                </c:pt>
                <c:pt idx="2163">
                  <c:v>43340</c:v>
                </c:pt>
                <c:pt idx="2164">
                  <c:v>43341</c:v>
                </c:pt>
                <c:pt idx="2165">
                  <c:v>43342</c:v>
                </c:pt>
                <c:pt idx="2166">
                  <c:v>43343</c:v>
                </c:pt>
                <c:pt idx="2167">
                  <c:v>43346</c:v>
                </c:pt>
                <c:pt idx="2168">
                  <c:v>43347</c:v>
                </c:pt>
                <c:pt idx="2169">
                  <c:v>43348</c:v>
                </c:pt>
                <c:pt idx="2170">
                  <c:v>43349</c:v>
                </c:pt>
                <c:pt idx="2171">
                  <c:v>43350</c:v>
                </c:pt>
                <c:pt idx="2172">
                  <c:v>43353</c:v>
                </c:pt>
                <c:pt idx="2173">
                  <c:v>43354</c:v>
                </c:pt>
                <c:pt idx="2174">
                  <c:v>43355</c:v>
                </c:pt>
                <c:pt idx="2175">
                  <c:v>43356</c:v>
                </c:pt>
                <c:pt idx="2176">
                  <c:v>43357</c:v>
                </c:pt>
                <c:pt idx="2177">
                  <c:v>43360</c:v>
                </c:pt>
                <c:pt idx="2178">
                  <c:v>43361</c:v>
                </c:pt>
                <c:pt idx="2179">
                  <c:v>43362</c:v>
                </c:pt>
                <c:pt idx="2180">
                  <c:v>43363</c:v>
                </c:pt>
                <c:pt idx="2181">
                  <c:v>43364</c:v>
                </c:pt>
                <c:pt idx="2182">
                  <c:v>43367</c:v>
                </c:pt>
                <c:pt idx="2183">
                  <c:v>43368</c:v>
                </c:pt>
                <c:pt idx="2184">
                  <c:v>43369</c:v>
                </c:pt>
                <c:pt idx="2185">
                  <c:v>43370</c:v>
                </c:pt>
                <c:pt idx="2186">
                  <c:v>43371</c:v>
                </c:pt>
                <c:pt idx="2187">
                  <c:v>43374</c:v>
                </c:pt>
                <c:pt idx="2188">
                  <c:v>43375</c:v>
                </c:pt>
                <c:pt idx="2189">
                  <c:v>43376</c:v>
                </c:pt>
                <c:pt idx="2190">
                  <c:v>43377</c:v>
                </c:pt>
                <c:pt idx="2191">
                  <c:v>43378</c:v>
                </c:pt>
                <c:pt idx="2192">
                  <c:v>43381</c:v>
                </c:pt>
                <c:pt idx="2193">
                  <c:v>43382</c:v>
                </c:pt>
                <c:pt idx="2194">
                  <c:v>43383</c:v>
                </c:pt>
                <c:pt idx="2195">
                  <c:v>43384</c:v>
                </c:pt>
                <c:pt idx="2196">
                  <c:v>43385</c:v>
                </c:pt>
                <c:pt idx="2197">
                  <c:v>43388</c:v>
                </c:pt>
                <c:pt idx="2198">
                  <c:v>43389</c:v>
                </c:pt>
                <c:pt idx="2199">
                  <c:v>43390</c:v>
                </c:pt>
                <c:pt idx="2200">
                  <c:v>43391</c:v>
                </c:pt>
                <c:pt idx="2201">
                  <c:v>43392</c:v>
                </c:pt>
                <c:pt idx="2202">
                  <c:v>43395</c:v>
                </c:pt>
                <c:pt idx="2203">
                  <c:v>43396</c:v>
                </c:pt>
                <c:pt idx="2204">
                  <c:v>43397</c:v>
                </c:pt>
                <c:pt idx="2205">
                  <c:v>43398</c:v>
                </c:pt>
                <c:pt idx="2206">
                  <c:v>43399</c:v>
                </c:pt>
                <c:pt idx="2207">
                  <c:v>43402</c:v>
                </c:pt>
                <c:pt idx="2208">
                  <c:v>43403</c:v>
                </c:pt>
                <c:pt idx="2209">
                  <c:v>43404</c:v>
                </c:pt>
                <c:pt idx="2210">
                  <c:v>43405</c:v>
                </c:pt>
                <c:pt idx="2211">
                  <c:v>43406</c:v>
                </c:pt>
                <c:pt idx="2212">
                  <c:v>43409</c:v>
                </c:pt>
                <c:pt idx="2213">
                  <c:v>43410</c:v>
                </c:pt>
                <c:pt idx="2214">
                  <c:v>43411</c:v>
                </c:pt>
                <c:pt idx="2215">
                  <c:v>43412</c:v>
                </c:pt>
                <c:pt idx="2216">
                  <c:v>43413</c:v>
                </c:pt>
                <c:pt idx="2217">
                  <c:v>43416</c:v>
                </c:pt>
                <c:pt idx="2218">
                  <c:v>43417</c:v>
                </c:pt>
                <c:pt idx="2219">
                  <c:v>43418</c:v>
                </c:pt>
                <c:pt idx="2220">
                  <c:v>43419</c:v>
                </c:pt>
                <c:pt idx="2221">
                  <c:v>43420</c:v>
                </c:pt>
                <c:pt idx="2222">
                  <c:v>43423</c:v>
                </c:pt>
                <c:pt idx="2223">
                  <c:v>43424</c:v>
                </c:pt>
                <c:pt idx="2224">
                  <c:v>43425</c:v>
                </c:pt>
                <c:pt idx="2225">
                  <c:v>43426</c:v>
                </c:pt>
                <c:pt idx="2226">
                  <c:v>43427</c:v>
                </c:pt>
                <c:pt idx="2227">
                  <c:v>43430</c:v>
                </c:pt>
                <c:pt idx="2228">
                  <c:v>43431</c:v>
                </c:pt>
                <c:pt idx="2229">
                  <c:v>43432</c:v>
                </c:pt>
                <c:pt idx="2230">
                  <c:v>43433</c:v>
                </c:pt>
                <c:pt idx="2231">
                  <c:v>43434</c:v>
                </c:pt>
                <c:pt idx="2232">
                  <c:v>43437</c:v>
                </c:pt>
                <c:pt idx="2233">
                  <c:v>43438</c:v>
                </c:pt>
                <c:pt idx="2234">
                  <c:v>43439</c:v>
                </c:pt>
                <c:pt idx="2235">
                  <c:v>43440</c:v>
                </c:pt>
                <c:pt idx="2236">
                  <c:v>43441</c:v>
                </c:pt>
                <c:pt idx="2237">
                  <c:v>43444</c:v>
                </c:pt>
                <c:pt idx="2238">
                  <c:v>43445</c:v>
                </c:pt>
                <c:pt idx="2239">
                  <c:v>43446</c:v>
                </c:pt>
                <c:pt idx="2240">
                  <c:v>43447</c:v>
                </c:pt>
                <c:pt idx="2241">
                  <c:v>43448</c:v>
                </c:pt>
                <c:pt idx="2242">
                  <c:v>43451</c:v>
                </c:pt>
                <c:pt idx="2243">
                  <c:v>43452</c:v>
                </c:pt>
                <c:pt idx="2244">
                  <c:v>43453</c:v>
                </c:pt>
                <c:pt idx="2245">
                  <c:v>43454</c:v>
                </c:pt>
                <c:pt idx="2246">
                  <c:v>43455</c:v>
                </c:pt>
                <c:pt idx="2247">
                  <c:v>43461</c:v>
                </c:pt>
                <c:pt idx="2248">
                  <c:v>43462</c:v>
                </c:pt>
                <c:pt idx="2249">
                  <c:v>43467</c:v>
                </c:pt>
                <c:pt idx="2250">
                  <c:v>43468</c:v>
                </c:pt>
                <c:pt idx="2251">
                  <c:v>43469</c:v>
                </c:pt>
                <c:pt idx="2252">
                  <c:v>43472</c:v>
                </c:pt>
                <c:pt idx="2253">
                  <c:v>43473</c:v>
                </c:pt>
                <c:pt idx="2254">
                  <c:v>43474</c:v>
                </c:pt>
                <c:pt idx="2255">
                  <c:v>43475</c:v>
                </c:pt>
                <c:pt idx="2256">
                  <c:v>43476</c:v>
                </c:pt>
                <c:pt idx="2257">
                  <c:v>43479</c:v>
                </c:pt>
                <c:pt idx="2258">
                  <c:v>43480</c:v>
                </c:pt>
                <c:pt idx="2259">
                  <c:v>43481</c:v>
                </c:pt>
                <c:pt idx="2260">
                  <c:v>43482</c:v>
                </c:pt>
                <c:pt idx="2261">
                  <c:v>43483</c:v>
                </c:pt>
                <c:pt idx="2262">
                  <c:v>43486</c:v>
                </c:pt>
                <c:pt idx="2263">
                  <c:v>43487</c:v>
                </c:pt>
                <c:pt idx="2264">
                  <c:v>43488</c:v>
                </c:pt>
                <c:pt idx="2265">
                  <c:v>43489</c:v>
                </c:pt>
                <c:pt idx="2266">
                  <c:v>43490</c:v>
                </c:pt>
                <c:pt idx="2267">
                  <c:v>43493</c:v>
                </c:pt>
                <c:pt idx="2268">
                  <c:v>43494</c:v>
                </c:pt>
                <c:pt idx="2269">
                  <c:v>43495</c:v>
                </c:pt>
                <c:pt idx="2270">
                  <c:v>43496</c:v>
                </c:pt>
                <c:pt idx="2271">
                  <c:v>43497</c:v>
                </c:pt>
                <c:pt idx="2272">
                  <c:v>43500</c:v>
                </c:pt>
                <c:pt idx="2273">
                  <c:v>43501</c:v>
                </c:pt>
                <c:pt idx="2274">
                  <c:v>43502</c:v>
                </c:pt>
                <c:pt idx="2275">
                  <c:v>43503</c:v>
                </c:pt>
                <c:pt idx="2276">
                  <c:v>43504</c:v>
                </c:pt>
                <c:pt idx="2277">
                  <c:v>43507</c:v>
                </c:pt>
                <c:pt idx="2278">
                  <c:v>43508</c:v>
                </c:pt>
                <c:pt idx="2279">
                  <c:v>43509</c:v>
                </c:pt>
                <c:pt idx="2280">
                  <c:v>43510</c:v>
                </c:pt>
                <c:pt idx="2281">
                  <c:v>43511</c:v>
                </c:pt>
                <c:pt idx="2282">
                  <c:v>43514</c:v>
                </c:pt>
                <c:pt idx="2283">
                  <c:v>43515</c:v>
                </c:pt>
                <c:pt idx="2284">
                  <c:v>43516</c:v>
                </c:pt>
                <c:pt idx="2285">
                  <c:v>43517</c:v>
                </c:pt>
                <c:pt idx="2286">
                  <c:v>43518</c:v>
                </c:pt>
                <c:pt idx="2287">
                  <c:v>43521</c:v>
                </c:pt>
                <c:pt idx="2288">
                  <c:v>43522</c:v>
                </c:pt>
                <c:pt idx="2289">
                  <c:v>43523</c:v>
                </c:pt>
                <c:pt idx="2290">
                  <c:v>43524</c:v>
                </c:pt>
                <c:pt idx="2291">
                  <c:v>43525</c:v>
                </c:pt>
                <c:pt idx="2292">
                  <c:v>43528</c:v>
                </c:pt>
                <c:pt idx="2293">
                  <c:v>43529</c:v>
                </c:pt>
                <c:pt idx="2294">
                  <c:v>43530</c:v>
                </c:pt>
                <c:pt idx="2295">
                  <c:v>43531</c:v>
                </c:pt>
                <c:pt idx="2296">
                  <c:v>43532</c:v>
                </c:pt>
                <c:pt idx="2297">
                  <c:v>43535</c:v>
                </c:pt>
                <c:pt idx="2298">
                  <c:v>43536</c:v>
                </c:pt>
                <c:pt idx="2299">
                  <c:v>43537</c:v>
                </c:pt>
                <c:pt idx="2300">
                  <c:v>43538</c:v>
                </c:pt>
                <c:pt idx="2301">
                  <c:v>43539</c:v>
                </c:pt>
                <c:pt idx="2302">
                  <c:v>43542</c:v>
                </c:pt>
                <c:pt idx="2303">
                  <c:v>43543</c:v>
                </c:pt>
                <c:pt idx="2304">
                  <c:v>43544</c:v>
                </c:pt>
                <c:pt idx="2305">
                  <c:v>43545</c:v>
                </c:pt>
                <c:pt idx="2306">
                  <c:v>43546</c:v>
                </c:pt>
                <c:pt idx="2307">
                  <c:v>43549</c:v>
                </c:pt>
                <c:pt idx="2308">
                  <c:v>43550</c:v>
                </c:pt>
                <c:pt idx="2309">
                  <c:v>43551</c:v>
                </c:pt>
                <c:pt idx="2310">
                  <c:v>43552</c:v>
                </c:pt>
                <c:pt idx="2311">
                  <c:v>43553</c:v>
                </c:pt>
                <c:pt idx="2312">
                  <c:v>43556</c:v>
                </c:pt>
                <c:pt idx="2313">
                  <c:v>43557</c:v>
                </c:pt>
                <c:pt idx="2314">
                  <c:v>43558</c:v>
                </c:pt>
                <c:pt idx="2315">
                  <c:v>43559</c:v>
                </c:pt>
                <c:pt idx="2316">
                  <c:v>43560</c:v>
                </c:pt>
                <c:pt idx="2317">
                  <c:v>43563</c:v>
                </c:pt>
                <c:pt idx="2318">
                  <c:v>43564</c:v>
                </c:pt>
                <c:pt idx="2319">
                  <c:v>43565</c:v>
                </c:pt>
                <c:pt idx="2320">
                  <c:v>43566</c:v>
                </c:pt>
                <c:pt idx="2321">
                  <c:v>43567</c:v>
                </c:pt>
                <c:pt idx="2322">
                  <c:v>43570</c:v>
                </c:pt>
                <c:pt idx="2323">
                  <c:v>43571</c:v>
                </c:pt>
                <c:pt idx="2324">
                  <c:v>43572</c:v>
                </c:pt>
                <c:pt idx="2325">
                  <c:v>43578</c:v>
                </c:pt>
                <c:pt idx="2326">
                  <c:v>43579</c:v>
                </c:pt>
                <c:pt idx="2327">
                  <c:v>43580</c:v>
                </c:pt>
                <c:pt idx="2328">
                  <c:v>43581</c:v>
                </c:pt>
                <c:pt idx="2329">
                  <c:v>43584</c:v>
                </c:pt>
                <c:pt idx="2330">
                  <c:v>43585</c:v>
                </c:pt>
                <c:pt idx="2331">
                  <c:v>43586</c:v>
                </c:pt>
                <c:pt idx="2332">
                  <c:v>43587</c:v>
                </c:pt>
                <c:pt idx="2333">
                  <c:v>43588</c:v>
                </c:pt>
                <c:pt idx="2334">
                  <c:v>43591</c:v>
                </c:pt>
                <c:pt idx="2335">
                  <c:v>43592</c:v>
                </c:pt>
                <c:pt idx="2336">
                  <c:v>43593</c:v>
                </c:pt>
                <c:pt idx="2337">
                  <c:v>43594</c:v>
                </c:pt>
                <c:pt idx="2338">
                  <c:v>43595</c:v>
                </c:pt>
                <c:pt idx="2339">
                  <c:v>43598</c:v>
                </c:pt>
                <c:pt idx="2340">
                  <c:v>43599</c:v>
                </c:pt>
                <c:pt idx="2341">
                  <c:v>43600</c:v>
                </c:pt>
                <c:pt idx="2342">
                  <c:v>43601</c:v>
                </c:pt>
                <c:pt idx="2343">
                  <c:v>43605</c:v>
                </c:pt>
                <c:pt idx="2344">
                  <c:v>43606</c:v>
                </c:pt>
                <c:pt idx="2345">
                  <c:v>43607</c:v>
                </c:pt>
                <c:pt idx="2346">
                  <c:v>43608</c:v>
                </c:pt>
                <c:pt idx="2347">
                  <c:v>43609</c:v>
                </c:pt>
                <c:pt idx="2348">
                  <c:v>43612</c:v>
                </c:pt>
                <c:pt idx="2349">
                  <c:v>43613</c:v>
                </c:pt>
                <c:pt idx="2350">
                  <c:v>43614</c:v>
                </c:pt>
                <c:pt idx="2351">
                  <c:v>43619</c:v>
                </c:pt>
                <c:pt idx="2352">
                  <c:v>43620</c:v>
                </c:pt>
                <c:pt idx="2353">
                  <c:v>43622</c:v>
                </c:pt>
                <c:pt idx="2354">
                  <c:v>43623</c:v>
                </c:pt>
                <c:pt idx="2355">
                  <c:v>43627</c:v>
                </c:pt>
                <c:pt idx="2356">
                  <c:v>43628</c:v>
                </c:pt>
                <c:pt idx="2357">
                  <c:v>43629</c:v>
                </c:pt>
                <c:pt idx="2358">
                  <c:v>43630</c:v>
                </c:pt>
                <c:pt idx="2359">
                  <c:v>43633</c:v>
                </c:pt>
                <c:pt idx="2360">
                  <c:v>43634</c:v>
                </c:pt>
                <c:pt idx="2361">
                  <c:v>43635</c:v>
                </c:pt>
                <c:pt idx="2362">
                  <c:v>43636</c:v>
                </c:pt>
                <c:pt idx="2363">
                  <c:v>43637</c:v>
                </c:pt>
                <c:pt idx="2364">
                  <c:v>43640</c:v>
                </c:pt>
                <c:pt idx="2365">
                  <c:v>43641</c:v>
                </c:pt>
                <c:pt idx="2366">
                  <c:v>43642</c:v>
                </c:pt>
                <c:pt idx="2367">
                  <c:v>43643</c:v>
                </c:pt>
                <c:pt idx="2368">
                  <c:v>43644</c:v>
                </c:pt>
                <c:pt idx="2369">
                  <c:v>43647</c:v>
                </c:pt>
                <c:pt idx="2370">
                  <c:v>43648</c:v>
                </c:pt>
                <c:pt idx="2371">
                  <c:v>43649</c:v>
                </c:pt>
                <c:pt idx="2372">
                  <c:v>43650</c:v>
                </c:pt>
                <c:pt idx="2373">
                  <c:v>43651</c:v>
                </c:pt>
                <c:pt idx="2374">
                  <c:v>43654</c:v>
                </c:pt>
                <c:pt idx="2375">
                  <c:v>43655</c:v>
                </c:pt>
                <c:pt idx="2376">
                  <c:v>43656</c:v>
                </c:pt>
                <c:pt idx="2377">
                  <c:v>43657</c:v>
                </c:pt>
                <c:pt idx="2378">
                  <c:v>43658</c:v>
                </c:pt>
                <c:pt idx="2379">
                  <c:v>43661</c:v>
                </c:pt>
                <c:pt idx="2380">
                  <c:v>43662</c:v>
                </c:pt>
                <c:pt idx="2381">
                  <c:v>43663</c:v>
                </c:pt>
                <c:pt idx="2382">
                  <c:v>43664</c:v>
                </c:pt>
                <c:pt idx="2383">
                  <c:v>43665</c:v>
                </c:pt>
                <c:pt idx="2384">
                  <c:v>43668</c:v>
                </c:pt>
                <c:pt idx="2385">
                  <c:v>43669</c:v>
                </c:pt>
                <c:pt idx="2386">
                  <c:v>43670</c:v>
                </c:pt>
                <c:pt idx="2387">
                  <c:v>43671</c:v>
                </c:pt>
                <c:pt idx="2388">
                  <c:v>43672</c:v>
                </c:pt>
                <c:pt idx="2389">
                  <c:v>43675</c:v>
                </c:pt>
                <c:pt idx="2390">
                  <c:v>43676</c:v>
                </c:pt>
                <c:pt idx="2391">
                  <c:v>43677</c:v>
                </c:pt>
                <c:pt idx="2392">
                  <c:v>43678</c:v>
                </c:pt>
                <c:pt idx="2393">
                  <c:v>43679</c:v>
                </c:pt>
                <c:pt idx="2394">
                  <c:v>43682</c:v>
                </c:pt>
                <c:pt idx="2395">
                  <c:v>43683</c:v>
                </c:pt>
                <c:pt idx="2396">
                  <c:v>43684</c:v>
                </c:pt>
                <c:pt idx="2397">
                  <c:v>43685</c:v>
                </c:pt>
                <c:pt idx="2398">
                  <c:v>43686</c:v>
                </c:pt>
                <c:pt idx="2399">
                  <c:v>43689</c:v>
                </c:pt>
                <c:pt idx="2400">
                  <c:v>43690</c:v>
                </c:pt>
                <c:pt idx="2401">
                  <c:v>43691</c:v>
                </c:pt>
                <c:pt idx="2402">
                  <c:v>43692</c:v>
                </c:pt>
                <c:pt idx="2403">
                  <c:v>43693</c:v>
                </c:pt>
                <c:pt idx="2404">
                  <c:v>43696</c:v>
                </c:pt>
                <c:pt idx="2405">
                  <c:v>43697</c:v>
                </c:pt>
                <c:pt idx="2406">
                  <c:v>43698</c:v>
                </c:pt>
                <c:pt idx="2407">
                  <c:v>43699</c:v>
                </c:pt>
                <c:pt idx="2408">
                  <c:v>43700</c:v>
                </c:pt>
                <c:pt idx="2409">
                  <c:v>43703</c:v>
                </c:pt>
                <c:pt idx="2410">
                  <c:v>43704</c:v>
                </c:pt>
                <c:pt idx="2411">
                  <c:v>43705</c:v>
                </c:pt>
                <c:pt idx="2412">
                  <c:v>43706</c:v>
                </c:pt>
                <c:pt idx="2413">
                  <c:v>43707</c:v>
                </c:pt>
                <c:pt idx="2414">
                  <c:v>43710</c:v>
                </c:pt>
                <c:pt idx="2415">
                  <c:v>43711</c:v>
                </c:pt>
                <c:pt idx="2416">
                  <c:v>43712</c:v>
                </c:pt>
                <c:pt idx="2417">
                  <c:v>43713</c:v>
                </c:pt>
                <c:pt idx="2418">
                  <c:v>43714</c:v>
                </c:pt>
                <c:pt idx="2419">
                  <c:v>43717</c:v>
                </c:pt>
                <c:pt idx="2420">
                  <c:v>43718</c:v>
                </c:pt>
                <c:pt idx="2421">
                  <c:v>43719</c:v>
                </c:pt>
                <c:pt idx="2422">
                  <c:v>43720</c:v>
                </c:pt>
                <c:pt idx="2423">
                  <c:v>43721</c:v>
                </c:pt>
                <c:pt idx="2424">
                  <c:v>43724</c:v>
                </c:pt>
                <c:pt idx="2425">
                  <c:v>43725</c:v>
                </c:pt>
                <c:pt idx="2426">
                  <c:v>43726</c:v>
                </c:pt>
                <c:pt idx="2427">
                  <c:v>43727</c:v>
                </c:pt>
                <c:pt idx="2428">
                  <c:v>43728</c:v>
                </c:pt>
                <c:pt idx="2429">
                  <c:v>43731</c:v>
                </c:pt>
                <c:pt idx="2430">
                  <c:v>43732</c:v>
                </c:pt>
                <c:pt idx="2431">
                  <c:v>43733</c:v>
                </c:pt>
                <c:pt idx="2432">
                  <c:v>43734</c:v>
                </c:pt>
                <c:pt idx="2433">
                  <c:v>43735</c:v>
                </c:pt>
                <c:pt idx="2434">
                  <c:v>43738</c:v>
                </c:pt>
                <c:pt idx="2435">
                  <c:v>43739</c:v>
                </c:pt>
                <c:pt idx="2436">
                  <c:v>43740</c:v>
                </c:pt>
                <c:pt idx="2437">
                  <c:v>43741</c:v>
                </c:pt>
                <c:pt idx="2438">
                  <c:v>43742</c:v>
                </c:pt>
                <c:pt idx="2439">
                  <c:v>43745</c:v>
                </c:pt>
                <c:pt idx="2440">
                  <c:v>43746</c:v>
                </c:pt>
                <c:pt idx="2441">
                  <c:v>43747</c:v>
                </c:pt>
                <c:pt idx="2442">
                  <c:v>43748</c:v>
                </c:pt>
                <c:pt idx="2443">
                  <c:v>43749</c:v>
                </c:pt>
                <c:pt idx="2444">
                  <c:v>43752</c:v>
                </c:pt>
                <c:pt idx="2445">
                  <c:v>43753</c:v>
                </c:pt>
                <c:pt idx="2446">
                  <c:v>43754</c:v>
                </c:pt>
                <c:pt idx="2447">
                  <c:v>43755</c:v>
                </c:pt>
                <c:pt idx="2448">
                  <c:v>43756</c:v>
                </c:pt>
                <c:pt idx="2449">
                  <c:v>43759</c:v>
                </c:pt>
                <c:pt idx="2450">
                  <c:v>43760</c:v>
                </c:pt>
                <c:pt idx="2451">
                  <c:v>43761</c:v>
                </c:pt>
                <c:pt idx="2452">
                  <c:v>43762</c:v>
                </c:pt>
                <c:pt idx="2453">
                  <c:v>43763</c:v>
                </c:pt>
                <c:pt idx="2454">
                  <c:v>43766</c:v>
                </c:pt>
                <c:pt idx="2455">
                  <c:v>43767</c:v>
                </c:pt>
                <c:pt idx="2456">
                  <c:v>43768</c:v>
                </c:pt>
                <c:pt idx="2457">
                  <c:v>43769</c:v>
                </c:pt>
                <c:pt idx="2458">
                  <c:v>43770</c:v>
                </c:pt>
                <c:pt idx="2459">
                  <c:v>43773</c:v>
                </c:pt>
                <c:pt idx="2460">
                  <c:v>43774</c:v>
                </c:pt>
                <c:pt idx="2461">
                  <c:v>43775</c:v>
                </c:pt>
                <c:pt idx="2462">
                  <c:v>43776</c:v>
                </c:pt>
                <c:pt idx="2463">
                  <c:v>43777</c:v>
                </c:pt>
                <c:pt idx="2464">
                  <c:v>43780</c:v>
                </c:pt>
                <c:pt idx="2465">
                  <c:v>43781</c:v>
                </c:pt>
                <c:pt idx="2466">
                  <c:v>43782</c:v>
                </c:pt>
                <c:pt idx="2467">
                  <c:v>43783</c:v>
                </c:pt>
                <c:pt idx="2468">
                  <c:v>43784</c:v>
                </c:pt>
                <c:pt idx="2469">
                  <c:v>43787</c:v>
                </c:pt>
                <c:pt idx="2470">
                  <c:v>43788</c:v>
                </c:pt>
                <c:pt idx="2471">
                  <c:v>43789</c:v>
                </c:pt>
                <c:pt idx="2472">
                  <c:v>43790</c:v>
                </c:pt>
                <c:pt idx="2473">
                  <c:v>43791</c:v>
                </c:pt>
                <c:pt idx="2474">
                  <c:v>43794</c:v>
                </c:pt>
                <c:pt idx="2475">
                  <c:v>43795</c:v>
                </c:pt>
                <c:pt idx="2476">
                  <c:v>43796</c:v>
                </c:pt>
                <c:pt idx="2477">
                  <c:v>43797</c:v>
                </c:pt>
                <c:pt idx="2478">
                  <c:v>43798</c:v>
                </c:pt>
                <c:pt idx="2479">
                  <c:v>43801</c:v>
                </c:pt>
                <c:pt idx="2480">
                  <c:v>43802</c:v>
                </c:pt>
                <c:pt idx="2481">
                  <c:v>43803</c:v>
                </c:pt>
                <c:pt idx="2482">
                  <c:v>43804</c:v>
                </c:pt>
                <c:pt idx="2483">
                  <c:v>43805</c:v>
                </c:pt>
                <c:pt idx="2484">
                  <c:v>43808</c:v>
                </c:pt>
                <c:pt idx="2485">
                  <c:v>43809</c:v>
                </c:pt>
                <c:pt idx="2486">
                  <c:v>43810</c:v>
                </c:pt>
                <c:pt idx="2487">
                  <c:v>43811</c:v>
                </c:pt>
                <c:pt idx="2488">
                  <c:v>43812</c:v>
                </c:pt>
                <c:pt idx="2489">
                  <c:v>43815</c:v>
                </c:pt>
                <c:pt idx="2490">
                  <c:v>43816</c:v>
                </c:pt>
                <c:pt idx="2491">
                  <c:v>43817</c:v>
                </c:pt>
                <c:pt idx="2492">
                  <c:v>43818</c:v>
                </c:pt>
                <c:pt idx="2493">
                  <c:v>43819</c:v>
                </c:pt>
                <c:pt idx="2494">
                  <c:v>43822</c:v>
                </c:pt>
                <c:pt idx="2495">
                  <c:v>43826</c:v>
                </c:pt>
                <c:pt idx="2496">
                  <c:v>43829</c:v>
                </c:pt>
                <c:pt idx="2497">
                  <c:v>43832</c:v>
                </c:pt>
                <c:pt idx="2498">
                  <c:v>43833</c:v>
                </c:pt>
                <c:pt idx="2499">
                  <c:v>43836</c:v>
                </c:pt>
                <c:pt idx="2500">
                  <c:v>43837</c:v>
                </c:pt>
                <c:pt idx="2501">
                  <c:v>43838</c:v>
                </c:pt>
                <c:pt idx="2502">
                  <c:v>43839</c:v>
                </c:pt>
                <c:pt idx="2503">
                  <c:v>43840</c:v>
                </c:pt>
                <c:pt idx="2504">
                  <c:v>43843</c:v>
                </c:pt>
                <c:pt idx="2505">
                  <c:v>43844</c:v>
                </c:pt>
                <c:pt idx="2506">
                  <c:v>43845</c:v>
                </c:pt>
                <c:pt idx="2507">
                  <c:v>43846</c:v>
                </c:pt>
                <c:pt idx="2508">
                  <c:v>43847</c:v>
                </c:pt>
                <c:pt idx="2509">
                  <c:v>43850</c:v>
                </c:pt>
                <c:pt idx="2510">
                  <c:v>43851</c:v>
                </c:pt>
                <c:pt idx="2511">
                  <c:v>43852</c:v>
                </c:pt>
                <c:pt idx="2512">
                  <c:v>43853</c:v>
                </c:pt>
                <c:pt idx="2513">
                  <c:v>43854</c:v>
                </c:pt>
                <c:pt idx="2514">
                  <c:v>43857</c:v>
                </c:pt>
                <c:pt idx="2515">
                  <c:v>43858</c:v>
                </c:pt>
                <c:pt idx="2516">
                  <c:v>43859</c:v>
                </c:pt>
                <c:pt idx="2517">
                  <c:v>43860</c:v>
                </c:pt>
                <c:pt idx="2518">
                  <c:v>43861</c:v>
                </c:pt>
                <c:pt idx="2519">
                  <c:v>43864</c:v>
                </c:pt>
                <c:pt idx="2520">
                  <c:v>43865</c:v>
                </c:pt>
                <c:pt idx="2521">
                  <c:v>43866</c:v>
                </c:pt>
                <c:pt idx="2522">
                  <c:v>43867</c:v>
                </c:pt>
                <c:pt idx="2523">
                  <c:v>43868</c:v>
                </c:pt>
                <c:pt idx="2524">
                  <c:v>43871</c:v>
                </c:pt>
                <c:pt idx="2525">
                  <c:v>43872</c:v>
                </c:pt>
                <c:pt idx="2526">
                  <c:v>43873</c:v>
                </c:pt>
                <c:pt idx="2527">
                  <c:v>43874</c:v>
                </c:pt>
                <c:pt idx="2528">
                  <c:v>43875</c:v>
                </c:pt>
                <c:pt idx="2529">
                  <c:v>43878</c:v>
                </c:pt>
                <c:pt idx="2530">
                  <c:v>43879</c:v>
                </c:pt>
                <c:pt idx="2531">
                  <c:v>43880</c:v>
                </c:pt>
                <c:pt idx="2532">
                  <c:v>43881</c:v>
                </c:pt>
                <c:pt idx="2533">
                  <c:v>43882</c:v>
                </c:pt>
                <c:pt idx="2534">
                  <c:v>43885</c:v>
                </c:pt>
                <c:pt idx="2535">
                  <c:v>43886</c:v>
                </c:pt>
                <c:pt idx="2536">
                  <c:v>43887</c:v>
                </c:pt>
                <c:pt idx="2537">
                  <c:v>43888</c:v>
                </c:pt>
                <c:pt idx="2538">
                  <c:v>43889</c:v>
                </c:pt>
                <c:pt idx="2539">
                  <c:v>43892</c:v>
                </c:pt>
                <c:pt idx="2540">
                  <c:v>43893</c:v>
                </c:pt>
                <c:pt idx="2541">
                  <c:v>43894</c:v>
                </c:pt>
                <c:pt idx="2542">
                  <c:v>43895</c:v>
                </c:pt>
                <c:pt idx="2543">
                  <c:v>43896</c:v>
                </c:pt>
                <c:pt idx="2544">
                  <c:v>43899</c:v>
                </c:pt>
                <c:pt idx="2545">
                  <c:v>43900</c:v>
                </c:pt>
                <c:pt idx="2546">
                  <c:v>43901</c:v>
                </c:pt>
                <c:pt idx="2547">
                  <c:v>43902</c:v>
                </c:pt>
                <c:pt idx="2548">
                  <c:v>43903</c:v>
                </c:pt>
                <c:pt idx="2549">
                  <c:v>43906</c:v>
                </c:pt>
                <c:pt idx="2550">
                  <c:v>43907</c:v>
                </c:pt>
                <c:pt idx="2551">
                  <c:v>43908</c:v>
                </c:pt>
                <c:pt idx="2552">
                  <c:v>43909</c:v>
                </c:pt>
                <c:pt idx="2553">
                  <c:v>43910</c:v>
                </c:pt>
                <c:pt idx="2554">
                  <c:v>43913</c:v>
                </c:pt>
                <c:pt idx="2555">
                  <c:v>43914</c:v>
                </c:pt>
                <c:pt idx="2556">
                  <c:v>43915</c:v>
                </c:pt>
                <c:pt idx="2557">
                  <c:v>43916</c:v>
                </c:pt>
                <c:pt idx="2558">
                  <c:v>43917</c:v>
                </c:pt>
                <c:pt idx="2559">
                  <c:v>43920</c:v>
                </c:pt>
                <c:pt idx="2560">
                  <c:v>43921</c:v>
                </c:pt>
                <c:pt idx="2561">
                  <c:v>43922</c:v>
                </c:pt>
                <c:pt idx="2562">
                  <c:v>43923</c:v>
                </c:pt>
                <c:pt idx="2563">
                  <c:v>43924</c:v>
                </c:pt>
                <c:pt idx="2564">
                  <c:v>43927</c:v>
                </c:pt>
                <c:pt idx="2565">
                  <c:v>43928</c:v>
                </c:pt>
                <c:pt idx="2566">
                  <c:v>43929</c:v>
                </c:pt>
                <c:pt idx="2567">
                  <c:v>43935</c:v>
                </c:pt>
                <c:pt idx="2568">
                  <c:v>43936</c:v>
                </c:pt>
                <c:pt idx="2569">
                  <c:v>43937</c:v>
                </c:pt>
                <c:pt idx="2570">
                  <c:v>43938</c:v>
                </c:pt>
                <c:pt idx="2571">
                  <c:v>43941</c:v>
                </c:pt>
                <c:pt idx="2572">
                  <c:v>43942</c:v>
                </c:pt>
                <c:pt idx="2573">
                  <c:v>43943</c:v>
                </c:pt>
                <c:pt idx="2574">
                  <c:v>43944</c:v>
                </c:pt>
                <c:pt idx="2575">
                  <c:v>43945</c:v>
                </c:pt>
                <c:pt idx="2576">
                  <c:v>43948</c:v>
                </c:pt>
                <c:pt idx="2577">
                  <c:v>43949</c:v>
                </c:pt>
                <c:pt idx="2578">
                  <c:v>43950</c:v>
                </c:pt>
                <c:pt idx="2579">
                  <c:v>43951</c:v>
                </c:pt>
                <c:pt idx="2580">
                  <c:v>43952</c:v>
                </c:pt>
                <c:pt idx="2581">
                  <c:v>43955</c:v>
                </c:pt>
                <c:pt idx="2582">
                  <c:v>43956</c:v>
                </c:pt>
                <c:pt idx="2583">
                  <c:v>43957</c:v>
                </c:pt>
                <c:pt idx="2584">
                  <c:v>43958</c:v>
                </c:pt>
                <c:pt idx="2585">
                  <c:v>43962</c:v>
                </c:pt>
                <c:pt idx="2586">
                  <c:v>43963</c:v>
                </c:pt>
                <c:pt idx="2587">
                  <c:v>43964</c:v>
                </c:pt>
                <c:pt idx="2588">
                  <c:v>43965</c:v>
                </c:pt>
                <c:pt idx="2589">
                  <c:v>43966</c:v>
                </c:pt>
                <c:pt idx="2590">
                  <c:v>43969</c:v>
                </c:pt>
                <c:pt idx="2591">
                  <c:v>43970</c:v>
                </c:pt>
                <c:pt idx="2592">
                  <c:v>43971</c:v>
                </c:pt>
                <c:pt idx="2593">
                  <c:v>43976</c:v>
                </c:pt>
                <c:pt idx="2594">
                  <c:v>43977</c:v>
                </c:pt>
                <c:pt idx="2595">
                  <c:v>43978</c:v>
                </c:pt>
                <c:pt idx="2596">
                  <c:v>43979</c:v>
                </c:pt>
                <c:pt idx="2597">
                  <c:v>43980</c:v>
                </c:pt>
                <c:pt idx="2598">
                  <c:v>43984</c:v>
                </c:pt>
                <c:pt idx="2599">
                  <c:v>43985</c:v>
                </c:pt>
                <c:pt idx="2600">
                  <c:v>43986</c:v>
                </c:pt>
                <c:pt idx="2601">
                  <c:v>43990</c:v>
                </c:pt>
                <c:pt idx="2602">
                  <c:v>43991</c:v>
                </c:pt>
                <c:pt idx="2603">
                  <c:v>43992</c:v>
                </c:pt>
                <c:pt idx="2604">
                  <c:v>43993</c:v>
                </c:pt>
                <c:pt idx="2605">
                  <c:v>43994</c:v>
                </c:pt>
                <c:pt idx="2606">
                  <c:v>43997</c:v>
                </c:pt>
                <c:pt idx="2607">
                  <c:v>43998</c:v>
                </c:pt>
                <c:pt idx="2608">
                  <c:v>43999</c:v>
                </c:pt>
                <c:pt idx="2609">
                  <c:v>44000</c:v>
                </c:pt>
                <c:pt idx="2610">
                  <c:v>44001</c:v>
                </c:pt>
                <c:pt idx="2611">
                  <c:v>44004</c:v>
                </c:pt>
                <c:pt idx="2612">
                  <c:v>44005</c:v>
                </c:pt>
                <c:pt idx="2613">
                  <c:v>44006</c:v>
                </c:pt>
                <c:pt idx="2614">
                  <c:v>44007</c:v>
                </c:pt>
                <c:pt idx="2615">
                  <c:v>44008</c:v>
                </c:pt>
                <c:pt idx="2616">
                  <c:v>44011</c:v>
                </c:pt>
                <c:pt idx="2617">
                  <c:v>44012</c:v>
                </c:pt>
                <c:pt idx="2618">
                  <c:v>44013</c:v>
                </c:pt>
                <c:pt idx="2619">
                  <c:v>44014</c:v>
                </c:pt>
                <c:pt idx="2620">
                  <c:v>44015</c:v>
                </c:pt>
                <c:pt idx="2621">
                  <c:v>44018</c:v>
                </c:pt>
                <c:pt idx="2622">
                  <c:v>44019</c:v>
                </c:pt>
                <c:pt idx="2623">
                  <c:v>44020</c:v>
                </c:pt>
                <c:pt idx="2624">
                  <c:v>44021</c:v>
                </c:pt>
                <c:pt idx="2625">
                  <c:v>44022</c:v>
                </c:pt>
                <c:pt idx="2626">
                  <c:v>44025</c:v>
                </c:pt>
                <c:pt idx="2627">
                  <c:v>44026</c:v>
                </c:pt>
                <c:pt idx="2628">
                  <c:v>44027</c:v>
                </c:pt>
                <c:pt idx="2629">
                  <c:v>44028</c:v>
                </c:pt>
                <c:pt idx="2630">
                  <c:v>44029</c:v>
                </c:pt>
                <c:pt idx="2631">
                  <c:v>44032</c:v>
                </c:pt>
                <c:pt idx="2632">
                  <c:v>44033</c:v>
                </c:pt>
                <c:pt idx="2633">
                  <c:v>44034</c:v>
                </c:pt>
                <c:pt idx="2634">
                  <c:v>44035</c:v>
                </c:pt>
                <c:pt idx="2635">
                  <c:v>44036</c:v>
                </c:pt>
                <c:pt idx="2636">
                  <c:v>44039</c:v>
                </c:pt>
                <c:pt idx="2637">
                  <c:v>44040</c:v>
                </c:pt>
                <c:pt idx="2638">
                  <c:v>44041</c:v>
                </c:pt>
                <c:pt idx="2639">
                  <c:v>44042</c:v>
                </c:pt>
                <c:pt idx="2640">
                  <c:v>44043</c:v>
                </c:pt>
                <c:pt idx="2641">
                  <c:v>44046</c:v>
                </c:pt>
                <c:pt idx="2642">
                  <c:v>44047</c:v>
                </c:pt>
                <c:pt idx="2643">
                  <c:v>44048</c:v>
                </c:pt>
                <c:pt idx="2644">
                  <c:v>44049</c:v>
                </c:pt>
                <c:pt idx="2645">
                  <c:v>44050</c:v>
                </c:pt>
                <c:pt idx="2646">
                  <c:v>44053</c:v>
                </c:pt>
                <c:pt idx="2647">
                  <c:v>44054</c:v>
                </c:pt>
                <c:pt idx="2648">
                  <c:v>44055</c:v>
                </c:pt>
                <c:pt idx="2649">
                  <c:v>44056</c:v>
                </c:pt>
                <c:pt idx="2650">
                  <c:v>44057</c:v>
                </c:pt>
                <c:pt idx="2651">
                  <c:v>44060</c:v>
                </c:pt>
                <c:pt idx="2652">
                  <c:v>44061</c:v>
                </c:pt>
                <c:pt idx="2653">
                  <c:v>44062</c:v>
                </c:pt>
                <c:pt idx="2654">
                  <c:v>44063</c:v>
                </c:pt>
                <c:pt idx="2655">
                  <c:v>44064</c:v>
                </c:pt>
                <c:pt idx="2656">
                  <c:v>44067</c:v>
                </c:pt>
                <c:pt idx="2657">
                  <c:v>44068</c:v>
                </c:pt>
                <c:pt idx="2658">
                  <c:v>44069</c:v>
                </c:pt>
                <c:pt idx="2659">
                  <c:v>44070</c:v>
                </c:pt>
                <c:pt idx="2660">
                  <c:v>44071</c:v>
                </c:pt>
                <c:pt idx="2661">
                  <c:v>44074</c:v>
                </c:pt>
                <c:pt idx="2662">
                  <c:v>44075</c:v>
                </c:pt>
                <c:pt idx="2663">
                  <c:v>44076</c:v>
                </c:pt>
                <c:pt idx="2664">
                  <c:v>44077</c:v>
                </c:pt>
                <c:pt idx="2665">
                  <c:v>44078</c:v>
                </c:pt>
                <c:pt idx="2666">
                  <c:v>44081</c:v>
                </c:pt>
                <c:pt idx="2667">
                  <c:v>44082</c:v>
                </c:pt>
                <c:pt idx="2668">
                  <c:v>44083</c:v>
                </c:pt>
                <c:pt idx="2669">
                  <c:v>44084</c:v>
                </c:pt>
                <c:pt idx="2670">
                  <c:v>44085</c:v>
                </c:pt>
                <c:pt idx="2671">
                  <c:v>44088</c:v>
                </c:pt>
                <c:pt idx="2672">
                  <c:v>44089</c:v>
                </c:pt>
                <c:pt idx="2673">
                  <c:v>44090</c:v>
                </c:pt>
                <c:pt idx="2674">
                  <c:v>44091</c:v>
                </c:pt>
                <c:pt idx="2675">
                  <c:v>44092</c:v>
                </c:pt>
                <c:pt idx="2676">
                  <c:v>44095</c:v>
                </c:pt>
                <c:pt idx="2677">
                  <c:v>44096</c:v>
                </c:pt>
                <c:pt idx="2678">
                  <c:v>44097</c:v>
                </c:pt>
                <c:pt idx="2679">
                  <c:v>44098</c:v>
                </c:pt>
                <c:pt idx="2680">
                  <c:v>44099</c:v>
                </c:pt>
                <c:pt idx="2681">
                  <c:v>44102</c:v>
                </c:pt>
                <c:pt idx="2682">
                  <c:v>44103</c:v>
                </c:pt>
                <c:pt idx="2683">
                  <c:v>44104</c:v>
                </c:pt>
                <c:pt idx="2684">
                  <c:v>44105</c:v>
                </c:pt>
                <c:pt idx="2685">
                  <c:v>44106</c:v>
                </c:pt>
                <c:pt idx="2686">
                  <c:v>44109</c:v>
                </c:pt>
                <c:pt idx="2687">
                  <c:v>44110</c:v>
                </c:pt>
                <c:pt idx="2688">
                  <c:v>44111</c:v>
                </c:pt>
                <c:pt idx="2689">
                  <c:v>44112</c:v>
                </c:pt>
                <c:pt idx="2690">
                  <c:v>44113</c:v>
                </c:pt>
                <c:pt idx="2691">
                  <c:v>44116</c:v>
                </c:pt>
                <c:pt idx="2692">
                  <c:v>44117</c:v>
                </c:pt>
                <c:pt idx="2693">
                  <c:v>44118</c:v>
                </c:pt>
                <c:pt idx="2694">
                  <c:v>44119</c:v>
                </c:pt>
                <c:pt idx="2695">
                  <c:v>44120</c:v>
                </c:pt>
                <c:pt idx="2696">
                  <c:v>44123</c:v>
                </c:pt>
                <c:pt idx="2697">
                  <c:v>44124</c:v>
                </c:pt>
                <c:pt idx="2698">
                  <c:v>44125</c:v>
                </c:pt>
                <c:pt idx="2699">
                  <c:v>44126</c:v>
                </c:pt>
                <c:pt idx="2700">
                  <c:v>44127</c:v>
                </c:pt>
                <c:pt idx="2701">
                  <c:v>44130</c:v>
                </c:pt>
                <c:pt idx="2702">
                  <c:v>44131</c:v>
                </c:pt>
                <c:pt idx="2703">
                  <c:v>44132</c:v>
                </c:pt>
                <c:pt idx="2704">
                  <c:v>44133</c:v>
                </c:pt>
                <c:pt idx="2705">
                  <c:v>44134</c:v>
                </c:pt>
                <c:pt idx="2706">
                  <c:v>44137</c:v>
                </c:pt>
                <c:pt idx="2707">
                  <c:v>44138</c:v>
                </c:pt>
                <c:pt idx="2708">
                  <c:v>44139</c:v>
                </c:pt>
                <c:pt idx="2709">
                  <c:v>44140</c:v>
                </c:pt>
                <c:pt idx="2710">
                  <c:v>44141</c:v>
                </c:pt>
                <c:pt idx="2711">
                  <c:v>44144</c:v>
                </c:pt>
                <c:pt idx="2712">
                  <c:v>44145</c:v>
                </c:pt>
                <c:pt idx="2713">
                  <c:v>44146</c:v>
                </c:pt>
                <c:pt idx="2714">
                  <c:v>44147</c:v>
                </c:pt>
                <c:pt idx="2715">
                  <c:v>44148</c:v>
                </c:pt>
                <c:pt idx="2716">
                  <c:v>44151</c:v>
                </c:pt>
                <c:pt idx="2717">
                  <c:v>44152</c:v>
                </c:pt>
                <c:pt idx="2718">
                  <c:v>44153</c:v>
                </c:pt>
                <c:pt idx="2719">
                  <c:v>44154</c:v>
                </c:pt>
                <c:pt idx="2720">
                  <c:v>44155</c:v>
                </c:pt>
                <c:pt idx="2721">
                  <c:v>44158</c:v>
                </c:pt>
                <c:pt idx="2722">
                  <c:v>44159</c:v>
                </c:pt>
                <c:pt idx="2723">
                  <c:v>44160</c:v>
                </c:pt>
                <c:pt idx="2724">
                  <c:v>44161</c:v>
                </c:pt>
                <c:pt idx="2725">
                  <c:v>44162</c:v>
                </c:pt>
                <c:pt idx="2726">
                  <c:v>44165</c:v>
                </c:pt>
                <c:pt idx="2727">
                  <c:v>44166</c:v>
                </c:pt>
                <c:pt idx="2728">
                  <c:v>44167</c:v>
                </c:pt>
                <c:pt idx="2729">
                  <c:v>44168</c:v>
                </c:pt>
                <c:pt idx="2730">
                  <c:v>44169</c:v>
                </c:pt>
                <c:pt idx="2731">
                  <c:v>44172</c:v>
                </c:pt>
                <c:pt idx="2732">
                  <c:v>44173</c:v>
                </c:pt>
                <c:pt idx="2733">
                  <c:v>44174</c:v>
                </c:pt>
                <c:pt idx="2734">
                  <c:v>44175</c:v>
                </c:pt>
                <c:pt idx="2735">
                  <c:v>44176</c:v>
                </c:pt>
                <c:pt idx="2736">
                  <c:v>44179</c:v>
                </c:pt>
                <c:pt idx="2737">
                  <c:v>44180</c:v>
                </c:pt>
                <c:pt idx="2738">
                  <c:v>44181</c:v>
                </c:pt>
                <c:pt idx="2739">
                  <c:v>44182</c:v>
                </c:pt>
                <c:pt idx="2740">
                  <c:v>44183</c:v>
                </c:pt>
                <c:pt idx="2741">
                  <c:v>44186</c:v>
                </c:pt>
                <c:pt idx="2742">
                  <c:v>44187</c:v>
                </c:pt>
                <c:pt idx="2743">
                  <c:v>44188</c:v>
                </c:pt>
                <c:pt idx="2744">
                  <c:v>44193</c:v>
                </c:pt>
                <c:pt idx="2745">
                  <c:v>44194</c:v>
                </c:pt>
                <c:pt idx="2746">
                  <c:v>44195</c:v>
                </c:pt>
                <c:pt idx="2747">
                  <c:v>44200</c:v>
                </c:pt>
                <c:pt idx="2748">
                  <c:v>44201</c:v>
                </c:pt>
                <c:pt idx="2749">
                  <c:v>44202</c:v>
                </c:pt>
                <c:pt idx="2750">
                  <c:v>44203</c:v>
                </c:pt>
                <c:pt idx="2751">
                  <c:v>44204</c:v>
                </c:pt>
                <c:pt idx="2752">
                  <c:v>44207</c:v>
                </c:pt>
                <c:pt idx="2753">
                  <c:v>44208</c:v>
                </c:pt>
                <c:pt idx="2754">
                  <c:v>44209</c:v>
                </c:pt>
                <c:pt idx="2755">
                  <c:v>44210</c:v>
                </c:pt>
                <c:pt idx="2756">
                  <c:v>44211</c:v>
                </c:pt>
                <c:pt idx="2757">
                  <c:v>44214</c:v>
                </c:pt>
                <c:pt idx="2758">
                  <c:v>44215</c:v>
                </c:pt>
                <c:pt idx="2759">
                  <c:v>44216</c:v>
                </c:pt>
                <c:pt idx="2760">
                  <c:v>44217</c:v>
                </c:pt>
                <c:pt idx="2761">
                  <c:v>44218</c:v>
                </c:pt>
                <c:pt idx="2762">
                  <c:v>44221</c:v>
                </c:pt>
                <c:pt idx="2763">
                  <c:v>44222</c:v>
                </c:pt>
                <c:pt idx="2764">
                  <c:v>44223</c:v>
                </c:pt>
                <c:pt idx="2765">
                  <c:v>44224</c:v>
                </c:pt>
                <c:pt idx="2766">
                  <c:v>44225</c:v>
                </c:pt>
                <c:pt idx="2767">
                  <c:v>44228</c:v>
                </c:pt>
                <c:pt idx="2768">
                  <c:v>44229</c:v>
                </c:pt>
                <c:pt idx="2769">
                  <c:v>44230</c:v>
                </c:pt>
                <c:pt idx="2770">
                  <c:v>44231</c:v>
                </c:pt>
                <c:pt idx="2771">
                  <c:v>44232</c:v>
                </c:pt>
                <c:pt idx="2772">
                  <c:v>44235</c:v>
                </c:pt>
                <c:pt idx="2773">
                  <c:v>44236</c:v>
                </c:pt>
                <c:pt idx="2774">
                  <c:v>44237</c:v>
                </c:pt>
                <c:pt idx="2775">
                  <c:v>44238</c:v>
                </c:pt>
                <c:pt idx="2776">
                  <c:v>44239</c:v>
                </c:pt>
                <c:pt idx="2777">
                  <c:v>44242</c:v>
                </c:pt>
                <c:pt idx="2778">
                  <c:v>44243</c:v>
                </c:pt>
                <c:pt idx="2779">
                  <c:v>44244</c:v>
                </c:pt>
                <c:pt idx="2780">
                  <c:v>44245</c:v>
                </c:pt>
                <c:pt idx="2781">
                  <c:v>44246</c:v>
                </c:pt>
                <c:pt idx="2782">
                  <c:v>44249</c:v>
                </c:pt>
                <c:pt idx="2783">
                  <c:v>44250</c:v>
                </c:pt>
                <c:pt idx="2784">
                  <c:v>44251</c:v>
                </c:pt>
                <c:pt idx="2785">
                  <c:v>44252</c:v>
                </c:pt>
                <c:pt idx="2786">
                  <c:v>44253</c:v>
                </c:pt>
                <c:pt idx="2787">
                  <c:v>44256</c:v>
                </c:pt>
                <c:pt idx="2788">
                  <c:v>44257</c:v>
                </c:pt>
                <c:pt idx="2789">
                  <c:v>44258</c:v>
                </c:pt>
                <c:pt idx="2790">
                  <c:v>44259</c:v>
                </c:pt>
                <c:pt idx="2791">
                  <c:v>44260</c:v>
                </c:pt>
                <c:pt idx="2792">
                  <c:v>44263</c:v>
                </c:pt>
                <c:pt idx="2793">
                  <c:v>44264</c:v>
                </c:pt>
                <c:pt idx="2794">
                  <c:v>44265</c:v>
                </c:pt>
                <c:pt idx="2795">
                  <c:v>44266</c:v>
                </c:pt>
                <c:pt idx="2796">
                  <c:v>44267</c:v>
                </c:pt>
                <c:pt idx="2797">
                  <c:v>44270</c:v>
                </c:pt>
                <c:pt idx="2798">
                  <c:v>44271</c:v>
                </c:pt>
                <c:pt idx="2799">
                  <c:v>44272</c:v>
                </c:pt>
                <c:pt idx="2800">
                  <c:v>44273</c:v>
                </c:pt>
                <c:pt idx="2801">
                  <c:v>44274</c:v>
                </c:pt>
                <c:pt idx="2802">
                  <c:v>44277</c:v>
                </c:pt>
                <c:pt idx="2803">
                  <c:v>44278</c:v>
                </c:pt>
                <c:pt idx="2804">
                  <c:v>44279</c:v>
                </c:pt>
                <c:pt idx="2805">
                  <c:v>44280</c:v>
                </c:pt>
                <c:pt idx="2806">
                  <c:v>44281</c:v>
                </c:pt>
                <c:pt idx="2807">
                  <c:v>44284</c:v>
                </c:pt>
                <c:pt idx="2808">
                  <c:v>44285</c:v>
                </c:pt>
                <c:pt idx="2809">
                  <c:v>44286</c:v>
                </c:pt>
                <c:pt idx="2810">
                  <c:v>44292</c:v>
                </c:pt>
                <c:pt idx="2811">
                  <c:v>44293</c:v>
                </c:pt>
                <c:pt idx="2812">
                  <c:v>44294</c:v>
                </c:pt>
                <c:pt idx="2813">
                  <c:v>44295</c:v>
                </c:pt>
                <c:pt idx="2814">
                  <c:v>44298</c:v>
                </c:pt>
                <c:pt idx="2815">
                  <c:v>44299</c:v>
                </c:pt>
                <c:pt idx="2816">
                  <c:v>44300</c:v>
                </c:pt>
                <c:pt idx="2817">
                  <c:v>44301</c:v>
                </c:pt>
                <c:pt idx="2818">
                  <c:v>44302</c:v>
                </c:pt>
                <c:pt idx="2819">
                  <c:v>44305</c:v>
                </c:pt>
                <c:pt idx="2820">
                  <c:v>44306</c:v>
                </c:pt>
                <c:pt idx="2821">
                  <c:v>44307</c:v>
                </c:pt>
                <c:pt idx="2822">
                  <c:v>44308</c:v>
                </c:pt>
                <c:pt idx="2823">
                  <c:v>44309</c:v>
                </c:pt>
                <c:pt idx="2824">
                  <c:v>44312</c:v>
                </c:pt>
                <c:pt idx="2825">
                  <c:v>44313</c:v>
                </c:pt>
                <c:pt idx="2826">
                  <c:v>44314</c:v>
                </c:pt>
                <c:pt idx="2827">
                  <c:v>44315</c:v>
                </c:pt>
                <c:pt idx="2828">
                  <c:v>44319</c:v>
                </c:pt>
                <c:pt idx="2829">
                  <c:v>44320</c:v>
                </c:pt>
                <c:pt idx="2830">
                  <c:v>44321</c:v>
                </c:pt>
                <c:pt idx="2831">
                  <c:v>44322</c:v>
                </c:pt>
                <c:pt idx="2832">
                  <c:v>44323</c:v>
                </c:pt>
                <c:pt idx="2833">
                  <c:v>44326</c:v>
                </c:pt>
                <c:pt idx="2834">
                  <c:v>44327</c:v>
                </c:pt>
                <c:pt idx="2835">
                  <c:v>44328</c:v>
                </c:pt>
                <c:pt idx="2836">
                  <c:v>44333</c:v>
                </c:pt>
                <c:pt idx="2837">
                  <c:v>44334</c:v>
                </c:pt>
                <c:pt idx="2838">
                  <c:v>44335</c:v>
                </c:pt>
                <c:pt idx="2839">
                  <c:v>44336</c:v>
                </c:pt>
                <c:pt idx="2840">
                  <c:v>44337</c:v>
                </c:pt>
                <c:pt idx="2841">
                  <c:v>44341</c:v>
                </c:pt>
                <c:pt idx="2842">
                  <c:v>44342</c:v>
                </c:pt>
                <c:pt idx="2843">
                  <c:v>44343</c:v>
                </c:pt>
                <c:pt idx="2844">
                  <c:v>44344</c:v>
                </c:pt>
                <c:pt idx="2845">
                  <c:v>44347</c:v>
                </c:pt>
                <c:pt idx="2846">
                  <c:v>44348</c:v>
                </c:pt>
                <c:pt idx="2847">
                  <c:v>44349</c:v>
                </c:pt>
                <c:pt idx="2848">
                  <c:v>44350</c:v>
                </c:pt>
                <c:pt idx="2849">
                  <c:v>44351</c:v>
                </c:pt>
                <c:pt idx="2850">
                  <c:v>44354</c:v>
                </c:pt>
                <c:pt idx="2851">
                  <c:v>44355</c:v>
                </c:pt>
                <c:pt idx="2852">
                  <c:v>44356</c:v>
                </c:pt>
                <c:pt idx="2853">
                  <c:v>44357</c:v>
                </c:pt>
                <c:pt idx="2854">
                  <c:v>44358</c:v>
                </c:pt>
                <c:pt idx="2855">
                  <c:v>44361</c:v>
                </c:pt>
                <c:pt idx="2856">
                  <c:v>44362</c:v>
                </c:pt>
                <c:pt idx="2857">
                  <c:v>44363</c:v>
                </c:pt>
                <c:pt idx="2858">
                  <c:v>44364</c:v>
                </c:pt>
                <c:pt idx="2859">
                  <c:v>44365</c:v>
                </c:pt>
                <c:pt idx="2860">
                  <c:v>44368</c:v>
                </c:pt>
                <c:pt idx="2861">
                  <c:v>44369</c:v>
                </c:pt>
                <c:pt idx="2862">
                  <c:v>44370</c:v>
                </c:pt>
                <c:pt idx="2863">
                  <c:v>44371</c:v>
                </c:pt>
                <c:pt idx="2864">
                  <c:v>44372</c:v>
                </c:pt>
                <c:pt idx="2865">
                  <c:v>44375</c:v>
                </c:pt>
                <c:pt idx="2866">
                  <c:v>44376</c:v>
                </c:pt>
                <c:pt idx="2867">
                  <c:v>44377</c:v>
                </c:pt>
                <c:pt idx="2868">
                  <c:v>44378</c:v>
                </c:pt>
                <c:pt idx="2869">
                  <c:v>44379</c:v>
                </c:pt>
                <c:pt idx="2870">
                  <c:v>44382</c:v>
                </c:pt>
                <c:pt idx="2871">
                  <c:v>44383</c:v>
                </c:pt>
                <c:pt idx="2872">
                  <c:v>44384</c:v>
                </c:pt>
                <c:pt idx="2873">
                  <c:v>44385</c:v>
                </c:pt>
                <c:pt idx="2874">
                  <c:v>44386</c:v>
                </c:pt>
                <c:pt idx="2875">
                  <c:v>44389</c:v>
                </c:pt>
                <c:pt idx="2876">
                  <c:v>44390</c:v>
                </c:pt>
                <c:pt idx="2877">
                  <c:v>44391</c:v>
                </c:pt>
                <c:pt idx="2878">
                  <c:v>44392</c:v>
                </c:pt>
                <c:pt idx="2879">
                  <c:v>44393</c:v>
                </c:pt>
                <c:pt idx="2880">
                  <c:v>44396</c:v>
                </c:pt>
                <c:pt idx="2881">
                  <c:v>44397</c:v>
                </c:pt>
                <c:pt idx="2882">
                  <c:v>44398</c:v>
                </c:pt>
                <c:pt idx="2883">
                  <c:v>44399</c:v>
                </c:pt>
                <c:pt idx="2884">
                  <c:v>44400</c:v>
                </c:pt>
                <c:pt idx="2885">
                  <c:v>44403</c:v>
                </c:pt>
                <c:pt idx="2886">
                  <c:v>44404</c:v>
                </c:pt>
                <c:pt idx="2887">
                  <c:v>44405</c:v>
                </c:pt>
                <c:pt idx="2888">
                  <c:v>44406</c:v>
                </c:pt>
                <c:pt idx="2889">
                  <c:v>44407</c:v>
                </c:pt>
                <c:pt idx="2890">
                  <c:v>44410</c:v>
                </c:pt>
                <c:pt idx="2891">
                  <c:v>44411</c:v>
                </c:pt>
                <c:pt idx="2892">
                  <c:v>44412</c:v>
                </c:pt>
                <c:pt idx="2893">
                  <c:v>44413</c:v>
                </c:pt>
                <c:pt idx="2894">
                  <c:v>44414</c:v>
                </c:pt>
                <c:pt idx="2895">
                  <c:v>44417</c:v>
                </c:pt>
                <c:pt idx="2896">
                  <c:v>44418</c:v>
                </c:pt>
                <c:pt idx="2897">
                  <c:v>44419</c:v>
                </c:pt>
                <c:pt idx="2898">
                  <c:v>44420</c:v>
                </c:pt>
                <c:pt idx="2899">
                  <c:v>44421</c:v>
                </c:pt>
                <c:pt idx="2900">
                  <c:v>44424</c:v>
                </c:pt>
                <c:pt idx="2901">
                  <c:v>44425</c:v>
                </c:pt>
                <c:pt idx="2902">
                  <c:v>44426</c:v>
                </c:pt>
                <c:pt idx="2903">
                  <c:v>44427</c:v>
                </c:pt>
                <c:pt idx="2904">
                  <c:v>44428</c:v>
                </c:pt>
                <c:pt idx="2905">
                  <c:v>44431</c:v>
                </c:pt>
                <c:pt idx="2906">
                  <c:v>44432</c:v>
                </c:pt>
                <c:pt idx="2907">
                  <c:v>44433</c:v>
                </c:pt>
                <c:pt idx="2908">
                  <c:v>44434</c:v>
                </c:pt>
                <c:pt idx="2909">
                  <c:v>44435</c:v>
                </c:pt>
                <c:pt idx="2910">
                  <c:v>44438</c:v>
                </c:pt>
                <c:pt idx="2911">
                  <c:v>44439</c:v>
                </c:pt>
                <c:pt idx="2912">
                  <c:v>44440</c:v>
                </c:pt>
                <c:pt idx="2913">
                  <c:v>44441</c:v>
                </c:pt>
                <c:pt idx="2914">
                  <c:v>44442</c:v>
                </c:pt>
                <c:pt idx="2915">
                  <c:v>44445</c:v>
                </c:pt>
                <c:pt idx="2916">
                  <c:v>44446</c:v>
                </c:pt>
                <c:pt idx="2917">
                  <c:v>44447</c:v>
                </c:pt>
                <c:pt idx="2918">
                  <c:v>44448</c:v>
                </c:pt>
                <c:pt idx="2919">
                  <c:v>44449</c:v>
                </c:pt>
                <c:pt idx="2920">
                  <c:v>44452</c:v>
                </c:pt>
                <c:pt idx="2921">
                  <c:v>44453</c:v>
                </c:pt>
                <c:pt idx="2922">
                  <c:v>44454</c:v>
                </c:pt>
                <c:pt idx="2923">
                  <c:v>44455</c:v>
                </c:pt>
                <c:pt idx="2924">
                  <c:v>44456</c:v>
                </c:pt>
                <c:pt idx="2925">
                  <c:v>44459</c:v>
                </c:pt>
                <c:pt idx="2926">
                  <c:v>44460</c:v>
                </c:pt>
                <c:pt idx="2927">
                  <c:v>44461</c:v>
                </c:pt>
                <c:pt idx="2928">
                  <c:v>44462</c:v>
                </c:pt>
                <c:pt idx="2929">
                  <c:v>44463</c:v>
                </c:pt>
                <c:pt idx="2930">
                  <c:v>44466</c:v>
                </c:pt>
                <c:pt idx="2931">
                  <c:v>44467</c:v>
                </c:pt>
                <c:pt idx="2932">
                  <c:v>44468</c:v>
                </c:pt>
                <c:pt idx="2933">
                  <c:v>44469</c:v>
                </c:pt>
                <c:pt idx="2934">
                  <c:v>44470</c:v>
                </c:pt>
                <c:pt idx="2935">
                  <c:v>44473</c:v>
                </c:pt>
                <c:pt idx="2936">
                  <c:v>44474</c:v>
                </c:pt>
                <c:pt idx="2937">
                  <c:v>44475</c:v>
                </c:pt>
                <c:pt idx="2938">
                  <c:v>44476</c:v>
                </c:pt>
                <c:pt idx="2939">
                  <c:v>44477</c:v>
                </c:pt>
                <c:pt idx="2940">
                  <c:v>44480</c:v>
                </c:pt>
                <c:pt idx="2941">
                  <c:v>44481</c:v>
                </c:pt>
                <c:pt idx="2942">
                  <c:v>44482</c:v>
                </c:pt>
                <c:pt idx="2943">
                  <c:v>44483</c:v>
                </c:pt>
                <c:pt idx="2944">
                  <c:v>44484</c:v>
                </c:pt>
                <c:pt idx="2945">
                  <c:v>44487</c:v>
                </c:pt>
                <c:pt idx="2946">
                  <c:v>44488</c:v>
                </c:pt>
                <c:pt idx="2947">
                  <c:v>44489</c:v>
                </c:pt>
                <c:pt idx="2948">
                  <c:v>44490</c:v>
                </c:pt>
                <c:pt idx="2949">
                  <c:v>44491</c:v>
                </c:pt>
                <c:pt idx="2950">
                  <c:v>44494</c:v>
                </c:pt>
                <c:pt idx="2951">
                  <c:v>44495</c:v>
                </c:pt>
                <c:pt idx="2952">
                  <c:v>44496</c:v>
                </c:pt>
                <c:pt idx="2953">
                  <c:v>44497</c:v>
                </c:pt>
                <c:pt idx="2954">
                  <c:v>44498</c:v>
                </c:pt>
                <c:pt idx="2955">
                  <c:v>44501</c:v>
                </c:pt>
                <c:pt idx="2956">
                  <c:v>44502</c:v>
                </c:pt>
                <c:pt idx="2957">
                  <c:v>44503</c:v>
                </c:pt>
                <c:pt idx="2958">
                  <c:v>44504</c:v>
                </c:pt>
                <c:pt idx="2959">
                  <c:v>44505</c:v>
                </c:pt>
                <c:pt idx="2960">
                  <c:v>44508</c:v>
                </c:pt>
                <c:pt idx="2961">
                  <c:v>44509</c:v>
                </c:pt>
                <c:pt idx="2962">
                  <c:v>44510</c:v>
                </c:pt>
                <c:pt idx="2963">
                  <c:v>44511</c:v>
                </c:pt>
                <c:pt idx="2964">
                  <c:v>44512</c:v>
                </c:pt>
                <c:pt idx="2965">
                  <c:v>44515</c:v>
                </c:pt>
                <c:pt idx="2966">
                  <c:v>44516</c:v>
                </c:pt>
                <c:pt idx="2967">
                  <c:v>44517</c:v>
                </c:pt>
                <c:pt idx="2968">
                  <c:v>44518</c:v>
                </c:pt>
                <c:pt idx="2969">
                  <c:v>44519</c:v>
                </c:pt>
                <c:pt idx="2970">
                  <c:v>44522</c:v>
                </c:pt>
                <c:pt idx="2971">
                  <c:v>44523</c:v>
                </c:pt>
                <c:pt idx="2972">
                  <c:v>44524</c:v>
                </c:pt>
                <c:pt idx="2973">
                  <c:v>44525</c:v>
                </c:pt>
                <c:pt idx="2974">
                  <c:v>44526</c:v>
                </c:pt>
                <c:pt idx="2975">
                  <c:v>44529</c:v>
                </c:pt>
                <c:pt idx="2976">
                  <c:v>44530</c:v>
                </c:pt>
                <c:pt idx="2977">
                  <c:v>44531</c:v>
                </c:pt>
                <c:pt idx="2978">
                  <c:v>44532</c:v>
                </c:pt>
                <c:pt idx="2979">
                  <c:v>44533</c:v>
                </c:pt>
                <c:pt idx="2980">
                  <c:v>44536</c:v>
                </c:pt>
                <c:pt idx="2981">
                  <c:v>44537</c:v>
                </c:pt>
                <c:pt idx="2982">
                  <c:v>44538</c:v>
                </c:pt>
                <c:pt idx="2983">
                  <c:v>44539</c:v>
                </c:pt>
                <c:pt idx="2984">
                  <c:v>44540</c:v>
                </c:pt>
                <c:pt idx="2985">
                  <c:v>44543</c:v>
                </c:pt>
                <c:pt idx="2986">
                  <c:v>44544</c:v>
                </c:pt>
                <c:pt idx="2987">
                  <c:v>44545</c:v>
                </c:pt>
                <c:pt idx="2988">
                  <c:v>44546</c:v>
                </c:pt>
                <c:pt idx="2989">
                  <c:v>44547</c:v>
                </c:pt>
                <c:pt idx="2990">
                  <c:v>44550</c:v>
                </c:pt>
                <c:pt idx="2991">
                  <c:v>44551</c:v>
                </c:pt>
                <c:pt idx="2992">
                  <c:v>44552</c:v>
                </c:pt>
                <c:pt idx="2993">
                  <c:v>44553</c:v>
                </c:pt>
                <c:pt idx="2994">
                  <c:v>44557</c:v>
                </c:pt>
                <c:pt idx="2995">
                  <c:v>44558</c:v>
                </c:pt>
                <c:pt idx="2996">
                  <c:v>44559</c:v>
                </c:pt>
                <c:pt idx="2997">
                  <c:v>44560</c:v>
                </c:pt>
                <c:pt idx="2998">
                  <c:v>44564</c:v>
                </c:pt>
                <c:pt idx="2999">
                  <c:v>44565</c:v>
                </c:pt>
                <c:pt idx="3000">
                  <c:v>44566</c:v>
                </c:pt>
                <c:pt idx="3001">
                  <c:v>44567</c:v>
                </c:pt>
                <c:pt idx="3002">
                  <c:v>44568</c:v>
                </c:pt>
                <c:pt idx="3003">
                  <c:v>44571</c:v>
                </c:pt>
                <c:pt idx="3004">
                  <c:v>44572</c:v>
                </c:pt>
                <c:pt idx="3005">
                  <c:v>44573</c:v>
                </c:pt>
                <c:pt idx="3006">
                  <c:v>44574</c:v>
                </c:pt>
                <c:pt idx="3007">
                  <c:v>44575</c:v>
                </c:pt>
                <c:pt idx="3008">
                  <c:v>44578</c:v>
                </c:pt>
                <c:pt idx="3009">
                  <c:v>44579</c:v>
                </c:pt>
                <c:pt idx="3010">
                  <c:v>44580</c:v>
                </c:pt>
                <c:pt idx="3011">
                  <c:v>44581</c:v>
                </c:pt>
                <c:pt idx="3012">
                  <c:v>44582</c:v>
                </c:pt>
                <c:pt idx="3013">
                  <c:v>44585</c:v>
                </c:pt>
                <c:pt idx="3014">
                  <c:v>44586</c:v>
                </c:pt>
                <c:pt idx="3015">
                  <c:v>44587</c:v>
                </c:pt>
                <c:pt idx="3016">
                  <c:v>44588</c:v>
                </c:pt>
                <c:pt idx="3017">
                  <c:v>44589</c:v>
                </c:pt>
                <c:pt idx="3018">
                  <c:v>44592</c:v>
                </c:pt>
                <c:pt idx="3019">
                  <c:v>44593</c:v>
                </c:pt>
                <c:pt idx="3020">
                  <c:v>44594</c:v>
                </c:pt>
                <c:pt idx="3021">
                  <c:v>44595</c:v>
                </c:pt>
                <c:pt idx="3022">
                  <c:v>44596</c:v>
                </c:pt>
                <c:pt idx="3023">
                  <c:v>44599</c:v>
                </c:pt>
                <c:pt idx="3024">
                  <c:v>44600</c:v>
                </c:pt>
                <c:pt idx="3025">
                  <c:v>44601</c:v>
                </c:pt>
                <c:pt idx="3026">
                  <c:v>44602</c:v>
                </c:pt>
                <c:pt idx="3027">
                  <c:v>44603</c:v>
                </c:pt>
                <c:pt idx="3028">
                  <c:v>44606</c:v>
                </c:pt>
                <c:pt idx="3029">
                  <c:v>44607</c:v>
                </c:pt>
                <c:pt idx="3030">
                  <c:v>44608</c:v>
                </c:pt>
                <c:pt idx="3031">
                  <c:v>44609</c:v>
                </c:pt>
                <c:pt idx="3032">
                  <c:v>44610</c:v>
                </c:pt>
                <c:pt idx="3033">
                  <c:v>44613</c:v>
                </c:pt>
                <c:pt idx="3034">
                  <c:v>44614</c:v>
                </c:pt>
                <c:pt idx="3035">
                  <c:v>44615</c:v>
                </c:pt>
                <c:pt idx="3036">
                  <c:v>44616</c:v>
                </c:pt>
                <c:pt idx="3037">
                  <c:v>44617</c:v>
                </c:pt>
                <c:pt idx="3038">
                  <c:v>44620</c:v>
                </c:pt>
                <c:pt idx="3039">
                  <c:v>44621</c:v>
                </c:pt>
                <c:pt idx="3040">
                  <c:v>44622</c:v>
                </c:pt>
                <c:pt idx="3041">
                  <c:v>44623</c:v>
                </c:pt>
                <c:pt idx="3042">
                  <c:v>44624</c:v>
                </c:pt>
                <c:pt idx="3043">
                  <c:v>44627</c:v>
                </c:pt>
                <c:pt idx="3044">
                  <c:v>44628</c:v>
                </c:pt>
                <c:pt idx="3045">
                  <c:v>44629</c:v>
                </c:pt>
                <c:pt idx="3046">
                  <c:v>44630</c:v>
                </c:pt>
                <c:pt idx="3047">
                  <c:v>44631</c:v>
                </c:pt>
                <c:pt idx="3048">
                  <c:v>44634</c:v>
                </c:pt>
                <c:pt idx="3049">
                  <c:v>44635</c:v>
                </c:pt>
                <c:pt idx="3050">
                  <c:v>44636</c:v>
                </c:pt>
                <c:pt idx="3051">
                  <c:v>44637</c:v>
                </c:pt>
                <c:pt idx="3052">
                  <c:v>44638</c:v>
                </c:pt>
                <c:pt idx="3053">
                  <c:v>44641</c:v>
                </c:pt>
                <c:pt idx="3054">
                  <c:v>44642</c:v>
                </c:pt>
                <c:pt idx="3055">
                  <c:v>44643</c:v>
                </c:pt>
                <c:pt idx="3056">
                  <c:v>44644</c:v>
                </c:pt>
                <c:pt idx="3057">
                  <c:v>44645</c:v>
                </c:pt>
                <c:pt idx="3058">
                  <c:v>44648</c:v>
                </c:pt>
                <c:pt idx="3059">
                  <c:v>44649</c:v>
                </c:pt>
                <c:pt idx="3060">
                  <c:v>44650</c:v>
                </c:pt>
                <c:pt idx="3061">
                  <c:v>44651</c:v>
                </c:pt>
                <c:pt idx="3062">
                  <c:v>44652</c:v>
                </c:pt>
                <c:pt idx="3063">
                  <c:v>44655</c:v>
                </c:pt>
                <c:pt idx="3064">
                  <c:v>44656</c:v>
                </c:pt>
                <c:pt idx="3065">
                  <c:v>44657</c:v>
                </c:pt>
                <c:pt idx="3066">
                  <c:v>44658</c:v>
                </c:pt>
                <c:pt idx="3067">
                  <c:v>44659</c:v>
                </c:pt>
                <c:pt idx="3068">
                  <c:v>44662</c:v>
                </c:pt>
                <c:pt idx="3069">
                  <c:v>44663</c:v>
                </c:pt>
                <c:pt idx="3070">
                  <c:v>44664</c:v>
                </c:pt>
                <c:pt idx="3071">
                  <c:v>44670</c:v>
                </c:pt>
                <c:pt idx="3072">
                  <c:v>44671</c:v>
                </c:pt>
                <c:pt idx="3073">
                  <c:v>44672</c:v>
                </c:pt>
                <c:pt idx="3074">
                  <c:v>44673</c:v>
                </c:pt>
                <c:pt idx="3075">
                  <c:v>44676</c:v>
                </c:pt>
                <c:pt idx="3076">
                  <c:v>44677</c:v>
                </c:pt>
                <c:pt idx="3077">
                  <c:v>44678</c:v>
                </c:pt>
                <c:pt idx="3078">
                  <c:v>44679</c:v>
                </c:pt>
                <c:pt idx="3079">
                  <c:v>44680</c:v>
                </c:pt>
                <c:pt idx="3080">
                  <c:v>44683</c:v>
                </c:pt>
                <c:pt idx="3081">
                  <c:v>44684</c:v>
                </c:pt>
                <c:pt idx="3082">
                  <c:v>44685</c:v>
                </c:pt>
                <c:pt idx="3083">
                  <c:v>44686</c:v>
                </c:pt>
                <c:pt idx="3084">
                  <c:v>44687</c:v>
                </c:pt>
                <c:pt idx="3085">
                  <c:v>44690</c:v>
                </c:pt>
                <c:pt idx="3086">
                  <c:v>44691</c:v>
                </c:pt>
                <c:pt idx="3087">
                  <c:v>44692</c:v>
                </c:pt>
                <c:pt idx="3088">
                  <c:v>44693</c:v>
                </c:pt>
                <c:pt idx="3089">
                  <c:v>44697</c:v>
                </c:pt>
                <c:pt idx="3090">
                  <c:v>44698</c:v>
                </c:pt>
                <c:pt idx="3091">
                  <c:v>44699</c:v>
                </c:pt>
                <c:pt idx="3092">
                  <c:v>44700</c:v>
                </c:pt>
                <c:pt idx="3093">
                  <c:v>44701</c:v>
                </c:pt>
                <c:pt idx="3094">
                  <c:v>44704</c:v>
                </c:pt>
                <c:pt idx="3095">
                  <c:v>44705</c:v>
                </c:pt>
                <c:pt idx="3096">
                  <c:v>44706</c:v>
                </c:pt>
                <c:pt idx="3097">
                  <c:v>44711</c:v>
                </c:pt>
                <c:pt idx="3098">
                  <c:v>44712</c:v>
                </c:pt>
                <c:pt idx="3099">
                  <c:v>44713</c:v>
                </c:pt>
                <c:pt idx="3100">
                  <c:v>44714</c:v>
                </c:pt>
                <c:pt idx="3101">
                  <c:v>44715</c:v>
                </c:pt>
                <c:pt idx="3102">
                  <c:v>44719</c:v>
                </c:pt>
                <c:pt idx="3103">
                  <c:v>44720</c:v>
                </c:pt>
                <c:pt idx="3104">
                  <c:v>44721</c:v>
                </c:pt>
                <c:pt idx="3105">
                  <c:v>44722</c:v>
                </c:pt>
                <c:pt idx="3106">
                  <c:v>44725</c:v>
                </c:pt>
                <c:pt idx="3107">
                  <c:v>44726</c:v>
                </c:pt>
                <c:pt idx="3108">
                  <c:v>44727</c:v>
                </c:pt>
                <c:pt idx="3109">
                  <c:v>44728</c:v>
                </c:pt>
                <c:pt idx="3110">
                  <c:v>44729</c:v>
                </c:pt>
                <c:pt idx="3111">
                  <c:v>44732</c:v>
                </c:pt>
                <c:pt idx="3112">
                  <c:v>44733</c:v>
                </c:pt>
                <c:pt idx="3113">
                  <c:v>44734</c:v>
                </c:pt>
                <c:pt idx="3114">
                  <c:v>44735</c:v>
                </c:pt>
                <c:pt idx="3115">
                  <c:v>44736</c:v>
                </c:pt>
                <c:pt idx="3116">
                  <c:v>44739</c:v>
                </c:pt>
                <c:pt idx="3117">
                  <c:v>44740</c:v>
                </c:pt>
                <c:pt idx="3118">
                  <c:v>44741</c:v>
                </c:pt>
                <c:pt idx="3119">
                  <c:v>44742</c:v>
                </c:pt>
                <c:pt idx="3120">
                  <c:v>44743</c:v>
                </c:pt>
                <c:pt idx="3121">
                  <c:v>44746</c:v>
                </c:pt>
                <c:pt idx="3122">
                  <c:v>44747</c:v>
                </c:pt>
                <c:pt idx="3123">
                  <c:v>44748</c:v>
                </c:pt>
                <c:pt idx="3124">
                  <c:v>44749</c:v>
                </c:pt>
                <c:pt idx="3125">
                  <c:v>44750</c:v>
                </c:pt>
                <c:pt idx="3126">
                  <c:v>44753</c:v>
                </c:pt>
                <c:pt idx="3127">
                  <c:v>44754</c:v>
                </c:pt>
                <c:pt idx="3128">
                  <c:v>44755</c:v>
                </c:pt>
                <c:pt idx="3129">
                  <c:v>44756</c:v>
                </c:pt>
                <c:pt idx="3130">
                  <c:v>44757</c:v>
                </c:pt>
                <c:pt idx="3131">
                  <c:v>44760</c:v>
                </c:pt>
                <c:pt idx="3132">
                  <c:v>44761</c:v>
                </c:pt>
                <c:pt idx="3133">
                  <c:v>44762</c:v>
                </c:pt>
                <c:pt idx="3134">
                  <c:v>44763</c:v>
                </c:pt>
                <c:pt idx="3135">
                  <c:v>44764</c:v>
                </c:pt>
                <c:pt idx="3136">
                  <c:v>44767</c:v>
                </c:pt>
                <c:pt idx="3137">
                  <c:v>44768</c:v>
                </c:pt>
                <c:pt idx="3138">
                  <c:v>44769</c:v>
                </c:pt>
                <c:pt idx="3139">
                  <c:v>44770</c:v>
                </c:pt>
                <c:pt idx="3140">
                  <c:v>44771</c:v>
                </c:pt>
                <c:pt idx="3141">
                  <c:v>44774</c:v>
                </c:pt>
                <c:pt idx="3142">
                  <c:v>44775</c:v>
                </c:pt>
                <c:pt idx="3143">
                  <c:v>44776</c:v>
                </c:pt>
                <c:pt idx="3144">
                  <c:v>44777</c:v>
                </c:pt>
                <c:pt idx="3145">
                  <c:v>44778</c:v>
                </c:pt>
                <c:pt idx="3146">
                  <c:v>44781</c:v>
                </c:pt>
                <c:pt idx="3147">
                  <c:v>44782</c:v>
                </c:pt>
                <c:pt idx="3148">
                  <c:v>44783</c:v>
                </c:pt>
                <c:pt idx="3149">
                  <c:v>44784</c:v>
                </c:pt>
                <c:pt idx="3150">
                  <c:v>44785</c:v>
                </c:pt>
                <c:pt idx="3151">
                  <c:v>44788</c:v>
                </c:pt>
                <c:pt idx="3152">
                  <c:v>44789</c:v>
                </c:pt>
                <c:pt idx="3153">
                  <c:v>44790</c:v>
                </c:pt>
                <c:pt idx="3154">
                  <c:v>44791</c:v>
                </c:pt>
                <c:pt idx="3155">
                  <c:v>44792</c:v>
                </c:pt>
                <c:pt idx="3156">
                  <c:v>44795</c:v>
                </c:pt>
                <c:pt idx="3157">
                  <c:v>44796</c:v>
                </c:pt>
                <c:pt idx="3158">
                  <c:v>44797</c:v>
                </c:pt>
                <c:pt idx="3159">
                  <c:v>44798</c:v>
                </c:pt>
                <c:pt idx="3160">
                  <c:v>44799</c:v>
                </c:pt>
                <c:pt idx="3161">
                  <c:v>44802</c:v>
                </c:pt>
                <c:pt idx="3162">
                  <c:v>44803</c:v>
                </c:pt>
                <c:pt idx="3163">
                  <c:v>44804</c:v>
                </c:pt>
                <c:pt idx="3164">
                  <c:v>44805</c:v>
                </c:pt>
                <c:pt idx="3165">
                  <c:v>44806</c:v>
                </c:pt>
                <c:pt idx="3166">
                  <c:v>44809</c:v>
                </c:pt>
                <c:pt idx="3167">
                  <c:v>44810</c:v>
                </c:pt>
                <c:pt idx="3168">
                  <c:v>44811</c:v>
                </c:pt>
                <c:pt idx="3169">
                  <c:v>44812</c:v>
                </c:pt>
                <c:pt idx="3170">
                  <c:v>44813</c:v>
                </c:pt>
                <c:pt idx="3171">
                  <c:v>44816</c:v>
                </c:pt>
                <c:pt idx="3172">
                  <c:v>44817</c:v>
                </c:pt>
                <c:pt idx="3173">
                  <c:v>44818</c:v>
                </c:pt>
                <c:pt idx="3174">
                  <c:v>44819</c:v>
                </c:pt>
                <c:pt idx="3175">
                  <c:v>44820</c:v>
                </c:pt>
                <c:pt idx="3176">
                  <c:v>44823</c:v>
                </c:pt>
                <c:pt idx="3177">
                  <c:v>44824</c:v>
                </c:pt>
                <c:pt idx="3178">
                  <c:v>44825</c:v>
                </c:pt>
                <c:pt idx="3179">
                  <c:v>44826</c:v>
                </c:pt>
                <c:pt idx="3180">
                  <c:v>44827</c:v>
                </c:pt>
                <c:pt idx="3181">
                  <c:v>44830</c:v>
                </c:pt>
                <c:pt idx="3182">
                  <c:v>44831</c:v>
                </c:pt>
                <c:pt idx="3183">
                  <c:v>44832</c:v>
                </c:pt>
                <c:pt idx="3184">
                  <c:v>44833</c:v>
                </c:pt>
                <c:pt idx="3185">
                  <c:v>44834</c:v>
                </c:pt>
                <c:pt idx="3186">
                  <c:v>44837</c:v>
                </c:pt>
                <c:pt idx="3187">
                  <c:v>44838</c:v>
                </c:pt>
                <c:pt idx="3188">
                  <c:v>44839</c:v>
                </c:pt>
                <c:pt idx="3189">
                  <c:v>44840</c:v>
                </c:pt>
                <c:pt idx="3190">
                  <c:v>44841</c:v>
                </c:pt>
                <c:pt idx="3191">
                  <c:v>44844</c:v>
                </c:pt>
                <c:pt idx="3192">
                  <c:v>44845</c:v>
                </c:pt>
                <c:pt idx="3193">
                  <c:v>44846</c:v>
                </c:pt>
                <c:pt idx="3194">
                  <c:v>44847</c:v>
                </c:pt>
                <c:pt idx="3195">
                  <c:v>44848</c:v>
                </c:pt>
                <c:pt idx="3196">
                  <c:v>44851</c:v>
                </c:pt>
                <c:pt idx="3197">
                  <c:v>44852</c:v>
                </c:pt>
                <c:pt idx="3198">
                  <c:v>44853</c:v>
                </c:pt>
                <c:pt idx="3199">
                  <c:v>44854</c:v>
                </c:pt>
                <c:pt idx="3200">
                  <c:v>44855</c:v>
                </c:pt>
                <c:pt idx="3201">
                  <c:v>44858</c:v>
                </c:pt>
                <c:pt idx="3202">
                  <c:v>44859</c:v>
                </c:pt>
                <c:pt idx="3203">
                  <c:v>44860</c:v>
                </c:pt>
                <c:pt idx="3204">
                  <c:v>44861</c:v>
                </c:pt>
                <c:pt idx="3205">
                  <c:v>44862</c:v>
                </c:pt>
                <c:pt idx="3206">
                  <c:v>44865</c:v>
                </c:pt>
                <c:pt idx="3207">
                  <c:v>44866</c:v>
                </c:pt>
                <c:pt idx="3208">
                  <c:v>44867</c:v>
                </c:pt>
                <c:pt idx="3209">
                  <c:v>44868</c:v>
                </c:pt>
                <c:pt idx="3210">
                  <c:v>44869</c:v>
                </c:pt>
                <c:pt idx="3211">
                  <c:v>44872</c:v>
                </c:pt>
                <c:pt idx="3212">
                  <c:v>44873</c:v>
                </c:pt>
                <c:pt idx="3213">
                  <c:v>44874</c:v>
                </c:pt>
                <c:pt idx="3214">
                  <c:v>44875</c:v>
                </c:pt>
                <c:pt idx="3215">
                  <c:v>44876</c:v>
                </c:pt>
                <c:pt idx="3216">
                  <c:v>44879</c:v>
                </c:pt>
                <c:pt idx="3217">
                  <c:v>44880</c:v>
                </c:pt>
                <c:pt idx="3218">
                  <c:v>44881</c:v>
                </c:pt>
                <c:pt idx="3219">
                  <c:v>44882</c:v>
                </c:pt>
                <c:pt idx="3220">
                  <c:v>44883</c:v>
                </c:pt>
                <c:pt idx="3221">
                  <c:v>44886</c:v>
                </c:pt>
                <c:pt idx="3222">
                  <c:v>44887</c:v>
                </c:pt>
                <c:pt idx="3223">
                  <c:v>44888</c:v>
                </c:pt>
                <c:pt idx="3224">
                  <c:v>44889</c:v>
                </c:pt>
                <c:pt idx="3225">
                  <c:v>44890</c:v>
                </c:pt>
                <c:pt idx="3226">
                  <c:v>44893</c:v>
                </c:pt>
                <c:pt idx="3227">
                  <c:v>44894</c:v>
                </c:pt>
                <c:pt idx="3228">
                  <c:v>44895</c:v>
                </c:pt>
                <c:pt idx="3229">
                  <c:v>44896</c:v>
                </c:pt>
                <c:pt idx="3230">
                  <c:v>44897</c:v>
                </c:pt>
                <c:pt idx="3231">
                  <c:v>44900</c:v>
                </c:pt>
                <c:pt idx="3232">
                  <c:v>44901</c:v>
                </c:pt>
                <c:pt idx="3233">
                  <c:v>44902</c:v>
                </c:pt>
                <c:pt idx="3234">
                  <c:v>44903</c:v>
                </c:pt>
                <c:pt idx="3235">
                  <c:v>44904</c:v>
                </c:pt>
                <c:pt idx="3236">
                  <c:v>44907</c:v>
                </c:pt>
                <c:pt idx="3237">
                  <c:v>44908</c:v>
                </c:pt>
                <c:pt idx="3238">
                  <c:v>44909</c:v>
                </c:pt>
                <c:pt idx="3239">
                  <c:v>44910</c:v>
                </c:pt>
                <c:pt idx="3240">
                  <c:v>44911</c:v>
                </c:pt>
                <c:pt idx="3241">
                  <c:v>44914</c:v>
                </c:pt>
                <c:pt idx="3242">
                  <c:v>44915</c:v>
                </c:pt>
                <c:pt idx="3243">
                  <c:v>44916</c:v>
                </c:pt>
                <c:pt idx="3244">
                  <c:v>44917</c:v>
                </c:pt>
                <c:pt idx="3245">
                  <c:v>44918</c:v>
                </c:pt>
                <c:pt idx="3246">
                  <c:v>44922</c:v>
                </c:pt>
                <c:pt idx="3247">
                  <c:v>44923</c:v>
                </c:pt>
                <c:pt idx="3248">
                  <c:v>44924</c:v>
                </c:pt>
                <c:pt idx="3249">
                  <c:v>44925</c:v>
                </c:pt>
                <c:pt idx="3250">
                  <c:v>44928</c:v>
                </c:pt>
                <c:pt idx="3251">
                  <c:v>44929</c:v>
                </c:pt>
                <c:pt idx="3252">
                  <c:v>44930</c:v>
                </c:pt>
                <c:pt idx="3253">
                  <c:v>44931</c:v>
                </c:pt>
                <c:pt idx="3254">
                  <c:v>44932</c:v>
                </c:pt>
                <c:pt idx="3255">
                  <c:v>44935</c:v>
                </c:pt>
                <c:pt idx="3256">
                  <c:v>44936</c:v>
                </c:pt>
                <c:pt idx="3257">
                  <c:v>44937</c:v>
                </c:pt>
                <c:pt idx="3258">
                  <c:v>44938</c:v>
                </c:pt>
                <c:pt idx="3259">
                  <c:v>44939</c:v>
                </c:pt>
                <c:pt idx="3260">
                  <c:v>44942</c:v>
                </c:pt>
                <c:pt idx="3261">
                  <c:v>44943</c:v>
                </c:pt>
                <c:pt idx="3262">
                  <c:v>44944</c:v>
                </c:pt>
                <c:pt idx="3263">
                  <c:v>44945</c:v>
                </c:pt>
                <c:pt idx="3264">
                  <c:v>44946</c:v>
                </c:pt>
                <c:pt idx="3265">
                  <c:v>44949</c:v>
                </c:pt>
                <c:pt idx="3266">
                  <c:v>44950</c:v>
                </c:pt>
                <c:pt idx="3267">
                  <c:v>44951</c:v>
                </c:pt>
                <c:pt idx="3268">
                  <c:v>44952</c:v>
                </c:pt>
                <c:pt idx="3269">
                  <c:v>44953</c:v>
                </c:pt>
                <c:pt idx="3270">
                  <c:v>44956</c:v>
                </c:pt>
                <c:pt idx="3271">
                  <c:v>44957</c:v>
                </c:pt>
                <c:pt idx="3272">
                  <c:v>44958</c:v>
                </c:pt>
                <c:pt idx="3273">
                  <c:v>44959</c:v>
                </c:pt>
                <c:pt idx="3274">
                  <c:v>44960</c:v>
                </c:pt>
                <c:pt idx="3275">
                  <c:v>44963</c:v>
                </c:pt>
                <c:pt idx="3276">
                  <c:v>44964</c:v>
                </c:pt>
                <c:pt idx="3277">
                  <c:v>44965</c:v>
                </c:pt>
                <c:pt idx="3278">
                  <c:v>44966</c:v>
                </c:pt>
                <c:pt idx="3279">
                  <c:v>44967</c:v>
                </c:pt>
                <c:pt idx="3280">
                  <c:v>44970</c:v>
                </c:pt>
                <c:pt idx="3281">
                  <c:v>44971</c:v>
                </c:pt>
                <c:pt idx="3282">
                  <c:v>44972</c:v>
                </c:pt>
                <c:pt idx="3283">
                  <c:v>44973</c:v>
                </c:pt>
                <c:pt idx="3284">
                  <c:v>44974</c:v>
                </c:pt>
                <c:pt idx="3285">
                  <c:v>44977</c:v>
                </c:pt>
                <c:pt idx="3286">
                  <c:v>44978</c:v>
                </c:pt>
                <c:pt idx="3287">
                  <c:v>44979</c:v>
                </c:pt>
                <c:pt idx="3288">
                  <c:v>44980</c:v>
                </c:pt>
                <c:pt idx="3289">
                  <c:v>44981</c:v>
                </c:pt>
                <c:pt idx="3290">
                  <c:v>44984</c:v>
                </c:pt>
                <c:pt idx="3291">
                  <c:v>44985</c:v>
                </c:pt>
                <c:pt idx="3292">
                  <c:v>44986</c:v>
                </c:pt>
                <c:pt idx="3293">
                  <c:v>44987</c:v>
                </c:pt>
                <c:pt idx="3294">
                  <c:v>44988</c:v>
                </c:pt>
                <c:pt idx="3295">
                  <c:v>44991</c:v>
                </c:pt>
                <c:pt idx="3296">
                  <c:v>44992</c:v>
                </c:pt>
                <c:pt idx="3297">
                  <c:v>44993</c:v>
                </c:pt>
                <c:pt idx="3298">
                  <c:v>44994</c:v>
                </c:pt>
                <c:pt idx="3299">
                  <c:v>44995</c:v>
                </c:pt>
                <c:pt idx="3300">
                  <c:v>44998</c:v>
                </c:pt>
                <c:pt idx="3301">
                  <c:v>44999</c:v>
                </c:pt>
                <c:pt idx="3302">
                  <c:v>45000</c:v>
                </c:pt>
                <c:pt idx="3303">
                  <c:v>45001</c:v>
                </c:pt>
                <c:pt idx="3304">
                  <c:v>45002</c:v>
                </c:pt>
                <c:pt idx="3305">
                  <c:v>45005</c:v>
                </c:pt>
                <c:pt idx="3306">
                  <c:v>45006</c:v>
                </c:pt>
                <c:pt idx="3307">
                  <c:v>45007</c:v>
                </c:pt>
                <c:pt idx="3308">
                  <c:v>45008</c:v>
                </c:pt>
                <c:pt idx="3309">
                  <c:v>45009</c:v>
                </c:pt>
                <c:pt idx="3310">
                  <c:v>45012</c:v>
                </c:pt>
                <c:pt idx="3311">
                  <c:v>45013</c:v>
                </c:pt>
                <c:pt idx="3312">
                  <c:v>45014</c:v>
                </c:pt>
                <c:pt idx="3313">
                  <c:v>45015</c:v>
                </c:pt>
                <c:pt idx="3314">
                  <c:v>45016</c:v>
                </c:pt>
                <c:pt idx="3315">
                  <c:v>45019</c:v>
                </c:pt>
                <c:pt idx="3316">
                  <c:v>45020</c:v>
                </c:pt>
                <c:pt idx="3317">
                  <c:v>45021</c:v>
                </c:pt>
                <c:pt idx="3318">
                  <c:v>45027</c:v>
                </c:pt>
                <c:pt idx="3319">
                  <c:v>45028</c:v>
                </c:pt>
                <c:pt idx="3320">
                  <c:v>45029</c:v>
                </c:pt>
                <c:pt idx="3321">
                  <c:v>45030</c:v>
                </c:pt>
                <c:pt idx="3322">
                  <c:v>45033</c:v>
                </c:pt>
                <c:pt idx="3323">
                  <c:v>45034</c:v>
                </c:pt>
                <c:pt idx="3324">
                  <c:v>45035</c:v>
                </c:pt>
                <c:pt idx="3325">
                  <c:v>45036</c:v>
                </c:pt>
                <c:pt idx="3326">
                  <c:v>45037</c:v>
                </c:pt>
                <c:pt idx="3327">
                  <c:v>45040</c:v>
                </c:pt>
                <c:pt idx="3328">
                  <c:v>45041</c:v>
                </c:pt>
                <c:pt idx="3329">
                  <c:v>45042</c:v>
                </c:pt>
                <c:pt idx="3330">
                  <c:v>45043</c:v>
                </c:pt>
                <c:pt idx="3331">
                  <c:v>45044</c:v>
                </c:pt>
                <c:pt idx="3332">
                  <c:v>45047</c:v>
                </c:pt>
                <c:pt idx="3333">
                  <c:v>45048</c:v>
                </c:pt>
                <c:pt idx="3334">
                  <c:v>45049</c:v>
                </c:pt>
                <c:pt idx="3335">
                  <c:v>45050</c:v>
                </c:pt>
                <c:pt idx="3336">
                  <c:v>45054</c:v>
                </c:pt>
                <c:pt idx="3337">
                  <c:v>45055</c:v>
                </c:pt>
                <c:pt idx="3338">
                  <c:v>45056</c:v>
                </c:pt>
                <c:pt idx="3339">
                  <c:v>45057</c:v>
                </c:pt>
                <c:pt idx="3340">
                  <c:v>45058</c:v>
                </c:pt>
                <c:pt idx="3341">
                  <c:v>45061</c:v>
                </c:pt>
                <c:pt idx="3342">
                  <c:v>45062</c:v>
                </c:pt>
                <c:pt idx="3343">
                  <c:v>45063</c:v>
                </c:pt>
                <c:pt idx="3344">
                  <c:v>45068</c:v>
                </c:pt>
                <c:pt idx="3345">
                  <c:v>45069</c:v>
                </c:pt>
                <c:pt idx="3346">
                  <c:v>45070</c:v>
                </c:pt>
                <c:pt idx="3347">
                  <c:v>45071</c:v>
                </c:pt>
                <c:pt idx="3348">
                  <c:v>45072</c:v>
                </c:pt>
                <c:pt idx="3349">
                  <c:v>45076</c:v>
                </c:pt>
                <c:pt idx="3350">
                  <c:v>45077</c:v>
                </c:pt>
                <c:pt idx="3351">
                  <c:v>45078</c:v>
                </c:pt>
                <c:pt idx="3352">
                  <c:v>45079</c:v>
                </c:pt>
                <c:pt idx="3353">
                  <c:v>45083</c:v>
                </c:pt>
                <c:pt idx="3354">
                  <c:v>45084</c:v>
                </c:pt>
                <c:pt idx="3355">
                  <c:v>45085</c:v>
                </c:pt>
                <c:pt idx="3356">
                  <c:v>45086</c:v>
                </c:pt>
                <c:pt idx="3357">
                  <c:v>45089</c:v>
                </c:pt>
                <c:pt idx="3358">
                  <c:v>45090</c:v>
                </c:pt>
                <c:pt idx="3359">
                  <c:v>45091</c:v>
                </c:pt>
                <c:pt idx="3360">
                  <c:v>45092</c:v>
                </c:pt>
                <c:pt idx="3361">
                  <c:v>45093</c:v>
                </c:pt>
                <c:pt idx="3362">
                  <c:v>45096</c:v>
                </c:pt>
                <c:pt idx="3363">
                  <c:v>45097</c:v>
                </c:pt>
                <c:pt idx="3364">
                  <c:v>45098</c:v>
                </c:pt>
                <c:pt idx="3365">
                  <c:v>45099</c:v>
                </c:pt>
                <c:pt idx="3366">
                  <c:v>45100</c:v>
                </c:pt>
                <c:pt idx="3367">
                  <c:v>45103</c:v>
                </c:pt>
                <c:pt idx="3368">
                  <c:v>45104</c:v>
                </c:pt>
                <c:pt idx="3369">
                  <c:v>45105</c:v>
                </c:pt>
                <c:pt idx="3370">
                  <c:v>45106</c:v>
                </c:pt>
                <c:pt idx="3371">
                  <c:v>45107</c:v>
                </c:pt>
                <c:pt idx="3372">
                  <c:v>45110</c:v>
                </c:pt>
                <c:pt idx="3373">
                  <c:v>45111</c:v>
                </c:pt>
                <c:pt idx="3374">
                  <c:v>45112</c:v>
                </c:pt>
                <c:pt idx="3375">
                  <c:v>45113</c:v>
                </c:pt>
                <c:pt idx="3376">
                  <c:v>45114</c:v>
                </c:pt>
                <c:pt idx="3377">
                  <c:v>45117</c:v>
                </c:pt>
                <c:pt idx="3378">
                  <c:v>45118</c:v>
                </c:pt>
                <c:pt idx="3379">
                  <c:v>45119</c:v>
                </c:pt>
                <c:pt idx="3380">
                  <c:v>45120</c:v>
                </c:pt>
                <c:pt idx="3381">
                  <c:v>45121</c:v>
                </c:pt>
                <c:pt idx="3382">
                  <c:v>45124</c:v>
                </c:pt>
                <c:pt idx="3383">
                  <c:v>45125</c:v>
                </c:pt>
                <c:pt idx="3384">
                  <c:v>45126</c:v>
                </c:pt>
                <c:pt idx="3385">
                  <c:v>45127</c:v>
                </c:pt>
                <c:pt idx="3386">
                  <c:v>45128</c:v>
                </c:pt>
                <c:pt idx="3387">
                  <c:v>45131</c:v>
                </c:pt>
                <c:pt idx="3388">
                  <c:v>45132</c:v>
                </c:pt>
                <c:pt idx="3389">
                  <c:v>45133</c:v>
                </c:pt>
                <c:pt idx="3390">
                  <c:v>45134</c:v>
                </c:pt>
                <c:pt idx="3391">
                  <c:v>45135</c:v>
                </c:pt>
                <c:pt idx="3392">
                  <c:v>45138</c:v>
                </c:pt>
                <c:pt idx="3393">
                  <c:v>45139</c:v>
                </c:pt>
                <c:pt idx="3394">
                  <c:v>45140</c:v>
                </c:pt>
                <c:pt idx="3395">
                  <c:v>45141</c:v>
                </c:pt>
                <c:pt idx="3396">
                  <c:v>45142</c:v>
                </c:pt>
                <c:pt idx="3397">
                  <c:v>45145</c:v>
                </c:pt>
                <c:pt idx="3398">
                  <c:v>45146</c:v>
                </c:pt>
                <c:pt idx="3399">
                  <c:v>45147</c:v>
                </c:pt>
                <c:pt idx="3400">
                  <c:v>45148</c:v>
                </c:pt>
                <c:pt idx="3401">
                  <c:v>45149</c:v>
                </c:pt>
                <c:pt idx="3402">
                  <c:v>45152</c:v>
                </c:pt>
                <c:pt idx="3403">
                  <c:v>45153</c:v>
                </c:pt>
                <c:pt idx="3404">
                  <c:v>45154</c:v>
                </c:pt>
                <c:pt idx="3405">
                  <c:v>45155</c:v>
                </c:pt>
                <c:pt idx="3406">
                  <c:v>45156</c:v>
                </c:pt>
                <c:pt idx="3407">
                  <c:v>45159</c:v>
                </c:pt>
                <c:pt idx="3408">
                  <c:v>45160</c:v>
                </c:pt>
                <c:pt idx="3409">
                  <c:v>45161</c:v>
                </c:pt>
                <c:pt idx="3410">
                  <c:v>45162</c:v>
                </c:pt>
                <c:pt idx="3411">
                  <c:v>45163</c:v>
                </c:pt>
                <c:pt idx="3412">
                  <c:v>45166</c:v>
                </c:pt>
                <c:pt idx="3413">
                  <c:v>45167</c:v>
                </c:pt>
                <c:pt idx="3414">
                  <c:v>45168</c:v>
                </c:pt>
                <c:pt idx="3415">
                  <c:v>45169</c:v>
                </c:pt>
                <c:pt idx="3416">
                  <c:v>45170</c:v>
                </c:pt>
                <c:pt idx="3417">
                  <c:v>45173</c:v>
                </c:pt>
                <c:pt idx="3418">
                  <c:v>45174</c:v>
                </c:pt>
                <c:pt idx="3419">
                  <c:v>45175</c:v>
                </c:pt>
                <c:pt idx="3420">
                  <c:v>45176</c:v>
                </c:pt>
                <c:pt idx="3421">
                  <c:v>45177</c:v>
                </c:pt>
                <c:pt idx="3422">
                  <c:v>45180</c:v>
                </c:pt>
                <c:pt idx="3423">
                  <c:v>45181</c:v>
                </c:pt>
                <c:pt idx="3424">
                  <c:v>45182</c:v>
                </c:pt>
                <c:pt idx="3425">
                  <c:v>45183</c:v>
                </c:pt>
                <c:pt idx="3426">
                  <c:v>45184</c:v>
                </c:pt>
                <c:pt idx="3427">
                  <c:v>45187</c:v>
                </c:pt>
                <c:pt idx="3428">
                  <c:v>45188</c:v>
                </c:pt>
                <c:pt idx="3429">
                  <c:v>45189</c:v>
                </c:pt>
                <c:pt idx="3430">
                  <c:v>45190</c:v>
                </c:pt>
                <c:pt idx="3431">
                  <c:v>45191</c:v>
                </c:pt>
                <c:pt idx="3432">
                  <c:v>45194</c:v>
                </c:pt>
                <c:pt idx="3433">
                  <c:v>45195</c:v>
                </c:pt>
                <c:pt idx="3434">
                  <c:v>45196</c:v>
                </c:pt>
                <c:pt idx="3435">
                  <c:v>45197</c:v>
                </c:pt>
                <c:pt idx="3436">
                  <c:v>45198</c:v>
                </c:pt>
                <c:pt idx="3437">
                  <c:v>45201</c:v>
                </c:pt>
                <c:pt idx="3438">
                  <c:v>45202</c:v>
                </c:pt>
                <c:pt idx="3439">
                  <c:v>45203</c:v>
                </c:pt>
                <c:pt idx="3440">
                  <c:v>45204</c:v>
                </c:pt>
                <c:pt idx="3441">
                  <c:v>45205</c:v>
                </c:pt>
                <c:pt idx="3442">
                  <c:v>45208</c:v>
                </c:pt>
                <c:pt idx="3443">
                  <c:v>45209</c:v>
                </c:pt>
                <c:pt idx="3444">
                  <c:v>45210</c:v>
                </c:pt>
                <c:pt idx="3445">
                  <c:v>45211</c:v>
                </c:pt>
                <c:pt idx="3446">
                  <c:v>45212</c:v>
                </c:pt>
                <c:pt idx="3447">
                  <c:v>45215</c:v>
                </c:pt>
                <c:pt idx="3448">
                  <c:v>45216</c:v>
                </c:pt>
                <c:pt idx="3449">
                  <c:v>45217</c:v>
                </c:pt>
                <c:pt idx="3450">
                  <c:v>45218</c:v>
                </c:pt>
                <c:pt idx="3451">
                  <c:v>45219</c:v>
                </c:pt>
                <c:pt idx="3452">
                  <c:v>45222</c:v>
                </c:pt>
                <c:pt idx="3453">
                  <c:v>45223</c:v>
                </c:pt>
                <c:pt idx="3454">
                  <c:v>45224</c:v>
                </c:pt>
                <c:pt idx="3455">
                  <c:v>45225</c:v>
                </c:pt>
                <c:pt idx="3456">
                  <c:v>45226</c:v>
                </c:pt>
                <c:pt idx="3457">
                  <c:v>45229</c:v>
                </c:pt>
                <c:pt idx="3458">
                  <c:v>45230</c:v>
                </c:pt>
                <c:pt idx="3459">
                  <c:v>45231</c:v>
                </c:pt>
                <c:pt idx="3460">
                  <c:v>45232</c:v>
                </c:pt>
                <c:pt idx="3461">
                  <c:v>45233</c:v>
                </c:pt>
                <c:pt idx="3462">
                  <c:v>45236</c:v>
                </c:pt>
                <c:pt idx="3463">
                  <c:v>45237</c:v>
                </c:pt>
                <c:pt idx="3464">
                  <c:v>45238</c:v>
                </c:pt>
                <c:pt idx="3465">
                  <c:v>45239</c:v>
                </c:pt>
                <c:pt idx="3466">
                  <c:v>45240</c:v>
                </c:pt>
                <c:pt idx="3467">
                  <c:v>45243</c:v>
                </c:pt>
                <c:pt idx="3468">
                  <c:v>45244</c:v>
                </c:pt>
                <c:pt idx="3469">
                  <c:v>45245</c:v>
                </c:pt>
                <c:pt idx="3470">
                  <c:v>45246</c:v>
                </c:pt>
                <c:pt idx="3471">
                  <c:v>45247</c:v>
                </c:pt>
                <c:pt idx="3472">
                  <c:v>45250</c:v>
                </c:pt>
                <c:pt idx="3473">
                  <c:v>45251</c:v>
                </c:pt>
                <c:pt idx="3474">
                  <c:v>45252</c:v>
                </c:pt>
                <c:pt idx="3475">
                  <c:v>45253</c:v>
                </c:pt>
                <c:pt idx="3476">
                  <c:v>45254</c:v>
                </c:pt>
                <c:pt idx="3477">
                  <c:v>45257</c:v>
                </c:pt>
                <c:pt idx="3478">
                  <c:v>45258</c:v>
                </c:pt>
                <c:pt idx="3479">
                  <c:v>45259</c:v>
                </c:pt>
                <c:pt idx="3480">
                  <c:v>45260</c:v>
                </c:pt>
                <c:pt idx="3481">
                  <c:v>45261</c:v>
                </c:pt>
                <c:pt idx="3482">
                  <c:v>45264</c:v>
                </c:pt>
                <c:pt idx="3483">
                  <c:v>45265</c:v>
                </c:pt>
                <c:pt idx="3484">
                  <c:v>45266</c:v>
                </c:pt>
                <c:pt idx="3485">
                  <c:v>45267</c:v>
                </c:pt>
                <c:pt idx="3486">
                  <c:v>45268</c:v>
                </c:pt>
                <c:pt idx="3487">
                  <c:v>45271</c:v>
                </c:pt>
                <c:pt idx="3488">
                  <c:v>45272</c:v>
                </c:pt>
                <c:pt idx="3489">
                  <c:v>45273</c:v>
                </c:pt>
                <c:pt idx="3490">
                  <c:v>45274</c:v>
                </c:pt>
                <c:pt idx="3491">
                  <c:v>45275</c:v>
                </c:pt>
                <c:pt idx="3492">
                  <c:v>45278</c:v>
                </c:pt>
                <c:pt idx="3493">
                  <c:v>45279</c:v>
                </c:pt>
                <c:pt idx="3494">
                  <c:v>45280</c:v>
                </c:pt>
                <c:pt idx="3495">
                  <c:v>45281</c:v>
                </c:pt>
                <c:pt idx="3496">
                  <c:v>45282</c:v>
                </c:pt>
                <c:pt idx="3497">
                  <c:v>45287</c:v>
                </c:pt>
                <c:pt idx="3498">
                  <c:v>45288</c:v>
                </c:pt>
                <c:pt idx="3499">
                  <c:v>45289</c:v>
                </c:pt>
                <c:pt idx="3500">
                  <c:v>45293</c:v>
                </c:pt>
                <c:pt idx="3501">
                  <c:v>45294</c:v>
                </c:pt>
                <c:pt idx="3502">
                  <c:v>45295</c:v>
                </c:pt>
                <c:pt idx="3503">
                  <c:v>45296</c:v>
                </c:pt>
                <c:pt idx="3504">
                  <c:v>45299</c:v>
                </c:pt>
                <c:pt idx="3505">
                  <c:v>45300</c:v>
                </c:pt>
                <c:pt idx="3506">
                  <c:v>45301</c:v>
                </c:pt>
                <c:pt idx="3507">
                  <c:v>45302</c:v>
                </c:pt>
                <c:pt idx="3508">
                  <c:v>45303</c:v>
                </c:pt>
                <c:pt idx="3509">
                  <c:v>45306</c:v>
                </c:pt>
                <c:pt idx="3510">
                  <c:v>45307</c:v>
                </c:pt>
                <c:pt idx="3511">
                  <c:v>45308</c:v>
                </c:pt>
                <c:pt idx="3512">
                  <c:v>45309</c:v>
                </c:pt>
                <c:pt idx="3513">
                  <c:v>45310</c:v>
                </c:pt>
                <c:pt idx="3514">
                  <c:v>45313</c:v>
                </c:pt>
                <c:pt idx="3515">
                  <c:v>45314</c:v>
                </c:pt>
                <c:pt idx="3516">
                  <c:v>45315</c:v>
                </c:pt>
                <c:pt idx="3517">
                  <c:v>45316</c:v>
                </c:pt>
                <c:pt idx="3518">
                  <c:v>45317</c:v>
                </c:pt>
                <c:pt idx="3519">
                  <c:v>45320</c:v>
                </c:pt>
                <c:pt idx="3520">
                  <c:v>45321</c:v>
                </c:pt>
                <c:pt idx="3521">
                  <c:v>45322</c:v>
                </c:pt>
                <c:pt idx="3522">
                  <c:v>45323</c:v>
                </c:pt>
                <c:pt idx="3523">
                  <c:v>45324</c:v>
                </c:pt>
                <c:pt idx="3524">
                  <c:v>45327</c:v>
                </c:pt>
                <c:pt idx="3525">
                  <c:v>45328</c:v>
                </c:pt>
                <c:pt idx="3526">
                  <c:v>45329</c:v>
                </c:pt>
                <c:pt idx="3527">
                  <c:v>45330</c:v>
                </c:pt>
                <c:pt idx="3528">
                  <c:v>45331</c:v>
                </c:pt>
                <c:pt idx="3529">
                  <c:v>45334</c:v>
                </c:pt>
                <c:pt idx="3530">
                  <c:v>45335</c:v>
                </c:pt>
                <c:pt idx="3531">
                  <c:v>45336</c:v>
                </c:pt>
                <c:pt idx="3532">
                  <c:v>45337</c:v>
                </c:pt>
                <c:pt idx="3533">
                  <c:v>45338</c:v>
                </c:pt>
                <c:pt idx="3534">
                  <c:v>45341</c:v>
                </c:pt>
                <c:pt idx="3535">
                  <c:v>45342</c:v>
                </c:pt>
                <c:pt idx="3536">
                  <c:v>45343</c:v>
                </c:pt>
                <c:pt idx="3537">
                  <c:v>45344</c:v>
                </c:pt>
                <c:pt idx="3538">
                  <c:v>45345</c:v>
                </c:pt>
                <c:pt idx="3539">
                  <c:v>45348</c:v>
                </c:pt>
                <c:pt idx="3540">
                  <c:v>45349</c:v>
                </c:pt>
                <c:pt idx="3541">
                  <c:v>45350</c:v>
                </c:pt>
                <c:pt idx="3542">
                  <c:v>45351</c:v>
                </c:pt>
                <c:pt idx="3543">
                  <c:v>45352</c:v>
                </c:pt>
                <c:pt idx="3544">
                  <c:v>45355</c:v>
                </c:pt>
                <c:pt idx="3545">
                  <c:v>45356</c:v>
                </c:pt>
                <c:pt idx="3546">
                  <c:v>45357</c:v>
                </c:pt>
                <c:pt idx="3547">
                  <c:v>45358</c:v>
                </c:pt>
                <c:pt idx="3548">
                  <c:v>45359</c:v>
                </c:pt>
                <c:pt idx="3549">
                  <c:v>45362</c:v>
                </c:pt>
                <c:pt idx="3550">
                  <c:v>45363</c:v>
                </c:pt>
                <c:pt idx="3551">
                  <c:v>45364</c:v>
                </c:pt>
                <c:pt idx="3552">
                  <c:v>45365</c:v>
                </c:pt>
                <c:pt idx="3553">
                  <c:v>45366</c:v>
                </c:pt>
                <c:pt idx="3554">
                  <c:v>45369</c:v>
                </c:pt>
                <c:pt idx="3555">
                  <c:v>45370</c:v>
                </c:pt>
                <c:pt idx="3556">
                  <c:v>45371</c:v>
                </c:pt>
                <c:pt idx="3557">
                  <c:v>45372</c:v>
                </c:pt>
                <c:pt idx="3558">
                  <c:v>45373</c:v>
                </c:pt>
                <c:pt idx="3559">
                  <c:v>45376</c:v>
                </c:pt>
                <c:pt idx="3560">
                  <c:v>45377</c:v>
                </c:pt>
                <c:pt idx="3561">
                  <c:v>45378</c:v>
                </c:pt>
                <c:pt idx="3562">
                  <c:v>45384</c:v>
                </c:pt>
                <c:pt idx="3563">
                  <c:v>45385</c:v>
                </c:pt>
                <c:pt idx="3564">
                  <c:v>45386</c:v>
                </c:pt>
                <c:pt idx="3565">
                  <c:v>45387</c:v>
                </c:pt>
                <c:pt idx="3566">
                  <c:v>45390</c:v>
                </c:pt>
                <c:pt idx="3567">
                  <c:v>45391</c:v>
                </c:pt>
                <c:pt idx="3568">
                  <c:v>45392</c:v>
                </c:pt>
                <c:pt idx="3569">
                  <c:v>45393</c:v>
                </c:pt>
                <c:pt idx="3570">
                  <c:v>45394</c:v>
                </c:pt>
                <c:pt idx="3571">
                  <c:v>45397</c:v>
                </c:pt>
                <c:pt idx="3572">
                  <c:v>45398</c:v>
                </c:pt>
                <c:pt idx="3573">
                  <c:v>45399</c:v>
                </c:pt>
                <c:pt idx="3574">
                  <c:v>45400</c:v>
                </c:pt>
                <c:pt idx="3575">
                  <c:v>45401</c:v>
                </c:pt>
                <c:pt idx="3576">
                  <c:v>45404</c:v>
                </c:pt>
                <c:pt idx="3577">
                  <c:v>45405</c:v>
                </c:pt>
                <c:pt idx="3578">
                  <c:v>45406</c:v>
                </c:pt>
                <c:pt idx="3579">
                  <c:v>45407</c:v>
                </c:pt>
                <c:pt idx="3580">
                  <c:v>45408</c:v>
                </c:pt>
                <c:pt idx="3581">
                  <c:v>45411</c:v>
                </c:pt>
                <c:pt idx="3582">
                  <c:v>45412</c:v>
                </c:pt>
              </c:numCache>
            </c:numRef>
          </c:cat>
          <c:val>
            <c:numRef>
              <c:f>'[1]PriceVsIndex (2010)'!$D$4:$D$10078</c:f>
              <c:numCache>
                <c:formatCode>General</c:formatCode>
                <c:ptCount val="10075"/>
                <c:pt idx="0">
                  <c:v>8.5800009999999993</c:v>
                </c:pt>
                <c:pt idx="1">
                  <c:v>8.8643224991376997</c:v>
                </c:pt>
                <c:pt idx="2">
                  <c:v>8.7953375750975002</c:v>
                </c:pt>
                <c:pt idx="3">
                  <c:v>8.8267523907588998</c:v>
                </c:pt>
                <c:pt idx="4">
                  <c:v>8.9517913193321998</c:v>
                </c:pt>
                <c:pt idx="5">
                  <c:v>9.0014935491249997</c:v>
                </c:pt>
                <c:pt idx="6">
                  <c:v>9.1622750458640994</c:v>
                </c:pt>
                <c:pt idx="7">
                  <c:v>9.0907161215239007</c:v>
                </c:pt>
                <c:pt idx="8">
                  <c:v>9.0854951909154007</c:v>
                </c:pt>
                <c:pt idx="9">
                  <c:v>9.2196349265494</c:v>
                </c:pt>
                <c:pt idx="10">
                  <c:v>9.1554608090699006</c:v>
                </c:pt>
                <c:pt idx="11">
                  <c:v>9.1727975590904993</c:v>
                </c:pt>
                <c:pt idx="12">
                  <c:v>9.1859670026254001</c:v>
                </c:pt>
                <c:pt idx="13">
                  <c:v>9.0799001722633008</c:v>
                </c:pt>
                <c:pt idx="14">
                  <c:v>8.9111813165990998</c:v>
                </c:pt>
                <c:pt idx="15">
                  <c:v>8.8394825382425992</c:v>
                </c:pt>
                <c:pt idx="16">
                  <c:v>8.9156248991170006</c:v>
                </c:pt>
                <c:pt idx="17">
                  <c:v>8.8930011524802008</c:v>
                </c:pt>
                <c:pt idx="18">
                  <c:v>8.9093263203829007</c:v>
                </c:pt>
                <c:pt idx="19">
                  <c:v>8.9434507003600991</c:v>
                </c:pt>
                <c:pt idx="20">
                  <c:v>9.0428371419436004</c:v>
                </c:pt>
                <c:pt idx="21">
                  <c:v>9.1340863105787005</c:v>
                </c:pt>
                <c:pt idx="22">
                  <c:v>9.1274222238020002</c:v>
                </c:pt>
                <c:pt idx="23">
                  <c:v>9.1863265046672993</c:v>
                </c:pt>
                <c:pt idx="24">
                  <c:v>9.0701172551230993</c:v>
                </c:pt>
                <c:pt idx="25">
                  <c:v>8.9382924037589007</c:v>
                </c:pt>
                <c:pt idx="26">
                  <c:v>8.8025842439420998</c:v>
                </c:pt>
                <c:pt idx="27">
                  <c:v>8.8870792357900008</c:v>
                </c:pt>
                <c:pt idx="28">
                  <c:v>8.8250586985615005</c:v>
                </c:pt>
                <c:pt idx="29">
                  <c:v>8.8817150191647993</c:v>
                </c:pt>
                <c:pt idx="30">
                  <c:v>8.9124271327443001</c:v>
                </c:pt>
                <c:pt idx="31">
                  <c:v>8.9354283994250991</c:v>
                </c:pt>
                <c:pt idx="32">
                  <c:v>9.0347745150038996</c:v>
                </c:pt>
                <c:pt idx="33">
                  <c:v>9.1121472480216994</c:v>
                </c:pt>
                <c:pt idx="34">
                  <c:v>9.1382476110637008</c:v>
                </c:pt>
                <c:pt idx="35">
                  <c:v>9.1424518115537001</c:v>
                </c:pt>
                <c:pt idx="36">
                  <c:v>9.1990755281532</c:v>
                </c:pt>
                <c:pt idx="37">
                  <c:v>9.1086860756182997</c:v>
                </c:pt>
                <c:pt idx="38">
                  <c:v>9.1243385714425997</c:v>
                </c:pt>
                <c:pt idx="39">
                  <c:v>9.0197166132488995</c:v>
                </c:pt>
                <c:pt idx="40">
                  <c:v>9.0406972896942008</c:v>
                </c:pt>
                <c:pt idx="41">
                  <c:v>9.2214856327651002</c:v>
                </c:pt>
                <c:pt idx="42">
                  <c:v>9.2852925262018005</c:v>
                </c:pt>
                <c:pt idx="43">
                  <c:v>9.3808780273423</c:v>
                </c:pt>
                <c:pt idx="44">
                  <c:v>9.2915876729354991</c:v>
                </c:pt>
                <c:pt idx="45">
                  <c:v>9.4568668061987999</c:v>
                </c:pt>
                <c:pt idx="46">
                  <c:v>9.4640680010381004</c:v>
                </c:pt>
                <c:pt idx="47">
                  <c:v>9.4172941255866007</c:v>
                </c:pt>
                <c:pt idx="48">
                  <c:v>9.5311430168556992</c:v>
                </c:pt>
                <c:pt idx="49">
                  <c:v>9.4811825290328002</c:v>
                </c:pt>
                <c:pt idx="50">
                  <c:v>9.4884180438761003</c:v>
                </c:pt>
                <c:pt idx="51">
                  <c:v>9.4545012999231002</c:v>
                </c:pt>
                <c:pt idx="52">
                  <c:v>9.6075796717644</c:v>
                </c:pt>
                <c:pt idx="53">
                  <c:v>9.6416989037410001</c:v>
                </c:pt>
                <c:pt idx="54">
                  <c:v>9.6292759202931002</c:v>
                </c:pt>
                <c:pt idx="55">
                  <c:v>9.6754500536746999</c:v>
                </c:pt>
                <c:pt idx="56">
                  <c:v>9.6368580671767994</c:v>
                </c:pt>
                <c:pt idx="57">
                  <c:v>9.7803234058977004</c:v>
                </c:pt>
                <c:pt idx="58">
                  <c:v>9.8545412725478005</c:v>
                </c:pt>
                <c:pt idx="59">
                  <c:v>9.8996669298072</c:v>
                </c:pt>
                <c:pt idx="60">
                  <c:v>9.8001183262047995</c:v>
                </c:pt>
                <c:pt idx="61">
                  <c:v>9.7573890632247</c:v>
                </c:pt>
                <c:pt idx="62">
                  <c:v>9.7659201582190001</c:v>
                </c:pt>
                <c:pt idx="63">
                  <c:v>9.7612268976719996</c:v>
                </c:pt>
                <c:pt idx="64">
                  <c:v>9.9805428772332991</c:v>
                </c:pt>
                <c:pt idx="65">
                  <c:v>10.1229914858357</c:v>
                </c:pt>
                <c:pt idx="66">
                  <c:v>9.9975930552205003</c:v>
                </c:pt>
                <c:pt idx="67">
                  <c:v>10.0401996241863</c:v>
                </c:pt>
                <c:pt idx="68">
                  <c:v>10.136243297380201</c:v>
                </c:pt>
                <c:pt idx="69">
                  <c:v>10.075567246308401</c:v>
                </c:pt>
                <c:pt idx="70">
                  <c:v>10.206802651603899</c:v>
                </c:pt>
                <c:pt idx="71">
                  <c:v>10.3263812675408</c:v>
                </c:pt>
                <c:pt idx="72">
                  <c:v>10.2616228519932</c:v>
                </c:pt>
                <c:pt idx="73">
                  <c:v>10.1750583639041</c:v>
                </c:pt>
                <c:pt idx="74">
                  <c:v>10.368639488466</c:v>
                </c:pt>
                <c:pt idx="75">
                  <c:v>10.394140967438201</c:v>
                </c:pt>
                <c:pt idx="76">
                  <c:v>10.223772177581701</c:v>
                </c:pt>
                <c:pt idx="77">
                  <c:v>10.3826128780946</c:v>
                </c:pt>
                <c:pt idx="78">
                  <c:v>10.560490884826301</c:v>
                </c:pt>
                <c:pt idx="79">
                  <c:v>10.421471702623601</c:v>
                </c:pt>
                <c:pt idx="80">
                  <c:v>10.2391895813786</c:v>
                </c:pt>
                <c:pt idx="81">
                  <c:v>10.4864815122005</c:v>
                </c:pt>
                <c:pt idx="82">
                  <c:v>10.536714844055201</c:v>
                </c:pt>
                <c:pt idx="83">
                  <c:v>10.333669978390301</c:v>
                </c:pt>
                <c:pt idx="84">
                  <c:v>10.066436409244201</c:v>
                </c:pt>
                <c:pt idx="85">
                  <c:v>9.8658377018644003</c:v>
                </c:pt>
                <c:pt idx="86">
                  <c:v>9.4573103922505002</c:v>
                </c:pt>
                <c:pt idx="87">
                  <c:v>10.058914322367499</c:v>
                </c:pt>
                <c:pt idx="88">
                  <c:v>10.0282554047942</c:v>
                </c:pt>
                <c:pt idx="89">
                  <c:v>10.291818449512499</c:v>
                </c:pt>
                <c:pt idx="90">
                  <c:v>10.213607450396999</c:v>
                </c:pt>
                <c:pt idx="91">
                  <c:v>10.2629604741491</c:v>
                </c:pt>
                <c:pt idx="92">
                  <c:v>9.9856651378302992</c:v>
                </c:pt>
                <c:pt idx="93">
                  <c:v>9.6578078556185005</c:v>
                </c:pt>
                <c:pt idx="94">
                  <c:v>9.5793935104792993</c:v>
                </c:pt>
                <c:pt idx="95">
                  <c:v>9.3734854984807008</c:v>
                </c:pt>
                <c:pt idx="96">
                  <c:v>9.7118876019215001</c:v>
                </c:pt>
                <c:pt idx="97">
                  <c:v>9.9346879198888995</c:v>
                </c:pt>
                <c:pt idx="98">
                  <c:v>9.8619003394054996</c:v>
                </c:pt>
                <c:pt idx="99">
                  <c:v>9.9050912064393994</c:v>
                </c:pt>
                <c:pt idx="100">
                  <c:v>9.8887523105351001</c:v>
                </c:pt>
                <c:pt idx="101">
                  <c:v>9.9686930378521996</c:v>
                </c:pt>
                <c:pt idx="102">
                  <c:v>10.225171575744801</c:v>
                </c:pt>
                <c:pt idx="103">
                  <c:v>10.1218297537003</c:v>
                </c:pt>
                <c:pt idx="104">
                  <c:v>10.002155899752299</c:v>
                </c:pt>
                <c:pt idx="105">
                  <c:v>9.9356566020017993</c:v>
                </c:pt>
                <c:pt idx="106">
                  <c:v>10.0318787392165</c:v>
                </c:pt>
                <c:pt idx="107">
                  <c:v>10.2396434634315</c:v>
                </c:pt>
                <c:pt idx="108">
                  <c:v>10.2499849386368</c:v>
                </c:pt>
                <c:pt idx="109">
                  <c:v>10.4650160656987</c:v>
                </c:pt>
                <c:pt idx="110">
                  <c:v>10.4765767590461</c:v>
                </c:pt>
                <c:pt idx="111">
                  <c:v>10.422216446710401</c:v>
                </c:pt>
                <c:pt idx="112">
                  <c:v>10.408641169128201</c:v>
                </c:pt>
                <c:pt idx="113">
                  <c:v>10.6326152312324</c:v>
                </c:pt>
                <c:pt idx="114">
                  <c:v>10.7343766170927</c:v>
                </c:pt>
                <c:pt idx="115">
                  <c:v>10.6257529464326</c:v>
                </c:pt>
                <c:pt idx="116">
                  <c:v>10.545830237117601</c:v>
                </c:pt>
                <c:pt idx="117">
                  <c:v>10.3719650968536</c:v>
                </c:pt>
                <c:pt idx="118">
                  <c:v>10.278800871995299</c:v>
                </c:pt>
                <c:pt idx="119">
                  <c:v>10.3071946693046</c:v>
                </c:pt>
                <c:pt idx="120">
                  <c:v>9.9656222554942993</c:v>
                </c:pt>
                <c:pt idx="121">
                  <c:v>10.0153519412903</c:v>
                </c:pt>
                <c:pt idx="122">
                  <c:v>9.7788167577220992</c:v>
                </c:pt>
                <c:pt idx="123">
                  <c:v>9.9471795433448005</c:v>
                </c:pt>
                <c:pt idx="124">
                  <c:v>9.9753004966222996</c:v>
                </c:pt>
                <c:pt idx="125">
                  <c:v>10.2301891603296</c:v>
                </c:pt>
                <c:pt idx="126">
                  <c:v>10.303065972823401</c:v>
                </c:pt>
                <c:pt idx="127">
                  <c:v>10.371172304761201</c:v>
                </c:pt>
                <c:pt idx="128">
                  <c:v>10.3610813655851</c:v>
                </c:pt>
                <c:pt idx="129">
                  <c:v>10.3970109777727</c:v>
                </c:pt>
                <c:pt idx="130">
                  <c:v>10.4644763836358</c:v>
                </c:pt>
                <c:pt idx="131">
                  <c:v>10.5428461127698</c:v>
                </c:pt>
                <c:pt idx="132">
                  <c:v>10.5852990997177</c:v>
                </c:pt>
                <c:pt idx="133">
                  <c:v>10.431144795751001</c:v>
                </c:pt>
                <c:pt idx="134">
                  <c:v>10.3347956745215</c:v>
                </c:pt>
                <c:pt idx="135">
                  <c:v>10.224488607665201</c:v>
                </c:pt>
                <c:pt idx="136">
                  <c:v>10.3214949569713</c:v>
                </c:pt>
                <c:pt idx="137">
                  <c:v>10.4441769592699</c:v>
                </c:pt>
                <c:pt idx="138">
                  <c:v>10.473455354682301</c:v>
                </c:pt>
                <c:pt idx="139">
                  <c:v>10.5133317673299</c:v>
                </c:pt>
                <c:pt idx="140">
                  <c:v>10.5515325057822</c:v>
                </c:pt>
                <c:pt idx="141">
                  <c:v>10.522459172393701</c:v>
                </c:pt>
                <c:pt idx="142">
                  <c:v>10.5770296947539</c:v>
                </c:pt>
                <c:pt idx="143">
                  <c:v>10.4692605921934</c:v>
                </c:pt>
                <c:pt idx="144">
                  <c:v>10.724714677966601</c:v>
                </c:pt>
                <c:pt idx="145">
                  <c:v>10.8435965978223</c:v>
                </c:pt>
                <c:pt idx="146">
                  <c:v>10.7978514644907</c:v>
                </c:pt>
                <c:pt idx="147">
                  <c:v>10.826431447821699</c:v>
                </c:pt>
                <c:pt idx="148">
                  <c:v>10.6896670898818</c:v>
                </c:pt>
                <c:pt idx="149">
                  <c:v>10.842941943746</c:v>
                </c:pt>
                <c:pt idx="150">
                  <c:v>10.708174152038801</c:v>
                </c:pt>
                <c:pt idx="151">
                  <c:v>10.493415011008601</c:v>
                </c:pt>
                <c:pt idx="152">
                  <c:v>10.516730305726</c:v>
                </c:pt>
                <c:pt idx="153">
                  <c:v>10.524398252619701</c:v>
                </c:pt>
                <c:pt idx="154">
                  <c:v>10.481864613662401</c:v>
                </c:pt>
                <c:pt idx="155">
                  <c:v>10.6023063776999</c:v>
                </c:pt>
                <c:pt idx="156">
                  <c:v>10.408862533154</c:v>
                </c:pt>
                <c:pt idx="157">
                  <c:v>10.3055052671077</c:v>
                </c:pt>
                <c:pt idx="158">
                  <c:v>10.149840024964901</c:v>
                </c:pt>
                <c:pt idx="159">
                  <c:v>10.191303737797501</c:v>
                </c:pt>
                <c:pt idx="160">
                  <c:v>9.9904253223851001</c:v>
                </c:pt>
                <c:pt idx="161">
                  <c:v>9.8021595084426991</c:v>
                </c:pt>
                <c:pt idx="162">
                  <c:v>10.0062468442291</c:v>
                </c:pt>
                <c:pt idx="163">
                  <c:v>10.0263437805714</c:v>
                </c:pt>
                <c:pt idx="164">
                  <c:v>10.0350516235863</c:v>
                </c:pt>
                <c:pt idx="165">
                  <c:v>10.1010730152811</c:v>
                </c:pt>
                <c:pt idx="166">
                  <c:v>10.420417220500701</c:v>
                </c:pt>
                <c:pt idx="167">
                  <c:v>10.36438380797</c:v>
                </c:pt>
                <c:pt idx="168">
                  <c:v>10.404443832639</c:v>
                </c:pt>
                <c:pt idx="169">
                  <c:v>10.383791770232</c:v>
                </c:pt>
                <c:pt idx="170">
                  <c:v>10.388203606746201</c:v>
                </c:pt>
                <c:pt idx="171">
                  <c:v>10.4135926877053</c:v>
                </c:pt>
                <c:pt idx="172">
                  <c:v>10.5849644796787</c:v>
                </c:pt>
                <c:pt idx="173">
                  <c:v>10.6097675465695</c:v>
                </c:pt>
                <c:pt idx="174">
                  <c:v>10.6963449046601</c:v>
                </c:pt>
                <c:pt idx="175">
                  <c:v>10.6895452538676</c:v>
                </c:pt>
                <c:pt idx="176">
                  <c:v>10.6207353618478</c:v>
                </c:pt>
                <c:pt idx="177">
                  <c:v>10.5304205553216</c:v>
                </c:pt>
                <c:pt idx="178">
                  <c:v>10.522054196346501</c:v>
                </c:pt>
                <c:pt idx="179">
                  <c:v>10.5856903477633</c:v>
                </c:pt>
                <c:pt idx="180">
                  <c:v>10.640339806132699</c:v>
                </c:pt>
                <c:pt idx="181">
                  <c:v>10.641983734324301</c:v>
                </c:pt>
                <c:pt idx="182">
                  <c:v>10.6033865998258</c:v>
                </c:pt>
                <c:pt idx="183">
                  <c:v>10.6846400672959</c:v>
                </c:pt>
                <c:pt idx="184">
                  <c:v>10.6278430346762</c:v>
                </c:pt>
                <c:pt idx="185">
                  <c:v>10.6035418978439</c:v>
                </c:pt>
                <c:pt idx="186">
                  <c:v>10.5786547469433</c:v>
                </c:pt>
                <c:pt idx="187">
                  <c:v>10.6254852504014</c:v>
                </c:pt>
                <c:pt idx="188">
                  <c:v>10.501578023960001</c:v>
                </c:pt>
                <c:pt idx="189">
                  <c:v>10.4062018748439</c:v>
                </c:pt>
                <c:pt idx="190">
                  <c:v>10.4993540877008</c:v>
                </c:pt>
                <c:pt idx="191">
                  <c:v>10.663682556853299</c:v>
                </c:pt>
                <c:pt idx="192">
                  <c:v>10.671717727789799</c:v>
                </c:pt>
                <c:pt idx="193">
                  <c:v>10.592390470544199</c:v>
                </c:pt>
                <c:pt idx="194">
                  <c:v>10.722271093681799</c:v>
                </c:pt>
                <c:pt idx="195">
                  <c:v>10.7197099633833</c:v>
                </c:pt>
                <c:pt idx="196">
                  <c:v>10.9209822008416</c:v>
                </c:pt>
                <c:pt idx="197">
                  <c:v>10.7959552842697</c:v>
                </c:pt>
                <c:pt idx="198">
                  <c:v>10.7150390108389</c:v>
                </c:pt>
                <c:pt idx="199">
                  <c:v>10.543900594892699</c:v>
                </c:pt>
                <c:pt idx="200">
                  <c:v>10.425589245103501</c:v>
                </c:pt>
                <c:pt idx="201">
                  <c:v>10.752122633160999</c:v>
                </c:pt>
                <c:pt idx="202">
                  <c:v>10.8812130382065</c:v>
                </c:pt>
                <c:pt idx="203">
                  <c:v>10.8233246294596</c:v>
                </c:pt>
                <c:pt idx="204">
                  <c:v>10.9029667727419</c:v>
                </c:pt>
                <c:pt idx="205">
                  <c:v>10.7267738782066</c:v>
                </c:pt>
                <c:pt idx="206">
                  <c:v>10.7732474536231</c:v>
                </c:pt>
                <c:pt idx="207">
                  <c:v>10.847956954330501</c:v>
                </c:pt>
                <c:pt idx="208">
                  <c:v>10.809940685899701</c:v>
                </c:pt>
                <c:pt idx="209">
                  <c:v>10.8250174636569</c:v>
                </c:pt>
                <c:pt idx="210">
                  <c:v>10.8952816658462</c:v>
                </c:pt>
                <c:pt idx="211">
                  <c:v>10.9068380691931</c:v>
                </c:pt>
                <c:pt idx="212">
                  <c:v>11.028503341373201</c:v>
                </c:pt>
                <c:pt idx="213">
                  <c:v>10.991493507059699</c:v>
                </c:pt>
                <c:pt idx="214">
                  <c:v>10.9694918104954</c:v>
                </c:pt>
                <c:pt idx="215">
                  <c:v>11.0439078751686</c:v>
                </c:pt>
                <c:pt idx="216">
                  <c:v>11.031319297701399</c:v>
                </c:pt>
                <c:pt idx="217">
                  <c:v>11.038648334555599</c:v>
                </c:pt>
                <c:pt idx="218">
                  <c:v>10.9981678898376</c:v>
                </c:pt>
                <c:pt idx="219">
                  <c:v>11.056825066674101</c:v>
                </c:pt>
                <c:pt idx="220">
                  <c:v>10.916222016286801</c:v>
                </c:pt>
                <c:pt idx="221">
                  <c:v>10.9319903421246</c:v>
                </c:pt>
                <c:pt idx="222">
                  <c:v>11.0059430867438</c:v>
                </c:pt>
                <c:pt idx="223">
                  <c:v>11.032968373893601</c:v>
                </c:pt>
                <c:pt idx="224">
                  <c:v>11.003042188405701</c:v>
                </c:pt>
                <c:pt idx="225">
                  <c:v>10.9433305294463</c:v>
                </c:pt>
                <c:pt idx="226">
                  <c:v>10.996132713600399</c:v>
                </c:pt>
                <c:pt idx="227">
                  <c:v>10.951314220376799</c:v>
                </c:pt>
                <c:pt idx="228">
                  <c:v>10.9205772247944</c:v>
                </c:pt>
                <c:pt idx="229">
                  <c:v>10.783736504845599</c:v>
                </c:pt>
                <c:pt idx="230">
                  <c:v>10.824510385597801</c:v>
                </c:pt>
                <c:pt idx="231">
                  <c:v>11.0614788592165</c:v>
                </c:pt>
                <c:pt idx="232">
                  <c:v>11.2272007205314</c:v>
                </c:pt>
                <c:pt idx="233">
                  <c:v>11.147038629188501</c:v>
                </c:pt>
                <c:pt idx="234">
                  <c:v>11.1945134907217</c:v>
                </c:pt>
                <c:pt idx="235">
                  <c:v>11.2647021889022</c:v>
                </c:pt>
                <c:pt idx="236">
                  <c:v>11.284118731165201</c:v>
                </c:pt>
                <c:pt idx="237">
                  <c:v>11.162586449000599</c:v>
                </c:pt>
                <c:pt idx="238">
                  <c:v>11.4080997456152</c:v>
                </c:pt>
                <c:pt idx="239">
                  <c:v>11.4608495917632</c:v>
                </c:pt>
                <c:pt idx="240">
                  <c:v>11.4709285189379</c:v>
                </c:pt>
                <c:pt idx="241">
                  <c:v>11.5044583048458</c:v>
                </c:pt>
                <c:pt idx="242">
                  <c:v>11.4749388114053</c:v>
                </c:pt>
                <c:pt idx="243">
                  <c:v>11.616763653934999</c:v>
                </c:pt>
                <c:pt idx="244">
                  <c:v>11.5655419059651</c:v>
                </c:pt>
                <c:pt idx="245">
                  <c:v>11.608575758980701</c:v>
                </c:pt>
                <c:pt idx="246">
                  <c:v>11.5665466240822</c:v>
                </c:pt>
                <c:pt idx="247">
                  <c:v>11.704500170160699</c:v>
                </c:pt>
                <c:pt idx="248">
                  <c:v>11.65404375828</c:v>
                </c:pt>
                <c:pt idx="249">
                  <c:v>11.7247361025192</c:v>
                </c:pt>
                <c:pt idx="250">
                  <c:v>11.7141226412822</c:v>
                </c:pt>
                <c:pt idx="251">
                  <c:v>11.660559411039401</c:v>
                </c:pt>
                <c:pt idx="252">
                  <c:v>11.7703516778357</c:v>
                </c:pt>
                <c:pt idx="253">
                  <c:v>11.925309069896</c:v>
                </c:pt>
                <c:pt idx="254">
                  <c:v>11.9362185411675</c:v>
                </c:pt>
                <c:pt idx="255">
                  <c:v>11.995569840084899</c:v>
                </c:pt>
                <c:pt idx="256">
                  <c:v>11.864047862755999</c:v>
                </c:pt>
                <c:pt idx="257">
                  <c:v>11.933943982902401</c:v>
                </c:pt>
                <c:pt idx="258">
                  <c:v>12.0440717277378</c:v>
                </c:pt>
                <c:pt idx="259">
                  <c:v>12.0062056093245</c:v>
                </c:pt>
                <c:pt idx="260">
                  <c:v>11.8033778176849</c:v>
                </c:pt>
                <c:pt idx="261">
                  <c:v>11.8275159344982</c:v>
                </c:pt>
                <c:pt idx="262">
                  <c:v>11.825273122236799</c:v>
                </c:pt>
                <c:pt idx="263">
                  <c:v>12.105072960847499</c:v>
                </c:pt>
                <c:pt idx="264">
                  <c:v>11.9851657308723</c:v>
                </c:pt>
                <c:pt idx="265">
                  <c:v>11.8157759191299</c:v>
                </c:pt>
                <c:pt idx="266">
                  <c:v>11.718956613845601</c:v>
                </c:pt>
                <c:pt idx="267">
                  <c:v>11.7714318999616</c:v>
                </c:pt>
                <c:pt idx="268">
                  <c:v>11.7829205213006</c:v>
                </c:pt>
                <c:pt idx="269">
                  <c:v>11.8623284305556</c:v>
                </c:pt>
                <c:pt idx="270">
                  <c:v>11.950834572871001</c:v>
                </c:pt>
                <c:pt idx="271">
                  <c:v>11.901327109100899</c:v>
                </c:pt>
                <c:pt idx="272">
                  <c:v>11.7760007504941</c:v>
                </c:pt>
                <c:pt idx="273">
                  <c:v>11.927740642179399</c:v>
                </c:pt>
                <c:pt idx="274">
                  <c:v>11.7811556150949</c:v>
                </c:pt>
                <c:pt idx="275">
                  <c:v>11.7405662043642</c:v>
                </c:pt>
                <c:pt idx="276">
                  <c:v>11.733503147541001</c:v>
                </c:pt>
                <c:pt idx="277">
                  <c:v>11.790969420238699</c:v>
                </c:pt>
                <c:pt idx="278">
                  <c:v>11.7715597419765</c:v>
                </c:pt>
                <c:pt idx="279">
                  <c:v>11.936308631177999</c:v>
                </c:pt>
                <c:pt idx="280">
                  <c:v>11.7759046544829</c:v>
                </c:pt>
                <c:pt idx="281">
                  <c:v>11.8566939438989</c:v>
                </c:pt>
                <c:pt idx="282">
                  <c:v>12.026896281736001</c:v>
                </c:pt>
                <c:pt idx="283">
                  <c:v>12.023619579354101</c:v>
                </c:pt>
                <c:pt idx="284">
                  <c:v>12.0159336144583</c:v>
                </c:pt>
                <c:pt idx="285">
                  <c:v>11.9408397297061</c:v>
                </c:pt>
                <c:pt idx="286">
                  <c:v>11.990156717453999</c:v>
                </c:pt>
                <c:pt idx="287">
                  <c:v>11.9033331133347</c:v>
                </c:pt>
                <c:pt idx="288">
                  <c:v>11.8826690389263</c:v>
                </c:pt>
                <c:pt idx="289">
                  <c:v>11.8050637878814</c:v>
                </c:pt>
                <c:pt idx="290">
                  <c:v>11.7820453611986</c:v>
                </c:pt>
                <c:pt idx="291">
                  <c:v>11.992646633744201</c:v>
                </c:pt>
                <c:pt idx="292">
                  <c:v>12.0698151627382</c:v>
                </c:pt>
                <c:pt idx="293">
                  <c:v>11.9883454792429</c:v>
                </c:pt>
                <c:pt idx="294">
                  <c:v>11.9083103719148</c:v>
                </c:pt>
                <c:pt idx="295">
                  <c:v>11.997322734289201</c:v>
                </c:pt>
                <c:pt idx="296">
                  <c:v>11.9632035023126</c:v>
                </c:pt>
                <c:pt idx="297">
                  <c:v>11.9317646626484</c:v>
                </c:pt>
                <c:pt idx="298">
                  <c:v>11.947352808465199</c:v>
                </c:pt>
                <c:pt idx="299">
                  <c:v>11.9915441036157</c:v>
                </c:pt>
                <c:pt idx="300">
                  <c:v>11.8925634960795</c:v>
                </c:pt>
                <c:pt idx="301">
                  <c:v>11.7719647180237</c:v>
                </c:pt>
                <c:pt idx="302">
                  <c:v>11.724548200497299</c:v>
                </c:pt>
                <c:pt idx="303">
                  <c:v>11.4483270803037</c:v>
                </c:pt>
                <c:pt idx="304">
                  <c:v>11.4300353761718</c:v>
                </c:pt>
                <c:pt idx="305">
                  <c:v>11.510268681523</c:v>
                </c:pt>
                <c:pt idx="306">
                  <c:v>11.7723748420715</c:v>
                </c:pt>
                <c:pt idx="307">
                  <c:v>11.735433647766</c:v>
                </c:pt>
                <c:pt idx="308">
                  <c:v>11.6830561736614</c:v>
                </c:pt>
                <c:pt idx="309">
                  <c:v>11.7328776654681</c:v>
                </c:pt>
                <c:pt idx="310">
                  <c:v>11.774691442341499</c:v>
                </c:pt>
                <c:pt idx="311">
                  <c:v>11.7185336197963</c:v>
                </c:pt>
                <c:pt idx="312">
                  <c:v>11.705727968303799</c:v>
                </c:pt>
                <c:pt idx="313">
                  <c:v>11.723680762396199</c:v>
                </c:pt>
                <c:pt idx="314">
                  <c:v>11.919663429238</c:v>
                </c:pt>
                <c:pt idx="315">
                  <c:v>11.904459667466</c:v>
                </c:pt>
                <c:pt idx="316">
                  <c:v>11.955718309440201</c:v>
                </c:pt>
                <c:pt idx="317">
                  <c:v>11.953848727222301</c:v>
                </c:pt>
                <c:pt idx="318">
                  <c:v>12.0015861367861</c:v>
                </c:pt>
                <c:pt idx="319">
                  <c:v>12.050585664497</c:v>
                </c:pt>
                <c:pt idx="320">
                  <c:v>11.9615346921181</c:v>
                </c:pt>
                <c:pt idx="321">
                  <c:v>12.001790340809899</c:v>
                </c:pt>
                <c:pt idx="322">
                  <c:v>11.9782082080614</c:v>
                </c:pt>
                <c:pt idx="323">
                  <c:v>11.857158121953001</c:v>
                </c:pt>
                <c:pt idx="324">
                  <c:v>11.864116502764</c:v>
                </c:pt>
                <c:pt idx="325">
                  <c:v>11.7804717890152</c:v>
                </c:pt>
                <c:pt idx="326">
                  <c:v>11.775817996472799</c:v>
                </c:pt>
                <c:pt idx="327">
                  <c:v>11.6541578722933</c:v>
                </c:pt>
                <c:pt idx="328">
                  <c:v>11.6774903270127</c:v>
                </c:pt>
                <c:pt idx="329">
                  <c:v>11.882024680851201</c:v>
                </c:pt>
                <c:pt idx="330">
                  <c:v>11.818968537502</c:v>
                </c:pt>
                <c:pt idx="331">
                  <c:v>11.6719682383691</c:v>
                </c:pt>
                <c:pt idx="332">
                  <c:v>11.671125682270899</c:v>
                </c:pt>
                <c:pt idx="333">
                  <c:v>11.7939286625836</c:v>
                </c:pt>
                <c:pt idx="334">
                  <c:v>11.916149060828401</c:v>
                </c:pt>
                <c:pt idx="335">
                  <c:v>11.7965738768919</c:v>
                </c:pt>
                <c:pt idx="336">
                  <c:v>11.6650956575681</c:v>
                </c:pt>
                <c:pt idx="337">
                  <c:v>11.567462110188901</c:v>
                </c:pt>
                <c:pt idx="338">
                  <c:v>11.6980754654119</c:v>
                </c:pt>
                <c:pt idx="339">
                  <c:v>11.681172863441899</c:v>
                </c:pt>
                <c:pt idx="340">
                  <c:v>11.615698875810899</c:v>
                </c:pt>
                <c:pt idx="341">
                  <c:v>11.702132947884801</c:v>
                </c:pt>
                <c:pt idx="342">
                  <c:v>11.7144769953235</c:v>
                </c:pt>
                <c:pt idx="343">
                  <c:v>11.8115905946421</c:v>
                </c:pt>
                <c:pt idx="344">
                  <c:v>11.8059844219887</c:v>
                </c:pt>
                <c:pt idx="345">
                  <c:v>11.736586799900399</c:v>
                </c:pt>
                <c:pt idx="346">
                  <c:v>11.736555911896801</c:v>
                </c:pt>
                <c:pt idx="347">
                  <c:v>11.779928674951901</c:v>
                </c:pt>
                <c:pt idx="348">
                  <c:v>11.5856028063032</c:v>
                </c:pt>
                <c:pt idx="349">
                  <c:v>11.6140214856154</c:v>
                </c:pt>
                <c:pt idx="350">
                  <c:v>11.626518257071901</c:v>
                </c:pt>
                <c:pt idx="351">
                  <c:v>11.5005586943913</c:v>
                </c:pt>
                <c:pt idx="352">
                  <c:v>11.550747410240801</c:v>
                </c:pt>
                <c:pt idx="353">
                  <c:v>11.579543609597</c:v>
                </c:pt>
                <c:pt idx="354">
                  <c:v>11.6267705091013</c:v>
                </c:pt>
                <c:pt idx="355">
                  <c:v>11.5833471240403</c:v>
                </c:pt>
                <c:pt idx="356">
                  <c:v>11.4551927971039</c:v>
                </c:pt>
                <c:pt idx="357">
                  <c:v>11.3971688243412</c:v>
                </c:pt>
                <c:pt idx="358">
                  <c:v>11.1567837943243</c:v>
                </c:pt>
                <c:pt idx="359">
                  <c:v>11.2065726821272</c:v>
                </c:pt>
                <c:pt idx="360">
                  <c:v>11.1818648532475</c:v>
                </c:pt>
                <c:pt idx="361">
                  <c:v>11.228148810641899</c:v>
                </c:pt>
                <c:pt idx="362">
                  <c:v>11.0087787770743</c:v>
                </c:pt>
                <c:pt idx="363">
                  <c:v>10.768423777060899</c:v>
                </c:pt>
                <c:pt idx="364">
                  <c:v>10.7843070749121</c:v>
                </c:pt>
                <c:pt idx="365">
                  <c:v>10.616411041343801</c:v>
                </c:pt>
                <c:pt idx="366">
                  <c:v>10.7846211029487</c:v>
                </c:pt>
                <c:pt idx="367">
                  <c:v>10.716478735006699</c:v>
                </c:pt>
                <c:pt idx="368">
                  <c:v>10.567674061663499</c:v>
                </c:pt>
                <c:pt idx="369">
                  <c:v>10.599283643347601</c:v>
                </c:pt>
                <c:pt idx="370">
                  <c:v>10.5733952063303</c:v>
                </c:pt>
                <c:pt idx="371">
                  <c:v>10.5905037283243</c:v>
                </c:pt>
                <c:pt idx="372">
                  <c:v>10.801455922910799</c:v>
                </c:pt>
                <c:pt idx="373">
                  <c:v>10.984700720268</c:v>
                </c:pt>
                <c:pt idx="374">
                  <c:v>11.1148207254335</c:v>
                </c:pt>
                <c:pt idx="375">
                  <c:v>11.233383469252001</c:v>
                </c:pt>
                <c:pt idx="376">
                  <c:v>11.208402796340501</c:v>
                </c:pt>
                <c:pt idx="377">
                  <c:v>11.121723336238</c:v>
                </c:pt>
                <c:pt idx="378">
                  <c:v>11.1762827045969</c:v>
                </c:pt>
                <c:pt idx="379">
                  <c:v>11.1600356147033</c:v>
                </c:pt>
                <c:pt idx="380">
                  <c:v>11.0042862885507</c:v>
                </c:pt>
                <c:pt idx="381">
                  <c:v>10.891534779409501</c:v>
                </c:pt>
                <c:pt idx="382">
                  <c:v>11.035455716183501</c:v>
                </c:pt>
                <c:pt idx="383">
                  <c:v>10.968044364326699</c:v>
                </c:pt>
                <c:pt idx="384">
                  <c:v>11.021752596586399</c:v>
                </c:pt>
                <c:pt idx="385">
                  <c:v>10.9350044964759</c:v>
                </c:pt>
                <c:pt idx="386">
                  <c:v>10.9920271831219</c:v>
                </c:pt>
                <c:pt idx="387">
                  <c:v>10.9852129463277</c:v>
                </c:pt>
                <c:pt idx="388">
                  <c:v>11.055743128548</c:v>
                </c:pt>
                <c:pt idx="389">
                  <c:v>11.1628172510275</c:v>
                </c:pt>
                <c:pt idx="390">
                  <c:v>11.1057937063814</c:v>
                </c:pt>
                <c:pt idx="391">
                  <c:v>10.9851108443158</c:v>
                </c:pt>
                <c:pt idx="392">
                  <c:v>10.901182990534</c:v>
                </c:pt>
                <c:pt idx="393">
                  <c:v>10.853634340992199</c:v>
                </c:pt>
                <c:pt idx="394">
                  <c:v>10.7168124970456</c:v>
                </c:pt>
                <c:pt idx="395">
                  <c:v>10.666870885224901</c:v>
                </c:pt>
                <c:pt idx="396">
                  <c:v>10.3534134186914</c:v>
                </c:pt>
                <c:pt idx="397">
                  <c:v>10.1365281534134</c:v>
                </c:pt>
                <c:pt idx="398">
                  <c:v>9.9257226768439999</c:v>
                </c:pt>
                <c:pt idx="399">
                  <c:v>9.5561751697731996</c:v>
                </c:pt>
                <c:pt idx="400">
                  <c:v>9.2551312486864994</c:v>
                </c:pt>
                <c:pt idx="401">
                  <c:v>9.4528710997331</c:v>
                </c:pt>
                <c:pt idx="402">
                  <c:v>9.2400750629316999</c:v>
                </c:pt>
                <c:pt idx="403">
                  <c:v>9.2034787846663999</c:v>
                </c:pt>
                <c:pt idx="404">
                  <c:v>9.4908444681588993</c:v>
                </c:pt>
                <c:pt idx="405">
                  <c:v>9.6957958100460004</c:v>
                </c:pt>
                <c:pt idx="406">
                  <c:v>9.5076209441141994</c:v>
                </c:pt>
                <c:pt idx="407">
                  <c:v>9.4293936429967999</c:v>
                </c:pt>
                <c:pt idx="408">
                  <c:v>8.9871623734546997</c:v>
                </c:pt>
                <c:pt idx="409">
                  <c:v>8.8919638303593</c:v>
                </c:pt>
                <c:pt idx="410">
                  <c:v>8.7966331552485002</c:v>
                </c:pt>
                <c:pt idx="411">
                  <c:v>8.6363776125706995</c:v>
                </c:pt>
                <c:pt idx="412">
                  <c:v>8.6862325663812996</c:v>
                </c:pt>
                <c:pt idx="413">
                  <c:v>8.5395634552870003</c:v>
                </c:pt>
                <c:pt idx="414">
                  <c:v>8.5909310632738993</c:v>
                </c:pt>
                <c:pt idx="415">
                  <c:v>8.8327000474521</c:v>
                </c:pt>
                <c:pt idx="416">
                  <c:v>8.8436893127329004</c:v>
                </c:pt>
                <c:pt idx="417">
                  <c:v>9.1590386694869004</c:v>
                </c:pt>
                <c:pt idx="418">
                  <c:v>9.2383350387289003</c:v>
                </c:pt>
                <c:pt idx="419">
                  <c:v>8.9645858168233996</c:v>
                </c:pt>
                <c:pt idx="420">
                  <c:v>8.6943689813295997</c:v>
                </c:pt>
                <c:pt idx="421">
                  <c:v>8.7173273480053997</c:v>
                </c:pt>
                <c:pt idx="422">
                  <c:v>9.0134918225234006</c:v>
                </c:pt>
                <c:pt idx="423">
                  <c:v>9.0890902113343994</c:v>
                </c:pt>
                <c:pt idx="424">
                  <c:v>8.8466142350737993</c:v>
                </c:pt>
                <c:pt idx="425">
                  <c:v>8.5807560400879996</c:v>
                </c:pt>
                <c:pt idx="426">
                  <c:v>8.6001579963492993</c:v>
                </c:pt>
                <c:pt idx="427">
                  <c:v>8.6728494808214993</c:v>
                </c:pt>
                <c:pt idx="428">
                  <c:v>8.9018617195128993</c:v>
                </c:pt>
                <c:pt idx="429">
                  <c:v>8.8577862543759007</c:v>
                </c:pt>
                <c:pt idx="430">
                  <c:v>8.6892415727319996</c:v>
                </c:pt>
                <c:pt idx="431">
                  <c:v>8.8787532028196008</c:v>
                </c:pt>
                <c:pt idx="432">
                  <c:v>8.9057587559670992</c:v>
                </c:pt>
                <c:pt idx="433">
                  <c:v>8.6386882068399995</c:v>
                </c:pt>
                <c:pt idx="434">
                  <c:v>8.6318156260389998</c:v>
                </c:pt>
                <c:pt idx="435">
                  <c:v>8.7055959126381008</c:v>
                </c:pt>
                <c:pt idx="436">
                  <c:v>9.0597783539180998</c:v>
                </c:pt>
                <c:pt idx="437">
                  <c:v>8.9352113253998002</c:v>
                </c:pt>
                <c:pt idx="438">
                  <c:v>9.0104493541688004</c:v>
                </c:pt>
                <c:pt idx="439">
                  <c:v>8.9278471105414994</c:v>
                </c:pt>
                <c:pt idx="440">
                  <c:v>8.9146013049976993</c:v>
                </c:pt>
                <c:pt idx="441">
                  <c:v>8.7157323258195003</c:v>
                </c:pt>
                <c:pt idx="442">
                  <c:v>8.7403105966841004</c:v>
                </c:pt>
                <c:pt idx="443">
                  <c:v>8.7349103440547005</c:v>
                </c:pt>
                <c:pt idx="444">
                  <c:v>8.7546855303595006</c:v>
                </c:pt>
                <c:pt idx="445">
                  <c:v>8.9092696923763004</c:v>
                </c:pt>
                <c:pt idx="446">
                  <c:v>8.8194379399064005</c:v>
                </c:pt>
                <c:pt idx="447">
                  <c:v>9.0186775751277999</c:v>
                </c:pt>
                <c:pt idx="448">
                  <c:v>8.9124906247516993</c:v>
                </c:pt>
                <c:pt idx="449">
                  <c:v>8.9010191634147002</c:v>
                </c:pt>
                <c:pt idx="450">
                  <c:v>8.7307876535742004</c:v>
                </c:pt>
                <c:pt idx="451">
                  <c:v>8.8131573791744007</c:v>
                </c:pt>
                <c:pt idx="452">
                  <c:v>8.7402513946772</c:v>
                </c:pt>
                <c:pt idx="453">
                  <c:v>8.7263003130511994</c:v>
                </c:pt>
                <c:pt idx="454">
                  <c:v>8.9055622739442004</c:v>
                </c:pt>
                <c:pt idx="455">
                  <c:v>9.0299868744458998</c:v>
                </c:pt>
                <c:pt idx="456">
                  <c:v>9.0668251087393994</c:v>
                </c:pt>
                <c:pt idx="457">
                  <c:v>9.1427804255920009</c:v>
                </c:pt>
                <c:pt idx="458">
                  <c:v>9.4878955218152008</c:v>
                </c:pt>
                <c:pt idx="459">
                  <c:v>9.5498499930360001</c:v>
                </c:pt>
                <c:pt idx="460">
                  <c:v>9.2445855694573993</c:v>
                </c:pt>
                <c:pt idx="461">
                  <c:v>9.0119903223483995</c:v>
                </c:pt>
                <c:pt idx="462">
                  <c:v>9.0002348629782993</c:v>
                </c:pt>
                <c:pt idx="463">
                  <c:v>9.2086542412696009</c:v>
                </c:pt>
                <c:pt idx="464">
                  <c:v>9.2382689727211993</c:v>
                </c:pt>
                <c:pt idx="465">
                  <c:v>9.2966052575202998</c:v>
                </c:pt>
                <c:pt idx="466">
                  <c:v>9.4354725737052991</c:v>
                </c:pt>
                <c:pt idx="467">
                  <c:v>9.4094906146771002</c:v>
                </c:pt>
                <c:pt idx="468">
                  <c:v>9.3085958089178007</c:v>
                </c:pt>
                <c:pt idx="469">
                  <c:v>9.5072537200714002</c:v>
                </c:pt>
                <c:pt idx="470">
                  <c:v>9.5699023133731007</c:v>
                </c:pt>
                <c:pt idx="471">
                  <c:v>9.5920249879515005</c:v>
                </c:pt>
                <c:pt idx="472">
                  <c:v>9.6030236912333997</c:v>
                </c:pt>
                <c:pt idx="473">
                  <c:v>9.5828915768870004</c:v>
                </c:pt>
                <c:pt idx="474">
                  <c:v>9.5273377864122004</c:v>
                </c:pt>
                <c:pt idx="475">
                  <c:v>9.3670539297310995</c:v>
                </c:pt>
                <c:pt idx="476">
                  <c:v>9.3096657350425005</c:v>
                </c:pt>
                <c:pt idx="477">
                  <c:v>9.2619635034828001</c:v>
                </c:pt>
                <c:pt idx="478">
                  <c:v>9.1793844258581991</c:v>
                </c:pt>
                <c:pt idx="479">
                  <c:v>9.2609587853657001</c:v>
                </c:pt>
                <c:pt idx="480">
                  <c:v>9.4547844399561001</c:v>
                </c:pt>
                <c:pt idx="481">
                  <c:v>9.5059504179195002</c:v>
                </c:pt>
                <c:pt idx="482">
                  <c:v>9.8160024820560992</c:v>
                </c:pt>
                <c:pt idx="483">
                  <c:v>9.6355856530284996</c:v>
                </c:pt>
                <c:pt idx="484">
                  <c:v>9.7559227410537996</c:v>
                </c:pt>
                <c:pt idx="485">
                  <c:v>9.8042830586901992</c:v>
                </c:pt>
                <c:pt idx="486">
                  <c:v>9.8114971235309998</c:v>
                </c:pt>
                <c:pt idx="487">
                  <c:v>9.8248012730816008</c:v>
                </c:pt>
                <c:pt idx="488">
                  <c:v>9.7257683275392992</c:v>
                </c:pt>
                <c:pt idx="489">
                  <c:v>9.6885688752036998</c:v>
                </c:pt>
                <c:pt idx="490">
                  <c:v>9.6005209049416997</c:v>
                </c:pt>
                <c:pt idx="491">
                  <c:v>9.6951917779755998</c:v>
                </c:pt>
                <c:pt idx="492">
                  <c:v>9.4634794129694999</c:v>
                </c:pt>
                <c:pt idx="493">
                  <c:v>9.5326693990335993</c:v>
                </c:pt>
                <c:pt idx="494">
                  <c:v>9.4984677990474005</c:v>
                </c:pt>
                <c:pt idx="495">
                  <c:v>9.5507320171388006</c:v>
                </c:pt>
                <c:pt idx="496">
                  <c:v>9.6842050866950995</c:v>
                </c:pt>
                <c:pt idx="497">
                  <c:v>9.6840137526728007</c:v>
                </c:pt>
                <c:pt idx="498">
                  <c:v>9.6229507435559007</c:v>
                </c:pt>
                <c:pt idx="499">
                  <c:v>9.7499347583559004</c:v>
                </c:pt>
                <c:pt idx="500">
                  <c:v>9.7693169806148994</c:v>
                </c:pt>
                <c:pt idx="501">
                  <c:v>9.8086519951993996</c:v>
                </c:pt>
                <c:pt idx="502">
                  <c:v>9.8342023801773006</c:v>
                </c:pt>
                <c:pt idx="503">
                  <c:v>9.9371683981780006</c:v>
                </c:pt>
                <c:pt idx="504">
                  <c:v>10.144922826391801</c:v>
                </c:pt>
                <c:pt idx="505">
                  <c:v>10.1999069048002</c:v>
                </c:pt>
                <c:pt idx="506">
                  <c:v>10.038560843995301</c:v>
                </c:pt>
                <c:pt idx="507">
                  <c:v>10.184558999011401</c:v>
                </c:pt>
                <c:pt idx="508">
                  <c:v>10.1530111933345</c:v>
                </c:pt>
                <c:pt idx="509">
                  <c:v>10.283762686573599</c:v>
                </c:pt>
                <c:pt idx="510">
                  <c:v>10.3464026998743</c:v>
                </c:pt>
                <c:pt idx="511">
                  <c:v>10.246909866278401</c:v>
                </c:pt>
                <c:pt idx="512">
                  <c:v>10.251893988859299</c:v>
                </c:pt>
                <c:pt idx="513">
                  <c:v>10.223637471566001</c:v>
                </c:pt>
                <c:pt idx="514">
                  <c:v>10.3335747403792</c:v>
                </c:pt>
                <c:pt idx="515">
                  <c:v>10.348434444111099</c:v>
                </c:pt>
                <c:pt idx="516">
                  <c:v>10.370948366735099</c:v>
                </c:pt>
                <c:pt idx="517">
                  <c:v>10.422564794751001</c:v>
                </c:pt>
                <c:pt idx="518">
                  <c:v>10.332346084236001</c:v>
                </c:pt>
                <c:pt idx="519">
                  <c:v>10.3509595384054</c:v>
                </c:pt>
                <c:pt idx="520">
                  <c:v>10.273370589362401</c:v>
                </c:pt>
                <c:pt idx="521">
                  <c:v>10.30732680132</c:v>
                </c:pt>
                <c:pt idx="522">
                  <c:v>10.4203451484923</c:v>
                </c:pt>
                <c:pt idx="523">
                  <c:v>10.319814134775401</c:v>
                </c:pt>
                <c:pt idx="524">
                  <c:v>10.2352221889162</c:v>
                </c:pt>
                <c:pt idx="525">
                  <c:v>10.410569953353001</c:v>
                </c:pt>
                <c:pt idx="526">
                  <c:v>10.6177315034977</c:v>
                </c:pt>
                <c:pt idx="527">
                  <c:v>10.8049342553162</c:v>
                </c:pt>
                <c:pt idx="528">
                  <c:v>11.031433411714699</c:v>
                </c:pt>
                <c:pt idx="529">
                  <c:v>11.0046106125885</c:v>
                </c:pt>
                <c:pt idx="530">
                  <c:v>11.119415315969</c:v>
                </c:pt>
                <c:pt idx="531">
                  <c:v>11.1449828609489</c:v>
                </c:pt>
                <c:pt idx="532">
                  <c:v>11.1608438507975</c:v>
                </c:pt>
                <c:pt idx="533">
                  <c:v>11.153562003948799</c:v>
                </c:pt>
                <c:pt idx="534">
                  <c:v>11.339233225588799</c:v>
                </c:pt>
                <c:pt idx="535">
                  <c:v>11.2683083633225</c:v>
                </c:pt>
                <c:pt idx="536">
                  <c:v>11.5469704938006</c:v>
                </c:pt>
                <c:pt idx="537">
                  <c:v>11.4349285507421</c:v>
                </c:pt>
                <c:pt idx="538">
                  <c:v>11.4880885209379</c:v>
                </c:pt>
                <c:pt idx="539">
                  <c:v>11.6494028357391</c:v>
                </c:pt>
                <c:pt idx="540">
                  <c:v>11.5668040241122</c:v>
                </c:pt>
                <c:pt idx="541">
                  <c:v>11.499638060283999</c:v>
                </c:pt>
                <c:pt idx="542">
                  <c:v>11.543119789351801</c:v>
                </c:pt>
                <c:pt idx="543">
                  <c:v>11.6030433743359</c:v>
                </c:pt>
                <c:pt idx="544">
                  <c:v>11.450557022563601</c:v>
                </c:pt>
                <c:pt idx="545">
                  <c:v>11.583039102004401</c:v>
                </c:pt>
                <c:pt idx="546">
                  <c:v>11.5635187417293</c:v>
                </c:pt>
                <c:pt idx="547">
                  <c:v>11.6472415334872</c:v>
                </c:pt>
                <c:pt idx="548">
                  <c:v>11.6468296934392</c:v>
                </c:pt>
                <c:pt idx="549">
                  <c:v>11.596043809520101</c:v>
                </c:pt>
                <c:pt idx="550">
                  <c:v>11.306473923770699</c:v>
                </c:pt>
                <c:pt idx="551">
                  <c:v>11.376545933937599</c:v>
                </c:pt>
                <c:pt idx="552">
                  <c:v>11.4082241556297</c:v>
                </c:pt>
                <c:pt idx="553">
                  <c:v>11.6245594428436</c:v>
                </c:pt>
                <c:pt idx="554">
                  <c:v>11.6225079646045</c:v>
                </c:pt>
                <c:pt idx="555">
                  <c:v>11.720848504066099</c:v>
                </c:pt>
                <c:pt idx="556">
                  <c:v>11.6786898111525</c:v>
                </c:pt>
                <c:pt idx="557">
                  <c:v>11.662090941217899</c:v>
                </c:pt>
                <c:pt idx="558">
                  <c:v>11.694951487047801</c:v>
                </c:pt>
                <c:pt idx="559">
                  <c:v>11.673348760530001</c:v>
                </c:pt>
                <c:pt idx="560">
                  <c:v>11.6454320112763</c:v>
                </c:pt>
                <c:pt idx="561">
                  <c:v>11.6360369101813</c:v>
                </c:pt>
                <c:pt idx="562">
                  <c:v>11.4636604000908</c:v>
                </c:pt>
                <c:pt idx="563">
                  <c:v>11.407916133593799</c:v>
                </c:pt>
                <c:pt idx="564">
                  <c:v>11.549304254072601</c:v>
                </c:pt>
                <c:pt idx="565">
                  <c:v>11.373142247540899</c:v>
                </c:pt>
                <c:pt idx="566">
                  <c:v>11.4584060074784</c:v>
                </c:pt>
                <c:pt idx="567">
                  <c:v>11.183785057471299</c:v>
                </c:pt>
                <c:pt idx="568">
                  <c:v>11.332553694810301</c:v>
                </c:pt>
                <c:pt idx="569">
                  <c:v>11.703464564040001</c:v>
                </c:pt>
                <c:pt idx="570">
                  <c:v>11.853421531517499</c:v>
                </c:pt>
                <c:pt idx="571">
                  <c:v>11.562046413557701</c:v>
                </c:pt>
                <c:pt idx="572">
                  <c:v>11.444927683907499</c:v>
                </c:pt>
                <c:pt idx="573">
                  <c:v>11.419645852960899</c:v>
                </c:pt>
                <c:pt idx="574">
                  <c:v>11.5785697794835</c:v>
                </c:pt>
                <c:pt idx="575">
                  <c:v>11.4940061476276</c:v>
                </c:pt>
                <c:pt idx="576">
                  <c:v>11.6197040202777</c:v>
                </c:pt>
                <c:pt idx="577">
                  <c:v>11.747788849206</c:v>
                </c:pt>
                <c:pt idx="578">
                  <c:v>11.7410586964216</c:v>
                </c:pt>
                <c:pt idx="579">
                  <c:v>11.818028169392401</c:v>
                </c:pt>
                <c:pt idx="580">
                  <c:v>11.798204935082</c:v>
                </c:pt>
                <c:pt idx="581">
                  <c:v>11.5942952053163</c:v>
                </c:pt>
                <c:pt idx="582">
                  <c:v>11.625222676920901</c:v>
                </c:pt>
                <c:pt idx="583">
                  <c:v>11.656810808602501</c:v>
                </c:pt>
                <c:pt idx="584">
                  <c:v>11.645269849257399</c:v>
                </c:pt>
                <c:pt idx="585">
                  <c:v>11.584433352166901</c:v>
                </c:pt>
                <c:pt idx="586">
                  <c:v>11.6904976085287</c:v>
                </c:pt>
                <c:pt idx="587">
                  <c:v>11.710110632814599</c:v>
                </c:pt>
                <c:pt idx="588">
                  <c:v>11.7063886283808</c:v>
                </c:pt>
                <c:pt idx="589">
                  <c:v>11.8637930367263</c:v>
                </c:pt>
                <c:pt idx="590">
                  <c:v>11.710560224867001</c:v>
                </c:pt>
                <c:pt idx="591">
                  <c:v>11.655421706440601</c:v>
                </c:pt>
                <c:pt idx="592">
                  <c:v>11.4483648323081</c:v>
                </c:pt>
                <c:pt idx="593">
                  <c:v>11.5074123991901</c:v>
                </c:pt>
                <c:pt idx="594">
                  <c:v>11.5594217912518</c:v>
                </c:pt>
                <c:pt idx="595">
                  <c:v>11.304983577597</c:v>
                </c:pt>
                <c:pt idx="596">
                  <c:v>11.1974898930686</c:v>
                </c:pt>
                <c:pt idx="597">
                  <c:v>11.2240853221683</c:v>
                </c:pt>
                <c:pt idx="598">
                  <c:v>11.269062545410399</c:v>
                </c:pt>
                <c:pt idx="599">
                  <c:v>11.3960585722118</c:v>
                </c:pt>
                <c:pt idx="600">
                  <c:v>11.158248400494999</c:v>
                </c:pt>
                <c:pt idx="601">
                  <c:v>11.2043195738646</c:v>
                </c:pt>
                <c:pt idx="602">
                  <c:v>11.312938954524199</c:v>
                </c:pt>
                <c:pt idx="603">
                  <c:v>11.316968122993799</c:v>
                </c:pt>
                <c:pt idx="604">
                  <c:v>11.103502846114401</c:v>
                </c:pt>
                <c:pt idx="605">
                  <c:v>11.015374223843001</c:v>
                </c:pt>
                <c:pt idx="606">
                  <c:v>10.694107240399299</c:v>
                </c:pt>
                <c:pt idx="607">
                  <c:v>10.586906133905</c:v>
                </c:pt>
                <c:pt idx="608">
                  <c:v>10.8719131751226</c:v>
                </c:pt>
                <c:pt idx="609">
                  <c:v>11.047197447552</c:v>
                </c:pt>
                <c:pt idx="610">
                  <c:v>10.870955647011</c:v>
                </c:pt>
                <c:pt idx="611">
                  <c:v>11.0180983741605</c:v>
                </c:pt>
                <c:pt idx="612">
                  <c:v>10.9886423727274</c:v>
                </c:pt>
                <c:pt idx="613">
                  <c:v>10.9893871168142</c:v>
                </c:pt>
                <c:pt idx="614">
                  <c:v>10.925412913358</c:v>
                </c:pt>
                <c:pt idx="615">
                  <c:v>10.9881378686686</c:v>
                </c:pt>
                <c:pt idx="616">
                  <c:v>11.0336908099778</c:v>
                </c:pt>
                <c:pt idx="617">
                  <c:v>11.2097481404973</c:v>
                </c:pt>
                <c:pt idx="618">
                  <c:v>11.234188273345801</c:v>
                </c:pt>
                <c:pt idx="619">
                  <c:v>11.2123804848041</c:v>
                </c:pt>
                <c:pt idx="620">
                  <c:v>11.178013290798599</c:v>
                </c:pt>
                <c:pt idx="621">
                  <c:v>11.010874013318499</c:v>
                </c:pt>
                <c:pt idx="622">
                  <c:v>10.924233163220499</c:v>
                </c:pt>
                <c:pt idx="623">
                  <c:v>11.0503480239192</c:v>
                </c:pt>
                <c:pt idx="624">
                  <c:v>11.067910427966099</c:v>
                </c:pt>
                <c:pt idx="625">
                  <c:v>11.3665648187743</c:v>
                </c:pt>
                <c:pt idx="626">
                  <c:v>11.5028744366612</c:v>
                </c:pt>
                <c:pt idx="627">
                  <c:v>11.677811219050101</c:v>
                </c:pt>
                <c:pt idx="628">
                  <c:v>11.7122779410672</c:v>
                </c:pt>
                <c:pt idx="629">
                  <c:v>11.7860590856664</c:v>
                </c:pt>
                <c:pt idx="630">
                  <c:v>11.7275040108418</c:v>
                </c:pt>
                <c:pt idx="631">
                  <c:v>11.672156998391101</c:v>
                </c:pt>
                <c:pt idx="632">
                  <c:v>11.8289925526703</c:v>
                </c:pt>
                <c:pt idx="633">
                  <c:v>11.7324418014173</c:v>
                </c:pt>
                <c:pt idx="634">
                  <c:v>11.699609569590701</c:v>
                </c:pt>
                <c:pt idx="635">
                  <c:v>11.7504074655112</c:v>
                </c:pt>
                <c:pt idx="636">
                  <c:v>11.881486714788499</c:v>
                </c:pt>
                <c:pt idx="637">
                  <c:v>11.9145686246442</c:v>
                </c:pt>
                <c:pt idx="638">
                  <c:v>11.983004428620401</c:v>
                </c:pt>
                <c:pt idx="639">
                  <c:v>12.1565709848496</c:v>
                </c:pt>
                <c:pt idx="640">
                  <c:v>12.0583634354035</c:v>
                </c:pt>
                <c:pt idx="641">
                  <c:v>11.8040196017597</c:v>
                </c:pt>
                <c:pt idx="642">
                  <c:v>11.8336892452177</c:v>
                </c:pt>
                <c:pt idx="643">
                  <c:v>11.8900821597903</c:v>
                </c:pt>
                <c:pt idx="644">
                  <c:v>12.0402750772953</c:v>
                </c:pt>
                <c:pt idx="645">
                  <c:v>12.307943652492099</c:v>
                </c:pt>
                <c:pt idx="646">
                  <c:v>12.3595394885056</c:v>
                </c:pt>
                <c:pt idx="647">
                  <c:v>12.337363617921</c:v>
                </c:pt>
                <c:pt idx="648">
                  <c:v>12.2727639323919</c:v>
                </c:pt>
                <c:pt idx="649">
                  <c:v>12.2161839737975</c:v>
                </c:pt>
                <c:pt idx="650">
                  <c:v>12.390680602135101</c:v>
                </c:pt>
                <c:pt idx="651">
                  <c:v>12.4433772522769</c:v>
                </c:pt>
                <c:pt idx="652">
                  <c:v>12.4573703759078</c:v>
                </c:pt>
                <c:pt idx="653">
                  <c:v>12.4284334645352</c:v>
                </c:pt>
                <c:pt idx="654">
                  <c:v>12.543299085922801</c:v>
                </c:pt>
                <c:pt idx="655">
                  <c:v>12.4653557828385</c:v>
                </c:pt>
                <c:pt idx="656">
                  <c:v>12.462063636454801</c:v>
                </c:pt>
                <c:pt idx="657">
                  <c:v>12.6801286518703</c:v>
                </c:pt>
                <c:pt idx="658">
                  <c:v>12.7510801121397</c:v>
                </c:pt>
                <c:pt idx="659">
                  <c:v>12.6612663776719</c:v>
                </c:pt>
                <c:pt idx="660">
                  <c:v>12.5853797008273</c:v>
                </c:pt>
                <c:pt idx="661">
                  <c:v>12.601342792687801</c:v>
                </c:pt>
                <c:pt idx="662">
                  <c:v>12.5923295016373</c:v>
                </c:pt>
                <c:pt idx="663">
                  <c:v>12.5004728689314</c:v>
                </c:pt>
                <c:pt idx="664">
                  <c:v>12.5146659065856</c:v>
                </c:pt>
                <c:pt idx="665">
                  <c:v>12.42435624806</c:v>
                </c:pt>
                <c:pt idx="666">
                  <c:v>12.4834878989518</c:v>
                </c:pt>
                <c:pt idx="667">
                  <c:v>12.417741067289001</c:v>
                </c:pt>
                <c:pt idx="668">
                  <c:v>12.4747903519381</c:v>
                </c:pt>
                <c:pt idx="669">
                  <c:v>12.4369122215234</c:v>
                </c:pt>
                <c:pt idx="670">
                  <c:v>12.490852971810201</c:v>
                </c:pt>
                <c:pt idx="671">
                  <c:v>12.594516543892199</c:v>
                </c:pt>
                <c:pt idx="672">
                  <c:v>12.483707546977399</c:v>
                </c:pt>
                <c:pt idx="673">
                  <c:v>12.562388730147701</c:v>
                </c:pt>
                <c:pt idx="674">
                  <c:v>12.7369471344925</c:v>
                </c:pt>
                <c:pt idx="675">
                  <c:v>12.655813787036401</c:v>
                </c:pt>
                <c:pt idx="676">
                  <c:v>12.608850293562799</c:v>
                </c:pt>
                <c:pt idx="677">
                  <c:v>12.6236430732869</c:v>
                </c:pt>
                <c:pt idx="678">
                  <c:v>12.479245088457301</c:v>
                </c:pt>
                <c:pt idx="679">
                  <c:v>12.360800748652601</c:v>
                </c:pt>
                <c:pt idx="680">
                  <c:v>12.448201786839199</c:v>
                </c:pt>
                <c:pt idx="681">
                  <c:v>12.3917505282598</c:v>
                </c:pt>
                <c:pt idx="682">
                  <c:v>12.405743651890701</c:v>
                </c:pt>
                <c:pt idx="683">
                  <c:v>12.4541743255353</c:v>
                </c:pt>
                <c:pt idx="684">
                  <c:v>12.6014088586955</c:v>
                </c:pt>
                <c:pt idx="685">
                  <c:v>12.7143379738574</c:v>
                </c:pt>
                <c:pt idx="686">
                  <c:v>12.715487693991401</c:v>
                </c:pt>
                <c:pt idx="687">
                  <c:v>12.7645910397144</c:v>
                </c:pt>
                <c:pt idx="688">
                  <c:v>12.5896782813283</c:v>
                </c:pt>
                <c:pt idx="689">
                  <c:v>12.591340227522</c:v>
                </c:pt>
                <c:pt idx="690">
                  <c:v>12.568803996895401</c:v>
                </c:pt>
                <c:pt idx="691">
                  <c:v>12.7359930383813</c:v>
                </c:pt>
                <c:pt idx="692">
                  <c:v>12.752929960355299</c:v>
                </c:pt>
                <c:pt idx="693">
                  <c:v>12.7336335381063</c:v>
                </c:pt>
                <c:pt idx="694">
                  <c:v>12.8024365661253</c:v>
                </c:pt>
                <c:pt idx="695">
                  <c:v>12.8777029088976</c:v>
                </c:pt>
                <c:pt idx="696">
                  <c:v>12.849309969588401</c:v>
                </c:pt>
                <c:pt idx="697">
                  <c:v>12.7407918329406</c:v>
                </c:pt>
                <c:pt idx="698">
                  <c:v>12.642144129443199</c:v>
                </c:pt>
                <c:pt idx="699">
                  <c:v>12.6195632828114</c:v>
                </c:pt>
                <c:pt idx="700">
                  <c:v>12.522848653539301</c:v>
                </c:pt>
                <c:pt idx="701">
                  <c:v>12.656489033115101</c:v>
                </c:pt>
                <c:pt idx="702">
                  <c:v>12.7879904184416</c:v>
                </c:pt>
                <c:pt idx="703">
                  <c:v>12.7556995846781</c:v>
                </c:pt>
                <c:pt idx="704">
                  <c:v>12.7804983615684</c:v>
                </c:pt>
                <c:pt idx="705">
                  <c:v>12.8603103888705</c:v>
                </c:pt>
                <c:pt idx="706">
                  <c:v>12.8252464987838</c:v>
                </c:pt>
                <c:pt idx="707">
                  <c:v>12.6833221282425</c:v>
                </c:pt>
                <c:pt idx="708">
                  <c:v>12.6640943460015</c:v>
                </c:pt>
                <c:pt idx="709">
                  <c:v>12.726472669271701</c:v>
                </c:pt>
                <c:pt idx="710">
                  <c:v>12.532175972626399</c:v>
                </c:pt>
                <c:pt idx="711">
                  <c:v>12.567404598732301</c:v>
                </c:pt>
                <c:pt idx="712">
                  <c:v>12.4478156867942</c:v>
                </c:pt>
                <c:pt idx="713">
                  <c:v>12.366406921306</c:v>
                </c:pt>
                <c:pt idx="714">
                  <c:v>12.3550358459807</c:v>
                </c:pt>
                <c:pt idx="715">
                  <c:v>12.4645492627445</c:v>
                </c:pt>
                <c:pt idx="716">
                  <c:v>12.444936238458601</c:v>
                </c:pt>
                <c:pt idx="717">
                  <c:v>12.074017647228001</c:v>
                </c:pt>
                <c:pt idx="718">
                  <c:v>12.1455679915672</c:v>
                </c:pt>
                <c:pt idx="719">
                  <c:v>12.0712034069</c:v>
                </c:pt>
                <c:pt idx="720">
                  <c:v>12.4805389526081</c:v>
                </c:pt>
                <c:pt idx="721">
                  <c:v>12.413485386793001</c:v>
                </c:pt>
                <c:pt idx="722">
                  <c:v>12.373070150082601</c:v>
                </c:pt>
                <c:pt idx="723">
                  <c:v>12.349377335321201</c:v>
                </c:pt>
                <c:pt idx="724">
                  <c:v>12.1613946614118</c:v>
                </c:pt>
                <c:pt idx="725">
                  <c:v>12.1223110408566</c:v>
                </c:pt>
                <c:pt idx="726">
                  <c:v>12.1941531052298</c:v>
                </c:pt>
                <c:pt idx="727">
                  <c:v>12.287050492057</c:v>
                </c:pt>
                <c:pt idx="728">
                  <c:v>12.3112186388738</c:v>
                </c:pt>
                <c:pt idx="729">
                  <c:v>12.4383974196965</c:v>
                </c:pt>
                <c:pt idx="730">
                  <c:v>12.493565110126299</c:v>
                </c:pt>
                <c:pt idx="731">
                  <c:v>12.4158955090739</c:v>
                </c:pt>
                <c:pt idx="732">
                  <c:v>12.4581906240034</c:v>
                </c:pt>
                <c:pt idx="733">
                  <c:v>12.3961512107727</c:v>
                </c:pt>
                <c:pt idx="734">
                  <c:v>12.5063741936192</c:v>
                </c:pt>
                <c:pt idx="735">
                  <c:v>12.5103724740852</c:v>
                </c:pt>
                <c:pt idx="736">
                  <c:v>12.5883312211713</c:v>
                </c:pt>
                <c:pt idx="737">
                  <c:v>12.5624702401572</c:v>
                </c:pt>
                <c:pt idx="738">
                  <c:v>12.594561159897401</c:v>
                </c:pt>
                <c:pt idx="739">
                  <c:v>12.6670904823507</c:v>
                </c:pt>
                <c:pt idx="740">
                  <c:v>12.7051736747893</c:v>
                </c:pt>
                <c:pt idx="741">
                  <c:v>12.727477387388801</c:v>
                </c:pt>
                <c:pt idx="742">
                  <c:v>12.804880150410099</c:v>
                </c:pt>
                <c:pt idx="743">
                  <c:v>12.7631212855431</c:v>
                </c:pt>
                <c:pt idx="744">
                  <c:v>12.6847438344082</c:v>
                </c:pt>
                <c:pt idx="745">
                  <c:v>12.7101406373682</c:v>
                </c:pt>
                <c:pt idx="746">
                  <c:v>12.5689970469179</c:v>
                </c:pt>
                <c:pt idx="747">
                  <c:v>12.5479880564693</c:v>
                </c:pt>
                <c:pt idx="748">
                  <c:v>12.5820721104418</c:v>
                </c:pt>
                <c:pt idx="749">
                  <c:v>12.6326537903371</c:v>
                </c:pt>
                <c:pt idx="750">
                  <c:v>12.664500180048799</c:v>
                </c:pt>
                <c:pt idx="751">
                  <c:v>12.6887558428758</c:v>
                </c:pt>
                <c:pt idx="752">
                  <c:v>12.6438403956409</c:v>
                </c:pt>
                <c:pt idx="753">
                  <c:v>12.9053193581163</c:v>
                </c:pt>
                <c:pt idx="754">
                  <c:v>12.9558933160107</c:v>
                </c:pt>
                <c:pt idx="755">
                  <c:v>13.0751424599092</c:v>
                </c:pt>
                <c:pt idx="756">
                  <c:v>13.094617346179</c:v>
                </c:pt>
                <c:pt idx="757">
                  <c:v>13.1999239884525</c:v>
                </c:pt>
                <c:pt idx="758">
                  <c:v>13.278588011620799</c:v>
                </c:pt>
                <c:pt idx="759">
                  <c:v>13.314278241780499</c:v>
                </c:pt>
                <c:pt idx="760">
                  <c:v>13.339869810763201</c:v>
                </c:pt>
                <c:pt idx="761">
                  <c:v>13.304793050675</c:v>
                </c:pt>
                <c:pt idx="762">
                  <c:v>13.4152339655469</c:v>
                </c:pt>
                <c:pt idx="763">
                  <c:v>13.486134803810399</c:v>
                </c:pt>
                <c:pt idx="764">
                  <c:v>13.542671004399701</c:v>
                </c:pt>
                <c:pt idx="765">
                  <c:v>13.512640142899601</c:v>
                </c:pt>
                <c:pt idx="766">
                  <c:v>13.6277374243142</c:v>
                </c:pt>
                <c:pt idx="767">
                  <c:v>13.641360749902001</c:v>
                </c:pt>
                <c:pt idx="768">
                  <c:v>13.707872917654001</c:v>
                </c:pt>
                <c:pt idx="769">
                  <c:v>13.675183113844</c:v>
                </c:pt>
                <c:pt idx="770">
                  <c:v>13.807697797288601</c:v>
                </c:pt>
                <c:pt idx="771">
                  <c:v>13.736345650972501</c:v>
                </c:pt>
                <c:pt idx="772">
                  <c:v>13.7480221743334</c:v>
                </c:pt>
                <c:pt idx="773">
                  <c:v>13.7878067809703</c:v>
                </c:pt>
                <c:pt idx="774">
                  <c:v>13.6521003371537</c:v>
                </c:pt>
                <c:pt idx="775">
                  <c:v>13.956210750597799</c:v>
                </c:pt>
                <c:pt idx="776">
                  <c:v>13.958241636834501</c:v>
                </c:pt>
                <c:pt idx="777">
                  <c:v>14.076815534654299</c:v>
                </c:pt>
                <c:pt idx="778">
                  <c:v>14.059236828605499</c:v>
                </c:pt>
                <c:pt idx="779">
                  <c:v>14.1039394918156</c:v>
                </c:pt>
                <c:pt idx="780">
                  <c:v>14.1910110579638</c:v>
                </c:pt>
                <c:pt idx="781">
                  <c:v>13.260765633543601</c:v>
                </c:pt>
                <c:pt idx="782">
                  <c:v>13.313355033672901</c:v>
                </c:pt>
                <c:pt idx="783">
                  <c:v>13.4384883422572</c:v>
                </c:pt>
                <c:pt idx="784">
                  <c:v>13.545277608703501</c:v>
                </c:pt>
                <c:pt idx="785">
                  <c:v>13.5541827917414</c:v>
                </c:pt>
                <c:pt idx="786">
                  <c:v>13.476897574733799</c:v>
                </c:pt>
                <c:pt idx="787">
                  <c:v>13.612350050520799</c:v>
                </c:pt>
                <c:pt idx="788">
                  <c:v>13.768689680742201</c:v>
                </c:pt>
                <c:pt idx="789">
                  <c:v>13.662301958342701</c:v>
                </c:pt>
                <c:pt idx="790">
                  <c:v>13.747841136312299</c:v>
                </c:pt>
                <c:pt idx="791">
                  <c:v>13.847853059968701</c:v>
                </c:pt>
                <c:pt idx="792">
                  <c:v>13.882873192050299</c:v>
                </c:pt>
                <c:pt idx="793">
                  <c:v>13.838477692875999</c:v>
                </c:pt>
                <c:pt idx="794">
                  <c:v>13.9277483132805</c:v>
                </c:pt>
                <c:pt idx="795">
                  <c:v>13.9930627128929</c:v>
                </c:pt>
                <c:pt idx="796">
                  <c:v>14.1830368050344</c:v>
                </c:pt>
                <c:pt idx="797">
                  <c:v>14.3356415608205</c:v>
                </c:pt>
                <c:pt idx="798">
                  <c:v>14.213522406587501</c:v>
                </c:pt>
                <c:pt idx="799">
                  <c:v>14.0675559975751</c:v>
                </c:pt>
                <c:pt idx="800">
                  <c:v>14.086156581742999</c:v>
                </c:pt>
                <c:pt idx="801">
                  <c:v>14.1417095142177</c:v>
                </c:pt>
                <c:pt idx="802">
                  <c:v>14.1293723307798</c:v>
                </c:pt>
                <c:pt idx="803">
                  <c:v>14.1640037888161</c:v>
                </c:pt>
                <c:pt idx="804">
                  <c:v>14.138400207831999</c:v>
                </c:pt>
                <c:pt idx="805">
                  <c:v>14.136777729642899</c:v>
                </c:pt>
                <c:pt idx="806">
                  <c:v>13.855294494836</c:v>
                </c:pt>
                <c:pt idx="807">
                  <c:v>13.879651401674799</c:v>
                </c:pt>
                <c:pt idx="808">
                  <c:v>13.808083897333599</c:v>
                </c:pt>
                <c:pt idx="809">
                  <c:v>13.6860248031076</c:v>
                </c:pt>
                <c:pt idx="810">
                  <c:v>13.614077204722101</c:v>
                </c:pt>
                <c:pt idx="811">
                  <c:v>13.664446100592601</c:v>
                </c:pt>
                <c:pt idx="812">
                  <c:v>13.729613782187901</c:v>
                </c:pt>
                <c:pt idx="813">
                  <c:v>13.620066045420099</c:v>
                </c:pt>
                <c:pt idx="814">
                  <c:v>13.776885297697399</c:v>
                </c:pt>
                <c:pt idx="815">
                  <c:v>13.850054688225301</c:v>
                </c:pt>
                <c:pt idx="816">
                  <c:v>13.648886268779099</c:v>
                </c:pt>
                <c:pt idx="817">
                  <c:v>13.4316234834571</c:v>
                </c:pt>
                <c:pt idx="818">
                  <c:v>13.5802316747774</c:v>
                </c:pt>
                <c:pt idx="819">
                  <c:v>13.5653110530384</c:v>
                </c:pt>
                <c:pt idx="820">
                  <c:v>13.695646416229</c:v>
                </c:pt>
                <c:pt idx="821">
                  <c:v>13.797953490152899</c:v>
                </c:pt>
                <c:pt idx="822">
                  <c:v>13.6456970824074</c:v>
                </c:pt>
                <c:pt idx="823">
                  <c:v>13.618871709280899</c:v>
                </c:pt>
                <c:pt idx="824">
                  <c:v>13.524157078241901</c:v>
                </c:pt>
                <c:pt idx="825">
                  <c:v>13.366402605855599</c:v>
                </c:pt>
                <c:pt idx="826">
                  <c:v>13.33306415397</c:v>
                </c:pt>
                <c:pt idx="827">
                  <c:v>13.3757196289415</c:v>
                </c:pt>
                <c:pt idx="828">
                  <c:v>13.369832890255401</c:v>
                </c:pt>
                <c:pt idx="829">
                  <c:v>13.520454807810401</c:v>
                </c:pt>
                <c:pt idx="830">
                  <c:v>13.662496724365401</c:v>
                </c:pt>
                <c:pt idx="831">
                  <c:v>13.708534435731099</c:v>
                </c:pt>
                <c:pt idx="832">
                  <c:v>13.7335794586501</c:v>
                </c:pt>
                <c:pt idx="833">
                  <c:v>13.742732603716901</c:v>
                </c:pt>
                <c:pt idx="834">
                  <c:v>13.676682040018701</c:v>
                </c:pt>
                <c:pt idx="835">
                  <c:v>13.7103430999419</c:v>
                </c:pt>
                <c:pt idx="836">
                  <c:v>13.734541276762201</c:v>
                </c:pt>
                <c:pt idx="837">
                  <c:v>13.8105103216164</c:v>
                </c:pt>
                <c:pt idx="838">
                  <c:v>13.817404352419899</c:v>
                </c:pt>
                <c:pt idx="839">
                  <c:v>13.914700705759801</c:v>
                </c:pt>
                <c:pt idx="840">
                  <c:v>14.032643115506</c:v>
                </c:pt>
                <c:pt idx="841">
                  <c:v>14.1606670264272</c:v>
                </c:pt>
                <c:pt idx="842">
                  <c:v>14.1889038097182</c:v>
                </c:pt>
                <c:pt idx="843">
                  <c:v>14.0753869644878</c:v>
                </c:pt>
                <c:pt idx="844">
                  <c:v>14.047134737195</c:v>
                </c:pt>
                <c:pt idx="845">
                  <c:v>14.065375819321</c:v>
                </c:pt>
                <c:pt idx="846">
                  <c:v>14.1138880029751</c:v>
                </c:pt>
                <c:pt idx="847">
                  <c:v>13.8433116654394</c:v>
                </c:pt>
                <c:pt idx="848">
                  <c:v>13.875136605148599</c:v>
                </c:pt>
                <c:pt idx="849">
                  <c:v>13.9410481728306</c:v>
                </c:pt>
                <c:pt idx="850">
                  <c:v>14.072039048097601</c:v>
                </c:pt>
                <c:pt idx="851">
                  <c:v>13.8349298624625</c:v>
                </c:pt>
                <c:pt idx="852">
                  <c:v>13.860646699459799</c:v>
                </c:pt>
                <c:pt idx="853">
                  <c:v>13.6430647381006</c:v>
                </c:pt>
                <c:pt idx="854">
                  <c:v>13.594825398478299</c:v>
                </c:pt>
                <c:pt idx="855">
                  <c:v>13.6911496377049</c:v>
                </c:pt>
                <c:pt idx="856">
                  <c:v>13.4468564172325</c:v>
                </c:pt>
                <c:pt idx="857">
                  <c:v>13.412215521195099</c:v>
                </c:pt>
                <c:pt idx="858">
                  <c:v>13.475150686530201</c:v>
                </c:pt>
                <c:pt idx="859">
                  <c:v>13.3858577581231</c:v>
                </c:pt>
                <c:pt idx="860">
                  <c:v>13.436513226026999</c:v>
                </c:pt>
                <c:pt idx="861">
                  <c:v>13.4076938606681</c:v>
                </c:pt>
                <c:pt idx="862">
                  <c:v>13.4256011807552</c:v>
                </c:pt>
                <c:pt idx="863">
                  <c:v>13.305142256715699</c:v>
                </c:pt>
                <c:pt idx="864">
                  <c:v>13.2830581921418</c:v>
                </c:pt>
                <c:pt idx="865">
                  <c:v>13.140103363480399</c:v>
                </c:pt>
                <c:pt idx="866">
                  <c:v>12.9112901808122</c:v>
                </c:pt>
                <c:pt idx="867">
                  <c:v>12.8579671905974</c:v>
                </c:pt>
                <c:pt idx="868">
                  <c:v>12.586195658922399</c:v>
                </c:pt>
                <c:pt idx="869">
                  <c:v>12.8206536242485</c:v>
                </c:pt>
                <c:pt idx="870">
                  <c:v>13.0167907311083</c:v>
                </c:pt>
                <c:pt idx="871">
                  <c:v>13.2174795284986</c:v>
                </c:pt>
                <c:pt idx="872">
                  <c:v>13.048293920780001</c:v>
                </c:pt>
                <c:pt idx="873">
                  <c:v>13.224979307372701</c:v>
                </c:pt>
                <c:pt idx="874">
                  <c:v>13.2438570255729</c:v>
                </c:pt>
                <c:pt idx="875">
                  <c:v>13.155091767227299</c:v>
                </c:pt>
                <c:pt idx="876">
                  <c:v>13.398092839549101</c:v>
                </c:pt>
                <c:pt idx="877">
                  <c:v>13.420419718151299</c:v>
                </c:pt>
                <c:pt idx="878">
                  <c:v>13.5829318010921</c:v>
                </c:pt>
                <c:pt idx="879">
                  <c:v>13.5492398531653</c:v>
                </c:pt>
                <c:pt idx="880">
                  <c:v>13.696511280329799</c:v>
                </c:pt>
                <c:pt idx="881">
                  <c:v>13.759708993695501</c:v>
                </c:pt>
                <c:pt idx="882">
                  <c:v>13.776844113692601</c:v>
                </c:pt>
                <c:pt idx="883">
                  <c:v>13.738201505188799</c:v>
                </c:pt>
                <c:pt idx="884">
                  <c:v>13.6096156042021</c:v>
                </c:pt>
                <c:pt idx="885">
                  <c:v>13.7633812341235</c:v>
                </c:pt>
                <c:pt idx="886">
                  <c:v>13.783837672507699</c:v>
                </c:pt>
                <c:pt idx="887">
                  <c:v>13.7278600299835</c:v>
                </c:pt>
                <c:pt idx="888">
                  <c:v>13.6980290825067</c:v>
                </c:pt>
                <c:pt idx="889">
                  <c:v>13.798664772235799</c:v>
                </c:pt>
                <c:pt idx="890">
                  <c:v>13.9346011600792</c:v>
                </c:pt>
                <c:pt idx="891">
                  <c:v>13.8598050013617</c:v>
                </c:pt>
                <c:pt idx="892">
                  <c:v>13.8340341103581</c:v>
                </c:pt>
                <c:pt idx="893">
                  <c:v>13.890576316948099</c:v>
                </c:pt>
                <c:pt idx="894">
                  <c:v>13.943341607097899</c:v>
                </c:pt>
                <c:pt idx="895">
                  <c:v>13.9373304583973</c:v>
                </c:pt>
                <c:pt idx="896">
                  <c:v>14.2890169773864</c:v>
                </c:pt>
                <c:pt idx="897">
                  <c:v>14.285424530967701</c:v>
                </c:pt>
                <c:pt idx="898">
                  <c:v>14.3723965691043</c:v>
                </c:pt>
                <c:pt idx="899">
                  <c:v>14.2141109946561</c:v>
                </c:pt>
                <c:pt idx="900">
                  <c:v>14.127000818503401</c:v>
                </c:pt>
                <c:pt idx="901">
                  <c:v>14.197869910763201</c:v>
                </c:pt>
                <c:pt idx="902">
                  <c:v>14.2816553365284</c:v>
                </c:pt>
                <c:pt idx="903">
                  <c:v>14.340108309341099</c:v>
                </c:pt>
                <c:pt idx="904">
                  <c:v>14.476303813214701</c:v>
                </c:pt>
                <c:pt idx="905">
                  <c:v>14.4412974091347</c:v>
                </c:pt>
                <c:pt idx="906">
                  <c:v>14.358177791447099</c:v>
                </c:pt>
                <c:pt idx="907">
                  <c:v>14.531859319689699</c:v>
                </c:pt>
                <c:pt idx="908">
                  <c:v>14.5348889180428</c:v>
                </c:pt>
                <c:pt idx="909">
                  <c:v>14.463956333775601</c:v>
                </c:pt>
                <c:pt idx="910">
                  <c:v>14.4067620471096</c:v>
                </c:pt>
                <c:pt idx="911">
                  <c:v>14.4364445605691</c:v>
                </c:pt>
                <c:pt idx="912">
                  <c:v>14.4105372475496</c:v>
                </c:pt>
                <c:pt idx="913">
                  <c:v>14.419794210628501</c:v>
                </c:pt>
                <c:pt idx="914">
                  <c:v>14.207917091934201</c:v>
                </c:pt>
                <c:pt idx="915">
                  <c:v>14.117495893395599</c:v>
                </c:pt>
                <c:pt idx="916">
                  <c:v>14.2007450690983</c:v>
                </c:pt>
                <c:pt idx="917">
                  <c:v>14.0605469947582</c:v>
                </c:pt>
                <c:pt idx="918">
                  <c:v>14.2939830819652</c:v>
                </c:pt>
                <c:pt idx="919">
                  <c:v>14.1570668580076</c:v>
                </c:pt>
                <c:pt idx="920">
                  <c:v>14.1263950704328</c:v>
                </c:pt>
                <c:pt idx="921">
                  <c:v>14.134122219333401</c:v>
                </c:pt>
                <c:pt idx="922">
                  <c:v>14.087862285941799</c:v>
                </c:pt>
                <c:pt idx="923">
                  <c:v>14.179503560622599</c:v>
                </c:pt>
                <c:pt idx="924">
                  <c:v>14.4245415251818</c:v>
                </c:pt>
                <c:pt idx="925">
                  <c:v>14.4136680899145</c:v>
                </c:pt>
                <c:pt idx="926">
                  <c:v>14.4044342928383</c:v>
                </c:pt>
                <c:pt idx="927">
                  <c:v>14.3578732014116</c:v>
                </c:pt>
                <c:pt idx="928">
                  <c:v>14.507637118866599</c:v>
                </c:pt>
                <c:pt idx="929">
                  <c:v>14.4821339238942</c:v>
                </c:pt>
                <c:pt idx="930">
                  <c:v>14.4975281616884</c:v>
                </c:pt>
                <c:pt idx="931">
                  <c:v>14.6998540232695</c:v>
                </c:pt>
                <c:pt idx="932">
                  <c:v>14.715918359141799</c:v>
                </c:pt>
                <c:pt idx="933">
                  <c:v>14.516215403866401</c:v>
                </c:pt>
                <c:pt idx="934">
                  <c:v>14.537256998318799</c:v>
                </c:pt>
                <c:pt idx="935">
                  <c:v>14.418680526498701</c:v>
                </c:pt>
                <c:pt idx="936">
                  <c:v>14.462415365596</c:v>
                </c:pt>
                <c:pt idx="937">
                  <c:v>14.506128754690801</c:v>
                </c:pt>
                <c:pt idx="938">
                  <c:v>14.4197075526184</c:v>
                </c:pt>
                <c:pt idx="939">
                  <c:v>14.4567130969314</c:v>
                </c:pt>
                <c:pt idx="940">
                  <c:v>14.393440737557</c:v>
                </c:pt>
                <c:pt idx="941">
                  <c:v>14.438536364812901</c:v>
                </c:pt>
                <c:pt idx="942">
                  <c:v>14.3957590538272</c:v>
                </c:pt>
                <c:pt idx="943">
                  <c:v>14.4037556147592</c:v>
                </c:pt>
                <c:pt idx="944">
                  <c:v>14.3539272589517</c:v>
                </c:pt>
                <c:pt idx="945">
                  <c:v>14.2408016617669</c:v>
                </c:pt>
                <c:pt idx="946">
                  <c:v>14.4968829456132</c:v>
                </c:pt>
                <c:pt idx="947">
                  <c:v>14.511218411284</c:v>
                </c:pt>
                <c:pt idx="948">
                  <c:v>14.5353325040945</c:v>
                </c:pt>
                <c:pt idx="949">
                  <c:v>14.5219468445344</c:v>
                </c:pt>
                <c:pt idx="950">
                  <c:v>14.748649346956601</c:v>
                </c:pt>
                <c:pt idx="951">
                  <c:v>14.783957767071801</c:v>
                </c:pt>
                <c:pt idx="952">
                  <c:v>14.8195990912258</c:v>
                </c:pt>
                <c:pt idx="953">
                  <c:v>14.905409397227</c:v>
                </c:pt>
                <c:pt idx="954">
                  <c:v>15.099688075870199</c:v>
                </c:pt>
                <c:pt idx="955">
                  <c:v>15.0639326377029</c:v>
                </c:pt>
                <c:pt idx="956">
                  <c:v>15.1741573365496</c:v>
                </c:pt>
                <c:pt idx="957">
                  <c:v>15.113415219470101</c:v>
                </c:pt>
                <c:pt idx="958">
                  <c:v>15.0634384296453</c:v>
                </c:pt>
                <c:pt idx="959">
                  <c:v>15.14516036517</c:v>
                </c:pt>
                <c:pt idx="960">
                  <c:v>15.118768282094001</c:v>
                </c:pt>
                <c:pt idx="961">
                  <c:v>14.737153003616701</c:v>
                </c:pt>
                <c:pt idx="962">
                  <c:v>14.7897775817501</c:v>
                </c:pt>
                <c:pt idx="963">
                  <c:v>14.809798156083501</c:v>
                </c:pt>
                <c:pt idx="964">
                  <c:v>14.711613772640099</c:v>
                </c:pt>
                <c:pt idx="965">
                  <c:v>14.970527314816501</c:v>
                </c:pt>
                <c:pt idx="966">
                  <c:v>14.9786379897618</c:v>
                </c:pt>
                <c:pt idx="967">
                  <c:v>14.9276075758142</c:v>
                </c:pt>
                <c:pt idx="968">
                  <c:v>14.979891527907901</c:v>
                </c:pt>
                <c:pt idx="969">
                  <c:v>14.880137004281501</c:v>
                </c:pt>
                <c:pt idx="970">
                  <c:v>14.916949498572</c:v>
                </c:pt>
                <c:pt idx="971">
                  <c:v>15.023113282945401</c:v>
                </c:pt>
                <c:pt idx="972">
                  <c:v>15.054483482601601</c:v>
                </c:pt>
                <c:pt idx="973">
                  <c:v>15.1715121222413</c:v>
                </c:pt>
                <c:pt idx="974">
                  <c:v>15.0530231664314</c:v>
                </c:pt>
                <c:pt idx="975">
                  <c:v>14.97218754501</c:v>
                </c:pt>
                <c:pt idx="976">
                  <c:v>14.9924689513738</c:v>
                </c:pt>
                <c:pt idx="977">
                  <c:v>14.920647479003</c:v>
                </c:pt>
                <c:pt idx="978">
                  <c:v>14.999459078188501</c:v>
                </c:pt>
                <c:pt idx="979">
                  <c:v>14.9517371126265</c:v>
                </c:pt>
                <c:pt idx="980">
                  <c:v>15.029632367705201</c:v>
                </c:pt>
                <c:pt idx="981">
                  <c:v>15.2762070104435</c:v>
                </c:pt>
                <c:pt idx="982">
                  <c:v>15.3315754728967</c:v>
                </c:pt>
                <c:pt idx="983">
                  <c:v>15.3274201784124</c:v>
                </c:pt>
                <c:pt idx="984">
                  <c:v>15.2510624595129</c:v>
                </c:pt>
                <c:pt idx="985">
                  <c:v>15.077429837276</c:v>
                </c:pt>
                <c:pt idx="986">
                  <c:v>15.100129945921701</c:v>
                </c:pt>
                <c:pt idx="987">
                  <c:v>15.082693667889499</c:v>
                </c:pt>
                <c:pt idx="988">
                  <c:v>15.1182526240339</c:v>
                </c:pt>
                <c:pt idx="989">
                  <c:v>15.085992678274</c:v>
                </c:pt>
                <c:pt idx="990">
                  <c:v>15.0998116278846</c:v>
                </c:pt>
                <c:pt idx="991">
                  <c:v>14.929011263977801</c:v>
                </c:pt>
                <c:pt idx="992">
                  <c:v>14.895550976078001</c:v>
                </c:pt>
                <c:pt idx="993">
                  <c:v>14.965103038184299</c:v>
                </c:pt>
                <c:pt idx="994">
                  <c:v>14.8721944973558</c:v>
                </c:pt>
                <c:pt idx="995">
                  <c:v>14.9887615329417</c:v>
                </c:pt>
                <c:pt idx="996">
                  <c:v>15.265376475181201</c:v>
                </c:pt>
                <c:pt idx="997">
                  <c:v>15.4306161404399</c:v>
                </c:pt>
                <c:pt idx="998">
                  <c:v>15.4536989171302</c:v>
                </c:pt>
                <c:pt idx="999">
                  <c:v>15.621684182708901</c:v>
                </c:pt>
                <c:pt idx="1000">
                  <c:v>15.684899056076601</c:v>
                </c:pt>
                <c:pt idx="1001">
                  <c:v>15.800632973565399</c:v>
                </c:pt>
                <c:pt idx="1002">
                  <c:v>15.993173344005999</c:v>
                </c:pt>
                <c:pt idx="1003">
                  <c:v>16.0403410415034</c:v>
                </c:pt>
                <c:pt idx="1004">
                  <c:v>16.2223511767167</c:v>
                </c:pt>
                <c:pt idx="1005">
                  <c:v>16.286522720195901</c:v>
                </c:pt>
                <c:pt idx="1006">
                  <c:v>16.354353634101599</c:v>
                </c:pt>
                <c:pt idx="1007">
                  <c:v>16.461781252622298</c:v>
                </c:pt>
                <c:pt idx="1008">
                  <c:v>16.482181062999899</c:v>
                </c:pt>
                <c:pt idx="1009">
                  <c:v>16.457991466180601</c:v>
                </c:pt>
                <c:pt idx="1010">
                  <c:v>16.542633176045602</c:v>
                </c:pt>
                <c:pt idx="1011">
                  <c:v>16.533908173028699</c:v>
                </c:pt>
                <c:pt idx="1012">
                  <c:v>16.534705255121601</c:v>
                </c:pt>
                <c:pt idx="1013">
                  <c:v>16.569963911231</c:v>
                </c:pt>
                <c:pt idx="1014">
                  <c:v>16.692571267520901</c:v>
                </c:pt>
                <c:pt idx="1015">
                  <c:v>16.595684180228702</c:v>
                </c:pt>
                <c:pt idx="1016">
                  <c:v>16.511377948402799</c:v>
                </c:pt>
                <c:pt idx="1017">
                  <c:v>16.297455357470099</c:v>
                </c:pt>
                <c:pt idx="1018">
                  <c:v>15.923275507859399</c:v>
                </c:pt>
                <c:pt idx="1019">
                  <c:v>16.021832263346202</c:v>
                </c:pt>
                <c:pt idx="1020">
                  <c:v>15.905751713817001</c:v>
                </c:pt>
                <c:pt idx="1021">
                  <c:v>16.277686177166</c:v>
                </c:pt>
                <c:pt idx="1022">
                  <c:v>16.492480496200301</c:v>
                </c:pt>
                <c:pt idx="1023">
                  <c:v>16.5094611761794</c:v>
                </c:pt>
                <c:pt idx="1024">
                  <c:v>16.281464809606401</c:v>
                </c:pt>
                <c:pt idx="1025">
                  <c:v>16.5813083885532</c:v>
                </c:pt>
                <c:pt idx="1026">
                  <c:v>16.844667229247701</c:v>
                </c:pt>
                <c:pt idx="1027">
                  <c:v>17.056046707884001</c:v>
                </c:pt>
                <c:pt idx="1028">
                  <c:v>17.173927341622999</c:v>
                </c:pt>
                <c:pt idx="1029">
                  <c:v>17.1906514795722</c:v>
                </c:pt>
                <c:pt idx="1030">
                  <c:v>17.237758259062499</c:v>
                </c:pt>
                <c:pt idx="1031">
                  <c:v>17.3126204837877</c:v>
                </c:pt>
                <c:pt idx="1032">
                  <c:v>17.428041231240002</c:v>
                </c:pt>
                <c:pt idx="1033">
                  <c:v>17.473824116576001</c:v>
                </c:pt>
                <c:pt idx="1034">
                  <c:v>17.450306333835002</c:v>
                </c:pt>
                <c:pt idx="1035">
                  <c:v>17.608754070302101</c:v>
                </c:pt>
                <c:pt idx="1036">
                  <c:v>17.574893096355598</c:v>
                </c:pt>
                <c:pt idx="1037">
                  <c:v>17.7324184827152</c:v>
                </c:pt>
                <c:pt idx="1038">
                  <c:v>17.956362514815901</c:v>
                </c:pt>
                <c:pt idx="1039">
                  <c:v>18.465495484155401</c:v>
                </c:pt>
                <c:pt idx="1040">
                  <c:v>18.305414973497999</c:v>
                </c:pt>
                <c:pt idx="1041">
                  <c:v>18.191704220245001</c:v>
                </c:pt>
                <c:pt idx="1042">
                  <c:v>18.335340300985798</c:v>
                </c:pt>
                <c:pt idx="1043">
                  <c:v>17.893287495464499</c:v>
                </c:pt>
                <c:pt idx="1044">
                  <c:v>18.334867542930699</c:v>
                </c:pt>
                <c:pt idx="1045">
                  <c:v>18.350160536713101</c:v>
                </c:pt>
                <c:pt idx="1046">
                  <c:v>18.307809651777099</c:v>
                </c:pt>
                <c:pt idx="1047">
                  <c:v>18.148803357244901</c:v>
                </c:pt>
                <c:pt idx="1048">
                  <c:v>17.960973407353301</c:v>
                </c:pt>
                <c:pt idx="1049">
                  <c:v>17.978911615444002</c:v>
                </c:pt>
                <c:pt idx="1050">
                  <c:v>17.701278227085801</c:v>
                </c:pt>
                <c:pt idx="1051">
                  <c:v>17.662759170596399</c:v>
                </c:pt>
                <c:pt idx="1052">
                  <c:v>17.354253222640001</c:v>
                </c:pt>
                <c:pt idx="1053">
                  <c:v>17.484555981826801</c:v>
                </c:pt>
                <c:pt idx="1054">
                  <c:v>17.672156845691699</c:v>
                </c:pt>
                <c:pt idx="1055">
                  <c:v>17.593503976524701</c:v>
                </c:pt>
                <c:pt idx="1056">
                  <c:v>17.4998755736123</c:v>
                </c:pt>
                <c:pt idx="1057">
                  <c:v>17.322038750885401</c:v>
                </c:pt>
                <c:pt idx="1058">
                  <c:v>17.209783165802001</c:v>
                </c:pt>
                <c:pt idx="1059">
                  <c:v>17.257803715398801</c:v>
                </c:pt>
                <c:pt idx="1060">
                  <c:v>17.390438518857401</c:v>
                </c:pt>
                <c:pt idx="1061">
                  <c:v>17.509898730780499</c:v>
                </c:pt>
                <c:pt idx="1062">
                  <c:v>17.746378144342199</c:v>
                </c:pt>
                <c:pt idx="1063">
                  <c:v>17.899385302175201</c:v>
                </c:pt>
                <c:pt idx="1064">
                  <c:v>17.911229135555601</c:v>
                </c:pt>
                <c:pt idx="1065">
                  <c:v>18.030185701419999</c:v>
                </c:pt>
                <c:pt idx="1066">
                  <c:v>17.997175005572601</c:v>
                </c:pt>
                <c:pt idx="1067">
                  <c:v>18.023970348695599</c:v>
                </c:pt>
                <c:pt idx="1068">
                  <c:v>17.732895530770801</c:v>
                </c:pt>
                <c:pt idx="1069">
                  <c:v>17.4886289083015</c:v>
                </c:pt>
                <c:pt idx="1070">
                  <c:v>17.698105342716001</c:v>
                </c:pt>
                <c:pt idx="1071">
                  <c:v>17.533570953539499</c:v>
                </c:pt>
                <c:pt idx="1072">
                  <c:v>17.309644081440801</c:v>
                </c:pt>
                <c:pt idx="1073">
                  <c:v>17.159071927891599</c:v>
                </c:pt>
                <c:pt idx="1074">
                  <c:v>17.0514881533527</c:v>
                </c:pt>
                <c:pt idx="1075">
                  <c:v>17.378344149447798</c:v>
                </c:pt>
                <c:pt idx="1076">
                  <c:v>17.896921125887999</c:v>
                </c:pt>
                <c:pt idx="1077">
                  <c:v>17.858493017409199</c:v>
                </c:pt>
                <c:pt idx="1078">
                  <c:v>17.796337774165</c:v>
                </c:pt>
                <c:pt idx="1079">
                  <c:v>17.681887424825799</c:v>
                </c:pt>
                <c:pt idx="1080">
                  <c:v>17.763534714341802</c:v>
                </c:pt>
                <c:pt idx="1081">
                  <c:v>17.926607929347998</c:v>
                </c:pt>
                <c:pt idx="1082">
                  <c:v>17.9413784010695</c:v>
                </c:pt>
                <c:pt idx="1083">
                  <c:v>17.884049408387799</c:v>
                </c:pt>
                <c:pt idx="1084">
                  <c:v>17.896775265871</c:v>
                </c:pt>
                <c:pt idx="1085">
                  <c:v>17.8615389177642</c:v>
                </c:pt>
                <c:pt idx="1086">
                  <c:v>17.8453278638748</c:v>
                </c:pt>
                <c:pt idx="1087">
                  <c:v>17.739388017527499</c:v>
                </c:pt>
                <c:pt idx="1088">
                  <c:v>17.762663844240301</c:v>
                </c:pt>
                <c:pt idx="1089">
                  <c:v>17.908323947216999</c:v>
                </c:pt>
                <c:pt idx="1090">
                  <c:v>18.133548973467001</c:v>
                </c:pt>
                <c:pt idx="1091">
                  <c:v>18.105035056143699</c:v>
                </c:pt>
                <c:pt idx="1092">
                  <c:v>18.098551149388001</c:v>
                </c:pt>
                <c:pt idx="1093">
                  <c:v>17.949255699987599</c:v>
                </c:pt>
                <c:pt idx="1094">
                  <c:v>17.872964047095799</c:v>
                </c:pt>
                <c:pt idx="1095">
                  <c:v>18.024338430738499</c:v>
                </c:pt>
                <c:pt idx="1096">
                  <c:v>18.243501686281999</c:v>
                </c:pt>
                <c:pt idx="1097">
                  <c:v>18.3276380340881</c:v>
                </c:pt>
                <c:pt idx="1098">
                  <c:v>18.2322936309757</c:v>
                </c:pt>
                <c:pt idx="1099">
                  <c:v>18.406689873301602</c:v>
                </c:pt>
                <c:pt idx="1100">
                  <c:v>18.437834418931502</c:v>
                </c:pt>
                <c:pt idx="1101">
                  <c:v>18.3631180542233</c:v>
                </c:pt>
                <c:pt idx="1102">
                  <c:v>18.395487823996</c:v>
                </c:pt>
                <c:pt idx="1103">
                  <c:v>18.366941302668899</c:v>
                </c:pt>
                <c:pt idx="1104">
                  <c:v>18.5423336831109</c:v>
                </c:pt>
                <c:pt idx="1105">
                  <c:v>18.6894781262606</c:v>
                </c:pt>
                <c:pt idx="1106">
                  <c:v>18.939133847358001</c:v>
                </c:pt>
                <c:pt idx="1107">
                  <c:v>18.821050725595398</c:v>
                </c:pt>
                <c:pt idx="1108">
                  <c:v>18.9889973811696</c:v>
                </c:pt>
                <c:pt idx="1109">
                  <c:v>18.877524292177402</c:v>
                </c:pt>
                <c:pt idx="1110">
                  <c:v>18.91572760463</c:v>
                </c:pt>
                <c:pt idx="1111">
                  <c:v>18.895156194232399</c:v>
                </c:pt>
                <c:pt idx="1112">
                  <c:v>18.977108931783999</c:v>
                </c:pt>
                <c:pt idx="1113">
                  <c:v>18.997535340164699</c:v>
                </c:pt>
                <c:pt idx="1114">
                  <c:v>18.956036449328</c:v>
                </c:pt>
                <c:pt idx="1115">
                  <c:v>18.9287494721477</c:v>
                </c:pt>
                <c:pt idx="1116">
                  <c:v>18.829292674556001</c:v>
                </c:pt>
                <c:pt idx="1117">
                  <c:v>18.675391480618799</c:v>
                </c:pt>
                <c:pt idx="1118">
                  <c:v>18.787772333716799</c:v>
                </c:pt>
                <c:pt idx="1119">
                  <c:v>18.836445821389699</c:v>
                </c:pt>
                <c:pt idx="1120">
                  <c:v>18.878416612281399</c:v>
                </c:pt>
                <c:pt idx="1121">
                  <c:v>18.943192187830999</c:v>
                </c:pt>
                <c:pt idx="1122">
                  <c:v>19.081570443958999</c:v>
                </c:pt>
                <c:pt idx="1123">
                  <c:v>19.1286849454502</c:v>
                </c:pt>
                <c:pt idx="1124">
                  <c:v>19.057499251153502</c:v>
                </c:pt>
                <c:pt idx="1125">
                  <c:v>18.9475628403404</c:v>
                </c:pt>
                <c:pt idx="1126">
                  <c:v>18.721267029965599</c:v>
                </c:pt>
                <c:pt idx="1127">
                  <c:v>18.5979355215913</c:v>
                </c:pt>
                <c:pt idx="1128">
                  <c:v>18.504080606652501</c:v>
                </c:pt>
                <c:pt idx="1129">
                  <c:v>18.5882255344596</c:v>
                </c:pt>
                <c:pt idx="1130">
                  <c:v>18.760929800588301</c:v>
                </c:pt>
                <c:pt idx="1131">
                  <c:v>18.677213872831199</c:v>
                </c:pt>
                <c:pt idx="1132">
                  <c:v>18.885598931118501</c:v>
                </c:pt>
                <c:pt idx="1133">
                  <c:v>18.852876523304701</c:v>
                </c:pt>
                <c:pt idx="1134">
                  <c:v>18.6608003309182</c:v>
                </c:pt>
                <c:pt idx="1135">
                  <c:v>18.537223434515301</c:v>
                </c:pt>
                <c:pt idx="1136">
                  <c:v>18.887096141293</c:v>
                </c:pt>
                <c:pt idx="1137">
                  <c:v>18.895465074268401</c:v>
                </c:pt>
                <c:pt idx="1138">
                  <c:v>18.854740957522001</c:v>
                </c:pt>
                <c:pt idx="1139">
                  <c:v>18.9082398377573</c:v>
                </c:pt>
                <c:pt idx="1140">
                  <c:v>18.845518314447101</c:v>
                </c:pt>
                <c:pt idx="1141">
                  <c:v>18.936431147042999</c:v>
                </c:pt>
                <c:pt idx="1142">
                  <c:v>18.9564508633763</c:v>
                </c:pt>
                <c:pt idx="1143">
                  <c:v>18.7870893656372</c:v>
                </c:pt>
                <c:pt idx="1144">
                  <c:v>18.438863161051401</c:v>
                </c:pt>
                <c:pt idx="1145">
                  <c:v>18.452296868617101</c:v>
                </c:pt>
                <c:pt idx="1146">
                  <c:v>18.686914421961799</c:v>
                </c:pt>
                <c:pt idx="1147">
                  <c:v>18.440272855215699</c:v>
                </c:pt>
                <c:pt idx="1148">
                  <c:v>18.229425336641398</c:v>
                </c:pt>
                <c:pt idx="1149">
                  <c:v>17.959126133138</c:v>
                </c:pt>
                <c:pt idx="1150">
                  <c:v>18.2828796008715</c:v>
                </c:pt>
                <c:pt idx="1151">
                  <c:v>18.3320198405988</c:v>
                </c:pt>
                <c:pt idx="1152">
                  <c:v>18.422791103178199</c:v>
                </c:pt>
                <c:pt idx="1153">
                  <c:v>18.3813119463438</c:v>
                </c:pt>
                <c:pt idx="1154">
                  <c:v>18.311861986249401</c:v>
                </c:pt>
                <c:pt idx="1155">
                  <c:v>18.536577360439999</c:v>
                </c:pt>
                <c:pt idx="1156">
                  <c:v>18.747434317015401</c:v>
                </c:pt>
                <c:pt idx="1157">
                  <c:v>18.757085960140301</c:v>
                </c:pt>
                <c:pt idx="1158">
                  <c:v>18.755705437979401</c:v>
                </c:pt>
                <c:pt idx="1159">
                  <c:v>18.666108777536898</c:v>
                </c:pt>
                <c:pt idx="1160">
                  <c:v>18.833419655037002</c:v>
                </c:pt>
                <c:pt idx="1161">
                  <c:v>18.882034798703099</c:v>
                </c:pt>
                <c:pt idx="1162">
                  <c:v>18.957171583460301</c:v>
                </c:pt>
                <c:pt idx="1163">
                  <c:v>18.828470710460198</c:v>
                </c:pt>
                <c:pt idx="1164">
                  <c:v>18.784149857294601</c:v>
                </c:pt>
                <c:pt idx="1165">
                  <c:v>18.7996762271042</c:v>
                </c:pt>
                <c:pt idx="1166">
                  <c:v>18.812062316547799</c:v>
                </c:pt>
                <c:pt idx="1167">
                  <c:v>18.9348918948636</c:v>
                </c:pt>
                <c:pt idx="1168">
                  <c:v>18.9697807529299</c:v>
                </c:pt>
                <c:pt idx="1169">
                  <c:v>18.8519850612008</c:v>
                </c:pt>
                <c:pt idx="1170">
                  <c:v>18.9838262145669</c:v>
                </c:pt>
                <c:pt idx="1171">
                  <c:v>19.082159032027601</c:v>
                </c:pt>
                <c:pt idx="1172">
                  <c:v>19.100978406221</c:v>
                </c:pt>
                <c:pt idx="1173">
                  <c:v>19.143454559171602</c:v>
                </c:pt>
                <c:pt idx="1174">
                  <c:v>19.342917274419001</c:v>
                </c:pt>
                <c:pt idx="1175">
                  <c:v>19.343179822449599</c:v>
                </c:pt>
                <c:pt idx="1176">
                  <c:v>19.172050844504501</c:v>
                </c:pt>
                <c:pt idx="1177">
                  <c:v>19.458652907908</c:v>
                </c:pt>
                <c:pt idx="1178">
                  <c:v>19.625520199356401</c:v>
                </c:pt>
                <c:pt idx="1179">
                  <c:v>19.698597783873598</c:v>
                </c:pt>
                <c:pt idx="1180">
                  <c:v>19.672897248878201</c:v>
                </c:pt>
                <c:pt idx="1181">
                  <c:v>19.429800080545199</c:v>
                </c:pt>
                <c:pt idx="1182">
                  <c:v>19.372097857819998</c:v>
                </c:pt>
                <c:pt idx="1183">
                  <c:v>19.3905182619669</c:v>
                </c:pt>
                <c:pt idx="1184">
                  <c:v>19.527368419916801</c:v>
                </c:pt>
                <c:pt idx="1185">
                  <c:v>19.461029568185001</c:v>
                </c:pt>
                <c:pt idx="1186">
                  <c:v>19.4346846751145</c:v>
                </c:pt>
                <c:pt idx="1187">
                  <c:v>19.4532835432822</c:v>
                </c:pt>
                <c:pt idx="1188">
                  <c:v>19.067686286340798</c:v>
                </c:pt>
                <c:pt idx="1189">
                  <c:v>19.2774844707928</c:v>
                </c:pt>
                <c:pt idx="1190">
                  <c:v>19.149343871858001</c:v>
                </c:pt>
                <c:pt idx="1191">
                  <c:v>18.777419704510201</c:v>
                </c:pt>
                <c:pt idx="1192">
                  <c:v>18.380951586301801</c:v>
                </c:pt>
                <c:pt idx="1193">
                  <c:v>18.289720435668801</c:v>
                </c:pt>
                <c:pt idx="1194">
                  <c:v>17.925904369266</c:v>
                </c:pt>
                <c:pt idx="1195">
                  <c:v>17.844505899779001</c:v>
                </c:pt>
                <c:pt idx="1196">
                  <c:v>17.926084549287001</c:v>
                </c:pt>
                <c:pt idx="1197">
                  <c:v>17.518572253791401</c:v>
                </c:pt>
                <c:pt idx="1198">
                  <c:v>17.171539527344699</c:v>
                </c:pt>
                <c:pt idx="1199">
                  <c:v>17.856633731192499</c:v>
                </c:pt>
                <c:pt idx="1200">
                  <c:v>17.956191772796</c:v>
                </c:pt>
                <c:pt idx="1201">
                  <c:v>18.321352325355502</c:v>
                </c:pt>
                <c:pt idx="1202">
                  <c:v>18.664443399342801</c:v>
                </c:pt>
                <c:pt idx="1203">
                  <c:v>18.8229022898112</c:v>
                </c:pt>
                <c:pt idx="1204">
                  <c:v>18.704155075971201</c:v>
                </c:pt>
                <c:pt idx="1205">
                  <c:v>18.755315905934001</c:v>
                </c:pt>
                <c:pt idx="1206">
                  <c:v>18.4545920188846</c:v>
                </c:pt>
                <c:pt idx="1207">
                  <c:v>18.628591865164299</c:v>
                </c:pt>
                <c:pt idx="1208">
                  <c:v>19.140703810851001</c:v>
                </c:pt>
                <c:pt idx="1209">
                  <c:v>19.2254253147253</c:v>
                </c:pt>
                <c:pt idx="1210">
                  <c:v>19.012297231885199</c:v>
                </c:pt>
                <c:pt idx="1211">
                  <c:v>18.879048100355</c:v>
                </c:pt>
                <c:pt idx="1212">
                  <c:v>18.899746494767399</c:v>
                </c:pt>
                <c:pt idx="1213">
                  <c:v>18.918238970922701</c:v>
                </c:pt>
                <c:pt idx="1214">
                  <c:v>18.893834016078301</c:v>
                </c:pt>
                <c:pt idx="1215">
                  <c:v>18.908057083736001</c:v>
                </c:pt>
                <c:pt idx="1216">
                  <c:v>18.974450847474198</c:v>
                </c:pt>
                <c:pt idx="1217">
                  <c:v>18.845232600413802</c:v>
                </c:pt>
                <c:pt idx="1218">
                  <c:v>18.8248859860424</c:v>
                </c:pt>
                <c:pt idx="1219">
                  <c:v>18.752215093572602</c:v>
                </c:pt>
                <c:pt idx="1220">
                  <c:v>18.760875746581998</c:v>
                </c:pt>
                <c:pt idx="1221">
                  <c:v>18.905099557391299</c:v>
                </c:pt>
                <c:pt idx="1222">
                  <c:v>19.008031255388001</c:v>
                </c:pt>
                <c:pt idx="1223">
                  <c:v>18.9591981796965</c:v>
                </c:pt>
                <c:pt idx="1224">
                  <c:v>19.156143522650499</c:v>
                </c:pt>
                <c:pt idx="1225">
                  <c:v>19.291886002471301</c:v>
                </c:pt>
                <c:pt idx="1226">
                  <c:v>19.352149355495001</c:v>
                </c:pt>
                <c:pt idx="1227">
                  <c:v>19.384446195259201</c:v>
                </c:pt>
                <c:pt idx="1228">
                  <c:v>19.4254105520336</c:v>
                </c:pt>
                <c:pt idx="1229">
                  <c:v>19.3855650273896</c:v>
                </c:pt>
                <c:pt idx="1230">
                  <c:v>19.309529058527598</c:v>
                </c:pt>
                <c:pt idx="1231">
                  <c:v>19.527818869969298</c:v>
                </c:pt>
                <c:pt idx="1232">
                  <c:v>19.565754486390698</c:v>
                </c:pt>
                <c:pt idx="1233">
                  <c:v>19.435501491209699</c:v>
                </c:pt>
                <c:pt idx="1234">
                  <c:v>19.712289749469399</c:v>
                </c:pt>
                <c:pt idx="1235">
                  <c:v>19.6208175008083</c:v>
                </c:pt>
                <c:pt idx="1236">
                  <c:v>19.367919397333001</c:v>
                </c:pt>
                <c:pt idx="1237">
                  <c:v>19.350452231297201</c:v>
                </c:pt>
                <c:pt idx="1238">
                  <c:v>19.264842697319398</c:v>
                </c:pt>
                <c:pt idx="1239">
                  <c:v>18.940017587461</c:v>
                </c:pt>
                <c:pt idx="1240">
                  <c:v>18.600570439898402</c:v>
                </c:pt>
                <c:pt idx="1241">
                  <c:v>18.309665505993401</c:v>
                </c:pt>
                <c:pt idx="1242">
                  <c:v>18.492417811293201</c:v>
                </c:pt>
                <c:pt idx="1243">
                  <c:v>18.971641755146798</c:v>
                </c:pt>
                <c:pt idx="1244">
                  <c:v>19.068240554405399</c:v>
                </c:pt>
                <c:pt idx="1245">
                  <c:v>19.198472099583899</c:v>
                </c:pt>
                <c:pt idx="1246">
                  <c:v>19.022033817019999</c:v>
                </c:pt>
                <c:pt idx="1247">
                  <c:v>19.1158792939577</c:v>
                </c:pt>
                <c:pt idx="1248">
                  <c:v>18.970631031029001</c:v>
                </c:pt>
                <c:pt idx="1249">
                  <c:v>19.1809302875394</c:v>
                </c:pt>
                <c:pt idx="1250">
                  <c:v>19.083288160159199</c:v>
                </c:pt>
                <c:pt idx="1251">
                  <c:v>18.970879851058001</c:v>
                </c:pt>
                <c:pt idx="1252">
                  <c:v>18.878670580310999</c:v>
                </c:pt>
                <c:pt idx="1253">
                  <c:v>19.1635832415176</c:v>
                </c:pt>
                <c:pt idx="1254">
                  <c:v>19.180034535434999</c:v>
                </c:pt>
                <c:pt idx="1255">
                  <c:v>19.319424373680899</c:v>
                </c:pt>
                <c:pt idx="1256">
                  <c:v>19.602858700715199</c:v>
                </c:pt>
                <c:pt idx="1257">
                  <c:v>19.400195645094801</c:v>
                </c:pt>
                <c:pt idx="1258">
                  <c:v>19.684154210190201</c:v>
                </c:pt>
                <c:pt idx="1259">
                  <c:v>19.600303576417399</c:v>
                </c:pt>
                <c:pt idx="1260">
                  <c:v>20.0630419063496</c:v>
                </c:pt>
                <c:pt idx="1261">
                  <c:v>20.108013123591</c:v>
                </c:pt>
                <c:pt idx="1262">
                  <c:v>20.152593092786802</c:v>
                </c:pt>
                <c:pt idx="1263">
                  <c:v>20.207316339164802</c:v>
                </c:pt>
                <c:pt idx="1264">
                  <c:v>20.4497845934245</c:v>
                </c:pt>
                <c:pt idx="1265">
                  <c:v>20.7738186271907</c:v>
                </c:pt>
                <c:pt idx="1266">
                  <c:v>20.5993528868567</c:v>
                </c:pt>
                <c:pt idx="1267">
                  <c:v>20.773592115164298</c:v>
                </c:pt>
                <c:pt idx="1268">
                  <c:v>20.777044707566699</c:v>
                </c:pt>
                <c:pt idx="1269">
                  <c:v>20.6653433905479</c:v>
                </c:pt>
                <c:pt idx="1270">
                  <c:v>20.550689695185</c:v>
                </c:pt>
                <c:pt idx="1271">
                  <c:v>20.593272240148</c:v>
                </c:pt>
                <c:pt idx="1272">
                  <c:v>20.4230647543103</c:v>
                </c:pt>
                <c:pt idx="1273">
                  <c:v>20.378312327094399</c:v>
                </c:pt>
                <c:pt idx="1274">
                  <c:v>20.220478060698799</c:v>
                </c:pt>
                <c:pt idx="1275">
                  <c:v>20.0797360142953</c:v>
                </c:pt>
                <c:pt idx="1276">
                  <c:v>20.305084592559702</c:v>
                </c:pt>
                <c:pt idx="1277">
                  <c:v>20.137596967038998</c:v>
                </c:pt>
                <c:pt idx="1278">
                  <c:v>20.298657313810601</c:v>
                </c:pt>
                <c:pt idx="1279">
                  <c:v>20.479164232848699</c:v>
                </c:pt>
                <c:pt idx="1280">
                  <c:v>20.472290794047598</c:v>
                </c:pt>
                <c:pt idx="1281">
                  <c:v>20.7843171164143</c:v>
                </c:pt>
                <c:pt idx="1282">
                  <c:v>21.151916105258</c:v>
                </c:pt>
                <c:pt idx="1283">
                  <c:v>21.302816872845501</c:v>
                </c:pt>
                <c:pt idx="1284">
                  <c:v>21.754781295522001</c:v>
                </c:pt>
                <c:pt idx="1285">
                  <c:v>21.993324199324199</c:v>
                </c:pt>
                <c:pt idx="1286">
                  <c:v>21.910247481641601</c:v>
                </c:pt>
                <c:pt idx="1287">
                  <c:v>22.0960396812957</c:v>
                </c:pt>
                <c:pt idx="1288">
                  <c:v>22.338332903535001</c:v>
                </c:pt>
                <c:pt idx="1289">
                  <c:v>22.5147943521016</c:v>
                </c:pt>
                <c:pt idx="1290">
                  <c:v>22.404731815273799</c:v>
                </c:pt>
                <c:pt idx="1291">
                  <c:v>22.250139073256001</c:v>
                </c:pt>
                <c:pt idx="1292">
                  <c:v>22.271583069755302</c:v>
                </c:pt>
                <c:pt idx="1293">
                  <c:v>22.492890467548701</c:v>
                </c:pt>
                <c:pt idx="1294">
                  <c:v>22.585194976306799</c:v>
                </c:pt>
                <c:pt idx="1295">
                  <c:v>22.564819189931999</c:v>
                </c:pt>
                <c:pt idx="1296">
                  <c:v>22.649694275824199</c:v>
                </c:pt>
                <c:pt idx="1297">
                  <c:v>22.769312359765699</c:v>
                </c:pt>
                <c:pt idx="1298">
                  <c:v>22.771906094068001</c:v>
                </c:pt>
                <c:pt idx="1299">
                  <c:v>23.115803688149299</c:v>
                </c:pt>
                <c:pt idx="1300">
                  <c:v>23.459616340220698</c:v>
                </c:pt>
                <c:pt idx="1301">
                  <c:v>23.112497813764001</c:v>
                </c:pt>
                <c:pt idx="1302">
                  <c:v>23.1841768581182</c:v>
                </c:pt>
                <c:pt idx="1303">
                  <c:v>23.269448340056599</c:v>
                </c:pt>
                <c:pt idx="1304">
                  <c:v>23.382222157200399</c:v>
                </c:pt>
                <c:pt idx="1305">
                  <c:v>23.325801786624599</c:v>
                </c:pt>
                <c:pt idx="1306">
                  <c:v>23.5445823741235</c:v>
                </c:pt>
                <c:pt idx="1307">
                  <c:v>23.318316593752201</c:v>
                </c:pt>
                <c:pt idx="1308">
                  <c:v>22.950824854920999</c:v>
                </c:pt>
                <c:pt idx="1309">
                  <c:v>24.097567728573999</c:v>
                </c:pt>
                <c:pt idx="1310">
                  <c:v>24.531136629106499</c:v>
                </c:pt>
                <c:pt idx="1311">
                  <c:v>24.319716824465502</c:v>
                </c:pt>
                <c:pt idx="1312">
                  <c:v>24.599815247111</c:v>
                </c:pt>
                <c:pt idx="1313">
                  <c:v>24.886636100539999</c:v>
                </c:pt>
                <c:pt idx="1314">
                  <c:v>24.9592040329978</c:v>
                </c:pt>
                <c:pt idx="1315">
                  <c:v>25.1195934236912</c:v>
                </c:pt>
                <c:pt idx="1316">
                  <c:v>25.551377684015701</c:v>
                </c:pt>
                <c:pt idx="1317">
                  <c:v>25.455970646895999</c:v>
                </c:pt>
                <c:pt idx="1318">
                  <c:v>25.241451745893801</c:v>
                </c:pt>
                <c:pt idx="1319">
                  <c:v>25.350299354579999</c:v>
                </c:pt>
                <c:pt idx="1320">
                  <c:v>25.065120713342399</c:v>
                </c:pt>
                <c:pt idx="1321">
                  <c:v>24.665641014782999</c:v>
                </c:pt>
                <c:pt idx="1322">
                  <c:v>25.0160190836196</c:v>
                </c:pt>
                <c:pt idx="1323">
                  <c:v>25.525792979033799</c:v>
                </c:pt>
                <c:pt idx="1324">
                  <c:v>25.437869418786299</c:v>
                </c:pt>
                <c:pt idx="1325">
                  <c:v>25.101867999625298</c:v>
                </c:pt>
                <c:pt idx="1326">
                  <c:v>25.3559990492443</c:v>
                </c:pt>
                <c:pt idx="1327">
                  <c:v>25.568562568018599</c:v>
                </c:pt>
                <c:pt idx="1328">
                  <c:v>25.027725636984002</c:v>
                </c:pt>
                <c:pt idx="1329">
                  <c:v>24.503809325921502</c:v>
                </c:pt>
                <c:pt idx="1330">
                  <c:v>24.5598907864578</c:v>
                </c:pt>
                <c:pt idx="1331">
                  <c:v>24.846014943805599</c:v>
                </c:pt>
                <c:pt idx="1332">
                  <c:v>24.4179132199103</c:v>
                </c:pt>
                <c:pt idx="1333">
                  <c:v>24.156191443406598</c:v>
                </c:pt>
                <c:pt idx="1334">
                  <c:v>24.305776038840701</c:v>
                </c:pt>
                <c:pt idx="1335">
                  <c:v>24.5585299982992</c:v>
                </c:pt>
                <c:pt idx="1336">
                  <c:v>24.8006370345168</c:v>
                </c:pt>
                <c:pt idx="1337">
                  <c:v>24.496041851016201</c:v>
                </c:pt>
                <c:pt idx="1338">
                  <c:v>24.408939396864401</c:v>
                </c:pt>
                <c:pt idx="1339">
                  <c:v>24.596926360774301</c:v>
                </c:pt>
                <c:pt idx="1340">
                  <c:v>25.036293625982601</c:v>
                </c:pt>
                <c:pt idx="1341">
                  <c:v>25.094759468796799</c:v>
                </c:pt>
                <c:pt idx="1342">
                  <c:v>25.117253657418502</c:v>
                </c:pt>
                <c:pt idx="1343">
                  <c:v>25.2655409567014</c:v>
                </c:pt>
                <c:pt idx="1344">
                  <c:v>25.255086225482898</c:v>
                </c:pt>
                <c:pt idx="1345">
                  <c:v>25.500185108049202</c:v>
                </c:pt>
                <c:pt idx="1346">
                  <c:v>25.323066431406001</c:v>
                </c:pt>
                <c:pt idx="1347">
                  <c:v>25.019468244021599</c:v>
                </c:pt>
                <c:pt idx="1348">
                  <c:v>25.212936112570301</c:v>
                </c:pt>
                <c:pt idx="1349">
                  <c:v>25.053951268040599</c:v>
                </c:pt>
                <c:pt idx="1350">
                  <c:v>25.0893206061629</c:v>
                </c:pt>
                <c:pt idx="1351">
                  <c:v>24.920974980542201</c:v>
                </c:pt>
                <c:pt idx="1352">
                  <c:v>24.475870268665201</c:v>
                </c:pt>
                <c:pt idx="1353">
                  <c:v>24.300390372212998</c:v>
                </c:pt>
                <c:pt idx="1354">
                  <c:v>24.855451228905402</c:v>
                </c:pt>
                <c:pt idx="1355">
                  <c:v>24.949294989842901</c:v>
                </c:pt>
                <c:pt idx="1356">
                  <c:v>24.737702727181802</c:v>
                </c:pt>
                <c:pt idx="1357">
                  <c:v>24.207943435438299</c:v>
                </c:pt>
                <c:pt idx="1358">
                  <c:v>24.2348537505747</c:v>
                </c:pt>
                <c:pt idx="1359">
                  <c:v>23.9834725912762</c:v>
                </c:pt>
                <c:pt idx="1360">
                  <c:v>23.984219051363201</c:v>
                </c:pt>
                <c:pt idx="1361">
                  <c:v>23.9769303405137</c:v>
                </c:pt>
                <c:pt idx="1362">
                  <c:v>24.676829336087</c:v>
                </c:pt>
                <c:pt idx="1363">
                  <c:v>24.7131184503165</c:v>
                </c:pt>
                <c:pt idx="1364">
                  <c:v>24.651234335103901</c:v>
                </c:pt>
                <c:pt idx="1365">
                  <c:v>24.686692905236601</c:v>
                </c:pt>
                <c:pt idx="1366">
                  <c:v>24.595480630605799</c:v>
                </c:pt>
                <c:pt idx="1367">
                  <c:v>24.1731429513823</c:v>
                </c:pt>
                <c:pt idx="1368">
                  <c:v>24.077078686185999</c:v>
                </c:pt>
                <c:pt idx="1369">
                  <c:v>24.472276106246301</c:v>
                </c:pt>
                <c:pt idx="1370">
                  <c:v>24.414971995567502</c:v>
                </c:pt>
                <c:pt idx="1371">
                  <c:v>24.3277888894063</c:v>
                </c:pt>
                <c:pt idx="1372">
                  <c:v>24.256675267117998</c:v>
                </c:pt>
                <c:pt idx="1373">
                  <c:v>23.984814503432599</c:v>
                </c:pt>
                <c:pt idx="1374">
                  <c:v>23.891230716525399</c:v>
                </c:pt>
                <c:pt idx="1375">
                  <c:v>24.425425010785801</c:v>
                </c:pt>
                <c:pt idx="1376">
                  <c:v>25.075859442593998</c:v>
                </c:pt>
                <c:pt idx="1377">
                  <c:v>25.583825531797501</c:v>
                </c:pt>
                <c:pt idx="1378">
                  <c:v>25.570375522229899</c:v>
                </c:pt>
                <c:pt idx="1379">
                  <c:v>25.8551946614256</c:v>
                </c:pt>
                <c:pt idx="1380">
                  <c:v>26.155501560426401</c:v>
                </c:pt>
                <c:pt idx="1381">
                  <c:v>26.135976052150699</c:v>
                </c:pt>
                <c:pt idx="1382">
                  <c:v>26.383055198947801</c:v>
                </c:pt>
                <c:pt idx="1383">
                  <c:v>26.037564298680799</c:v>
                </c:pt>
                <c:pt idx="1384">
                  <c:v>26.104837512521499</c:v>
                </c:pt>
                <c:pt idx="1385">
                  <c:v>26.0112477196136</c:v>
                </c:pt>
                <c:pt idx="1386">
                  <c:v>25.978730373823701</c:v>
                </c:pt>
                <c:pt idx="1387">
                  <c:v>25.4192688346184</c:v>
                </c:pt>
                <c:pt idx="1388">
                  <c:v>25.547819557600999</c:v>
                </c:pt>
                <c:pt idx="1389">
                  <c:v>25.820574357390601</c:v>
                </c:pt>
                <c:pt idx="1390">
                  <c:v>25.645292658961498</c:v>
                </c:pt>
                <c:pt idx="1391">
                  <c:v>25.752978535512302</c:v>
                </c:pt>
                <c:pt idx="1392">
                  <c:v>26.3140805709088</c:v>
                </c:pt>
                <c:pt idx="1393">
                  <c:v>26.262767874928301</c:v>
                </c:pt>
                <c:pt idx="1394">
                  <c:v>26.494905807984001</c:v>
                </c:pt>
                <c:pt idx="1395">
                  <c:v>25.891590167667498</c:v>
                </c:pt>
                <c:pt idx="1396">
                  <c:v>25.413986986002801</c:v>
                </c:pt>
                <c:pt idx="1397">
                  <c:v>25.554829418417999</c:v>
                </c:pt>
                <c:pt idx="1398">
                  <c:v>25.425600017356299</c:v>
                </c:pt>
                <c:pt idx="1399">
                  <c:v>24.808221755400801</c:v>
                </c:pt>
                <c:pt idx="1400">
                  <c:v>25.203251865441601</c:v>
                </c:pt>
                <c:pt idx="1401">
                  <c:v>25.421032024823901</c:v>
                </c:pt>
                <c:pt idx="1402">
                  <c:v>25.5400503666955</c:v>
                </c:pt>
                <c:pt idx="1403">
                  <c:v>25.816056128863998</c:v>
                </c:pt>
                <c:pt idx="1404">
                  <c:v>25.412573001837998</c:v>
                </c:pt>
                <c:pt idx="1405">
                  <c:v>24.665100474719999</c:v>
                </c:pt>
                <c:pt idx="1406">
                  <c:v>23.9183864196904</c:v>
                </c:pt>
                <c:pt idx="1407">
                  <c:v>22.762866205014401</c:v>
                </c:pt>
                <c:pt idx="1408">
                  <c:v>23.5579319976794</c:v>
                </c:pt>
                <c:pt idx="1409">
                  <c:v>23.346972081092002</c:v>
                </c:pt>
                <c:pt idx="1410">
                  <c:v>24.145545378165799</c:v>
                </c:pt>
                <c:pt idx="1411">
                  <c:v>24.0568161558244</c:v>
                </c:pt>
                <c:pt idx="1412">
                  <c:v>24.061580630379702</c:v>
                </c:pt>
                <c:pt idx="1413">
                  <c:v>23.5104588521464</c:v>
                </c:pt>
                <c:pt idx="1414">
                  <c:v>23.843556798969001</c:v>
                </c:pt>
                <c:pt idx="1415">
                  <c:v>24.384894802062</c:v>
                </c:pt>
                <c:pt idx="1416">
                  <c:v>23.871307954203399</c:v>
                </c:pt>
                <c:pt idx="1417">
                  <c:v>23.863575657302199</c:v>
                </c:pt>
                <c:pt idx="1418">
                  <c:v>24.196894968150598</c:v>
                </c:pt>
                <c:pt idx="1419">
                  <c:v>24.522786572133299</c:v>
                </c:pt>
                <c:pt idx="1420">
                  <c:v>24.410291605022</c:v>
                </c:pt>
                <c:pt idx="1421">
                  <c:v>24.264137293987702</c:v>
                </c:pt>
                <c:pt idx="1422">
                  <c:v>24.002034565439601</c:v>
                </c:pt>
                <c:pt idx="1423">
                  <c:v>24.053706763461999</c:v>
                </c:pt>
                <c:pt idx="1424">
                  <c:v>24.136475459108699</c:v>
                </c:pt>
                <c:pt idx="1425">
                  <c:v>24.206194831234502</c:v>
                </c:pt>
                <c:pt idx="1426">
                  <c:v>23.976414682453601</c:v>
                </c:pt>
                <c:pt idx="1427">
                  <c:v>24.461740723018401</c:v>
                </c:pt>
                <c:pt idx="1428">
                  <c:v>23.822012416458001</c:v>
                </c:pt>
                <c:pt idx="1429">
                  <c:v>23.941986570440999</c:v>
                </c:pt>
                <c:pt idx="1430">
                  <c:v>23.367880685528899</c:v>
                </c:pt>
                <c:pt idx="1431">
                  <c:v>23.992260228300399</c:v>
                </c:pt>
                <c:pt idx="1432">
                  <c:v>23.681046432028399</c:v>
                </c:pt>
                <c:pt idx="1433">
                  <c:v>23.231835331672801</c:v>
                </c:pt>
                <c:pt idx="1434">
                  <c:v>23.503531359339</c:v>
                </c:pt>
                <c:pt idx="1435">
                  <c:v>23.631300444230501</c:v>
                </c:pt>
                <c:pt idx="1436">
                  <c:v>23.534300958925201</c:v>
                </c:pt>
                <c:pt idx="1437">
                  <c:v>24.020342571573401</c:v>
                </c:pt>
                <c:pt idx="1438">
                  <c:v>24.094961124270199</c:v>
                </c:pt>
                <c:pt idx="1439">
                  <c:v>23.9940294245066</c:v>
                </c:pt>
                <c:pt idx="1440">
                  <c:v>23.843364606946601</c:v>
                </c:pt>
                <c:pt idx="1441">
                  <c:v>23.912977587059999</c:v>
                </c:pt>
                <c:pt idx="1442">
                  <c:v>23.9607819206316</c:v>
                </c:pt>
                <c:pt idx="1443">
                  <c:v>23.7300880017442</c:v>
                </c:pt>
                <c:pt idx="1444">
                  <c:v>23.1292923077214</c:v>
                </c:pt>
                <c:pt idx="1445">
                  <c:v>23.324011998416001</c:v>
                </c:pt>
                <c:pt idx="1446">
                  <c:v>23.802757178213799</c:v>
                </c:pt>
                <c:pt idx="1447">
                  <c:v>24.1367637471423</c:v>
                </c:pt>
                <c:pt idx="1448">
                  <c:v>23.921943688104999</c:v>
                </c:pt>
                <c:pt idx="1449">
                  <c:v>23.7238100150125</c:v>
                </c:pt>
                <c:pt idx="1450">
                  <c:v>23.887497558090299</c:v>
                </c:pt>
                <c:pt idx="1451">
                  <c:v>24.396821003452001</c:v>
                </c:pt>
                <c:pt idx="1452">
                  <c:v>24.4736180184027</c:v>
                </c:pt>
                <c:pt idx="1453">
                  <c:v>24.424966838732399</c:v>
                </c:pt>
                <c:pt idx="1454">
                  <c:v>24.733586042702001</c:v>
                </c:pt>
                <c:pt idx="1455">
                  <c:v>24.004088617678999</c:v>
                </c:pt>
                <c:pt idx="1456">
                  <c:v>23.9018433197623</c:v>
                </c:pt>
                <c:pt idx="1457">
                  <c:v>24.119631201145499</c:v>
                </c:pt>
                <c:pt idx="1458">
                  <c:v>24.360291649194501</c:v>
                </c:pt>
                <c:pt idx="1459">
                  <c:v>24.546131038854099</c:v>
                </c:pt>
                <c:pt idx="1460">
                  <c:v>24.805712105108299</c:v>
                </c:pt>
                <c:pt idx="1461">
                  <c:v>24.996671181364601</c:v>
                </c:pt>
                <c:pt idx="1462">
                  <c:v>24.7599901377794</c:v>
                </c:pt>
                <c:pt idx="1463">
                  <c:v>24.7206688511965</c:v>
                </c:pt>
                <c:pt idx="1464">
                  <c:v>25.033587493667198</c:v>
                </c:pt>
                <c:pt idx="1465">
                  <c:v>24.905995156796301</c:v>
                </c:pt>
                <c:pt idx="1466">
                  <c:v>24.622275973728801</c:v>
                </c:pt>
                <c:pt idx="1467">
                  <c:v>24.634601145165298</c:v>
                </c:pt>
                <c:pt idx="1468">
                  <c:v>25.1970845607228</c:v>
                </c:pt>
                <c:pt idx="1469">
                  <c:v>25.121402087901998</c:v>
                </c:pt>
                <c:pt idx="1470">
                  <c:v>25.235344501181999</c:v>
                </c:pt>
                <c:pt idx="1471">
                  <c:v>25.275325589841799</c:v>
                </c:pt>
                <c:pt idx="1472">
                  <c:v>25.2494766208291</c:v>
                </c:pt>
                <c:pt idx="1473">
                  <c:v>24.9747038048043</c:v>
                </c:pt>
                <c:pt idx="1474">
                  <c:v>25.336328538951701</c:v>
                </c:pt>
                <c:pt idx="1475">
                  <c:v>25.448531786029001</c:v>
                </c:pt>
                <c:pt idx="1476">
                  <c:v>25.508901531065099</c:v>
                </c:pt>
                <c:pt idx="1477">
                  <c:v>25.866884054787999</c:v>
                </c:pt>
                <c:pt idx="1478">
                  <c:v>25.984629982511301</c:v>
                </c:pt>
                <c:pt idx="1479">
                  <c:v>26.130900981559201</c:v>
                </c:pt>
                <c:pt idx="1480">
                  <c:v>25.663887237128701</c:v>
                </c:pt>
                <c:pt idx="1481">
                  <c:v>25.646102611055898</c:v>
                </c:pt>
                <c:pt idx="1482">
                  <c:v>25.904504785172701</c:v>
                </c:pt>
                <c:pt idx="1483">
                  <c:v>25.549211233763199</c:v>
                </c:pt>
                <c:pt idx="1484">
                  <c:v>25.458458847186002</c:v>
                </c:pt>
                <c:pt idx="1485">
                  <c:v>25.243697990155599</c:v>
                </c:pt>
                <c:pt idx="1486">
                  <c:v>24.610306872333801</c:v>
                </c:pt>
                <c:pt idx="1487">
                  <c:v>24.535066269564499</c:v>
                </c:pt>
                <c:pt idx="1488">
                  <c:v>25.015344695541</c:v>
                </c:pt>
                <c:pt idx="1489">
                  <c:v>25.1369507657142</c:v>
                </c:pt>
                <c:pt idx="1490">
                  <c:v>25.4392233429441</c:v>
                </c:pt>
                <c:pt idx="1491">
                  <c:v>25.229037342446901</c:v>
                </c:pt>
                <c:pt idx="1492">
                  <c:v>25.2112707343762</c:v>
                </c:pt>
                <c:pt idx="1493">
                  <c:v>24.972432678539601</c:v>
                </c:pt>
                <c:pt idx="1494">
                  <c:v>25.478210009487999</c:v>
                </c:pt>
                <c:pt idx="1495">
                  <c:v>25.5262588730881</c:v>
                </c:pt>
                <c:pt idx="1496">
                  <c:v>25.8423581219295</c:v>
                </c:pt>
                <c:pt idx="1497">
                  <c:v>25.8444713761758</c:v>
                </c:pt>
                <c:pt idx="1498">
                  <c:v>25.435400094498501</c:v>
                </c:pt>
                <c:pt idx="1499">
                  <c:v>25.810957892269801</c:v>
                </c:pt>
                <c:pt idx="1500">
                  <c:v>25.5721490084366</c:v>
                </c:pt>
                <c:pt idx="1501">
                  <c:v>25.111323160727299</c:v>
                </c:pt>
                <c:pt idx="1502">
                  <c:v>24.712453500239</c:v>
                </c:pt>
                <c:pt idx="1503">
                  <c:v>24.354796158553999</c:v>
                </c:pt>
                <c:pt idx="1504">
                  <c:v>24.700410610835402</c:v>
                </c:pt>
                <c:pt idx="1505">
                  <c:v>24.627582704347301</c:v>
                </c:pt>
                <c:pt idx="1506">
                  <c:v>24.292559405300299</c:v>
                </c:pt>
                <c:pt idx="1507">
                  <c:v>23.421250865749201</c:v>
                </c:pt>
                <c:pt idx="1508">
                  <c:v>23.4483207689042</c:v>
                </c:pt>
                <c:pt idx="1509">
                  <c:v>23.752746068385001</c:v>
                </c:pt>
                <c:pt idx="1510">
                  <c:v>22.961963412219198</c:v>
                </c:pt>
                <c:pt idx="1511">
                  <c:v>23.637161442913602</c:v>
                </c:pt>
                <c:pt idx="1512">
                  <c:v>24.2418541733906</c:v>
                </c:pt>
                <c:pt idx="1513">
                  <c:v>24.486284673878998</c:v>
                </c:pt>
                <c:pt idx="1514">
                  <c:v>24.526540322570799</c:v>
                </c:pt>
                <c:pt idx="1515">
                  <c:v>24.695196544227699</c:v>
                </c:pt>
                <c:pt idx="1516">
                  <c:v>24.190862369447501</c:v>
                </c:pt>
                <c:pt idx="1517">
                  <c:v>24.786599294880698</c:v>
                </c:pt>
                <c:pt idx="1518">
                  <c:v>24.823374037166801</c:v>
                </c:pt>
                <c:pt idx="1519">
                  <c:v>24.5765274083968</c:v>
                </c:pt>
                <c:pt idx="1520">
                  <c:v>23.514685360639</c:v>
                </c:pt>
                <c:pt idx="1521">
                  <c:v>23.168296134267301</c:v>
                </c:pt>
                <c:pt idx="1522">
                  <c:v>22.934714187043301</c:v>
                </c:pt>
                <c:pt idx="1523">
                  <c:v>21.745303826417398</c:v>
                </c:pt>
                <c:pt idx="1524">
                  <c:v>21.235350608982301</c:v>
                </c:pt>
                <c:pt idx="1525">
                  <c:v>22.2503904672853</c:v>
                </c:pt>
                <c:pt idx="1526">
                  <c:v>21.643181222515</c:v>
                </c:pt>
                <c:pt idx="1527">
                  <c:v>21.9276803276734</c:v>
                </c:pt>
                <c:pt idx="1528">
                  <c:v>23.084811866537201</c:v>
                </c:pt>
                <c:pt idx="1529">
                  <c:v>22.809541410454401</c:v>
                </c:pt>
                <c:pt idx="1530">
                  <c:v>23.362613422915</c:v>
                </c:pt>
                <c:pt idx="1531">
                  <c:v>23.496302708496501</c:v>
                </c:pt>
                <c:pt idx="1532">
                  <c:v>23.2738696145719</c:v>
                </c:pt>
                <c:pt idx="1533">
                  <c:v>23.814673083602599</c:v>
                </c:pt>
                <c:pt idx="1534">
                  <c:v>23.957585012258999</c:v>
                </c:pt>
                <c:pt idx="1535">
                  <c:v>23.177311141318</c:v>
                </c:pt>
                <c:pt idx="1536">
                  <c:v>23.712420063684998</c:v>
                </c:pt>
                <c:pt idx="1537">
                  <c:v>24.133443286755298</c:v>
                </c:pt>
                <c:pt idx="1538">
                  <c:v>24.149986386683398</c:v>
                </c:pt>
                <c:pt idx="1539">
                  <c:v>24.4996832034406</c:v>
                </c:pt>
                <c:pt idx="1540">
                  <c:v>24.577532984514001</c:v>
                </c:pt>
                <c:pt idx="1541">
                  <c:v>24.258717307356001</c:v>
                </c:pt>
                <c:pt idx="1542">
                  <c:v>24.997158525421401</c:v>
                </c:pt>
                <c:pt idx="1543">
                  <c:v>25.1773539904232</c:v>
                </c:pt>
                <c:pt idx="1544">
                  <c:v>24.796606150047001</c:v>
                </c:pt>
                <c:pt idx="1545">
                  <c:v>24.740445753501501</c:v>
                </c:pt>
                <c:pt idx="1546">
                  <c:v>24.523682324237701</c:v>
                </c:pt>
                <c:pt idx="1547">
                  <c:v>24.826570945539402</c:v>
                </c:pt>
                <c:pt idx="1548">
                  <c:v>25.167090593227002</c:v>
                </c:pt>
                <c:pt idx="1549">
                  <c:v>24.820947612884002</c:v>
                </c:pt>
                <c:pt idx="1550">
                  <c:v>24.812832647938201</c:v>
                </c:pt>
                <c:pt idx="1551">
                  <c:v>24.3724589486126</c:v>
                </c:pt>
                <c:pt idx="1552">
                  <c:v>24.331035561784699</c:v>
                </c:pt>
                <c:pt idx="1553">
                  <c:v>24.124725147739198</c:v>
                </c:pt>
                <c:pt idx="1554">
                  <c:v>24.209940001671001</c:v>
                </c:pt>
                <c:pt idx="1555">
                  <c:v>24.254006886807002</c:v>
                </c:pt>
                <c:pt idx="1556">
                  <c:v>24.167130944681599</c:v>
                </c:pt>
                <c:pt idx="1557">
                  <c:v>24.345459401465799</c:v>
                </c:pt>
                <c:pt idx="1558">
                  <c:v>24.163376336243999</c:v>
                </c:pt>
                <c:pt idx="1559">
                  <c:v>24.222305499112199</c:v>
                </c:pt>
                <c:pt idx="1560">
                  <c:v>24.509883108629399</c:v>
                </c:pt>
                <c:pt idx="1561">
                  <c:v>24.197541900226</c:v>
                </c:pt>
                <c:pt idx="1562">
                  <c:v>24.365146213760301</c:v>
                </c:pt>
                <c:pt idx="1563">
                  <c:v>24.3347464122172</c:v>
                </c:pt>
                <c:pt idx="1564">
                  <c:v>24.385080988083701</c:v>
                </c:pt>
                <c:pt idx="1565">
                  <c:v>24.284221360328502</c:v>
                </c:pt>
                <c:pt idx="1566">
                  <c:v>24.089890343679201</c:v>
                </c:pt>
                <c:pt idx="1567">
                  <c:v>24.194641859888002</c:v>
                </c:pt>
                <c:pt idx="1568">
                  <c:v>24.412582465288999</c:v>
                </c:pt>
                <c:pt idx="1569">
                  <c:v>24.373080998685101</c:v>
                </c:pt>
                <c:pt idx="1570">
                  <c:v>24.4907582864004</c:v>
                </c:pt>
                <c:pt idx="1571">
                  <c:v>24.930474757649399</c:v>
                </c:pt>
                <c:pt idx="1572">
                  <c:v>24.5938641584174</c:v>
                </c:pt>
                <c:pt idx="1573">
                  <c:v>24.8008764165447</c:v>
                </c:pt>
                <c:pt idx="1574">
                  <c:v>24.538579779974</c:v>
                </c:pt>
                <c:pt idx="1575">
                  <c:v>24.299957940162599</c:v>
                </c:pt>
                <c:pt idx="1576">
                  <c:v>24.427194206991999</c:v>
                </c:pt>
                <c:pt idx="1577">
                  <c:v>24.590583166035</c:v>
                </c:pt>
                <c:pt idx="1578">
                  <c:v>24.393715043090001</c:v>
                </c:pt>
                <c:pt idx="1579">
                  <c:v>24.248913798213401</c:v>
                </c:pt>
                <c:pt idx="1580">
                  <c:v>23.970417261754601</c:v>
                </c:pt>
                <c:pt idx="1581">
                  <c:v>23.915381703340199</c:v>
                </c:pt>
                <c:pt idx="1582">
                  <c:v>24.243549581588201</c:v>
                </c:pt>
                <c:pt idx="1583">
                  <c:v>24.490298398346798</c:v>
                </c:pt>
                <c:pt idx="1584">
                  <c:v>24.408884484858</c:v>
                </c:pt>
                <c:pt idx="1585">
                  <c:v>24.309736567302298</c:v>
                </c:pt>
                <c:pt idx="1586">
                  <c:v>24.405011472406599</c:v>
                </c:pt>
                <c:pt idx="1587">
                  <c:v>24.550574621372</c:v>
                </c:pt>
                <c:pt idx="1588">
                  <c:v>24.5385180039668</c:v>
                </c:pt>
                <c:pt idx="1589">
                  <c:v>24.4359681160146</c:v>
                </c:pt>
                <c:pt idx="1590">
                  <c:v>24.710680014032299</c:v>
                </c:pt>
                <c:pt idx="1591">
                  <c:v>24.6593098320451</c:v>
                </c:pt>
                <c:pt idx="1592">
                  <c:v>25.062557009043601</c:v>
                </c:pt>
                <c:pt idx="1593">
                  <c:v>25.491025098981599</c:v>
                </c:pt>
                <c:pt idx="1594">
                  <c:v>25.3874138649057</c:v>
                </c:pt>
                <c:pt idx="1595">
                  <c:v>25.400479490428499</c:v>
                </c:pt>
                <c:pt idx="1596">
                  <c:v>25.527817859269799</c:v>
                </c:pt>
                <c:pt idx="1597">
                  <c:v>25.479700355661699</c:v>
                </c:pt>
                <c:pt idx="1598">
                  <c:v>25.563816969465499</c:v>
                </c:pt>
                <c:pt idx="1599">
                  <c:v>25.390208371231399</c:v>
                </c:pt>
                <c:pt idx="1600">
                  <c:v>25.2535581273048</c:v>
                </c:pt>
                <c:pt idx="1601">
                  <c:v>25.375592339527898</c:v>
                </c:pt>
                <c:pt idx="1602">
                  <c:v>25.574343772692401</c:v>
                </c:pt>
                <c:pt idx="1603">
                  <c:v>25.370685436955998</c:v>
                </c:pt>
                <c:pt idx="1604">
                  <c:v>25.293844664000201</c:v>
                </c:pt>
                <c:pt idx="1605">
                  <c:v>24.567511543346001</c:v>
                </c:pt>
                <c:pt idx="1606">
                  <c:v>24.315639607990299</c:v>
                </c:pt>
                <c:pt idx="1607">
                  <c:v>23.424178362090402</c:v>
                </c:pt>
                <c:pt idx="1608">
                  <c:v>23.604932385157301</c:v>
                </c:pt>
                <c:pt idx="1609">
                  <c:v>23.1508881702384</c:v>
                </c:pt>
                <c:pt idx="1610">
                  <c:v>23.317465457653</c:v>
                </c:pt>
                <c:pt idx="1611">
                  <c:v>23.8020184401277</c:v>
                </c:pt>
                <c:pt idx="1612">
                  <c:v>23.946413850957001</c:v>
                </c:pt>
                <c:pt idx="1613">
                  <c:v>24.138702827368299</c:v>
                </c:pt>
                <c:pt idx="1614">
                  <c:v>24.4665094875742</c:v>
                </c:pt>
                <c:pt idx="1615">
                  <c:v>23.691298675223301</c:v>
                </c:pt>
                <c:pt idx="1616">
                  <c:v>22.973115697518999</c:v>
                </c:pt>
                <c:pt idx="1617">
                  <c:v>23.503217331302402</c:v>
                </c:pt>
                <c:pt idx="1618">
                  <c:v>24.125936643880401</c:v>
                </c:pt>
                <c:pt idx="1619">
                  <c:v>24.402292470089701</c:v>
                </c:pt>
                <c:pt idx="1620">
                  <c:v>24.750445744667001</c:v>
                </c:pt>
                <c:pt idx="1621">
                  <c:v>24.6928687899564</c:v>
                </c:pt>
                <c:pt idx="1622">
                  <c:v>24.343770857269</c:v>
                </c:pt>
                <c:pt idx="1623">
                  <c:v>23.838966498434001</c:v>
                </c:pt>
                <c:pt idx="1624">
                  <c:v>24.2721149789175</c:v>
                </c:pt>
                <c:pt idx="1625">
                  <c:v>24.504685344023599</c:v>
                </c:pt>
                <c:pt idx="1626">
                  <c:v>24.869118312498301</c:v>
                </c:pt>
                <c:pt idx="1627">
                  <c:v>24.925003291011699</c:v>
                </c:pt>
                <c:pt idx="1628">
                  <c:v>24.866086998145001</c:v>
                </c:pt>
                <c:pt idx="1629">
                  <c:v>24.818497164598401</c:v>
                </c:pt>
                <c:pt idx="1630">
                  <c:v>24.725936113810398</c:v>
                </c:pt>
                <c:pt idx="1631">
                  <c:v>24.748399414428501</c:v>
                </c:pt>
                <c:pt idx="1632">
                  <c:v>24.740855019549201</c:v>
                </c:pt>
                <c:pt idx="1633">
                  <c:v>25.023169656453</c:v>
                </c:pt>
                <c:pt idx="1634">
                  <c:v>24.999228879662699</c:v>
                </c:pt>
                <c:pt idx="1635">
                  <c:v>25.091354066399902</c:v>
                </c:pt>
                <c:pt idx="1636">
                  <c:v>24.864310937938001</c:v>
                </c:pt>
                <c:pt idx="1637">
                  <c:v>25.3161054765947</c:v>
                </c:pt>
                <c:pt idx="1638">
                  <c:v>25.221942539619999</c:v>
                </c:pt>
                <c:pt idx="1639">
                  <c:v>25.288750717406501</c:v>
                </c:pt>
                <c:pt idx="1640">
                  <c:v>25.344400603892499</c:v>
                </c:pt>
                <c:pt idx="1641">
                  <c:v>25.383296322425799</c:v>
                </c:pt>
                <c:pt idx="1642">
                  <c:v>24.910239683291</c:v>
                </c:pt>
                <c:pt idx="1643">
                  <c:v>24.784351334618702</c:v>
                </c:pt>
                <c:pt idx="1644">
                  <c:v>24.9661143658032</c:v>
                </c:pt>
                <c:pt idx="1645">
                  <c:v>24.107254549703001</c:v>
                </c:pt>
                <c:pt idx="1646">
                  <c:v>23.727057545390998</c:v>
                </c:pt>
                <c:pt idx="1647">
                  <c:v>24.108232669816999</c:v>
                </c:pt>
                <c:pt idx="1648">
                  <c:v>23.747203387738999</c:v>
                </c:pt>
                <c:pt idx="1649">
                  <c:v>23.684977788486599</c:v>
                </c:pt>
                <c:pt idx="1650">
                  <c:v>23.573519285496101</c:v>
                </c:pt>
                <c:pt idx="1651">
                  <c:v>23.7183419803752</c:v>
                </c:pt>
                <c:pt idx="1652">
                  <c:v>23.5188071931194</c:v>
                </c:pt>
                <c:pt idx="1653">
                  <c:v>23.364609131147599</c:v>
                </c:pt>
                <c:pt idx="1654">
                  <c:v>23.602201370839001</c:v>
                </c:pt>
                <c:pt idx="1655">
                  <c:v>23.666268238305999</c:v>
                </c:pt>
                <c:pt idx="1656">
                  <c:v>23.979949642865598</c:v>
                </c:pt>
                <c:pt idx="1657">
                  <c:v>23.9491036812705</c:v>
                </c:pt>
                <c:pt idx="1658">
                  <c:v>24.049587504981901</c:v>
                </c:pt>
                <c:pt idx="1659">
                  <c:v>23.896152205099</c:v>
                </c:pt>
                <c:pt idx="1660">
                  <c:v>23.914827435275601</c:v>
                </c:pt>
                <c:pt idx="1661">
                  <c:v>23.9299651310399</c:v>
                </c:pt>
                <c:pt idx="1662">
                  <c:v>24.087719603426201</c:v>
                </c:pt>
                <c:pt idx="1663">
                  <c:v>23.9827458651915</c:v>
                </c:pt>
                <c:pt idx="1664">
                  <c:v>23.8464190873026</c:v>
                </c:pt>
                <c:pt idx="1665">
                  <c:v>23.9003272335856</c:v>
                </c:pt>
                <c:pt idx="1666">
                  <c:v>24.0566445558044</c:v>
                </c:pt>
                <c:pt idx="1667">
                  <c:v>23.779206791469001</c:v>
                </c:pt>
                <c:pt idx="1668">
                  <c:v>23.855791880395</c:v>
                </c:pt>
                <c:pt idx="1669">
                  <c:v>23.749423033997701</c:v>
                </c:pt>
                <c:pt idx="1670">
                  <c:v>23.359927882602001</c:v>
                </c:pt>
                <c:pt idx="1671">
                  <c:v>23.322398958228</c:v>
                </c:pt>
                <c:pt idx="1672">
                  <c:v>23.5038634053777</c:v>
                </c:pt>
                <c:pt idx="1673">
                  <c:v>23.635702842743601</c:v>
                </c:pt>
                <c:pt idx="1674">
                  <c:v>23.687964486834701</c:v>
                </c:pt>
                <c:pt idx="1675">
                  <c:v>23.710946877513301</c:v>
                </c:pt>
                <c:pt idx="1676">
                  <c:v>23.860470554940299</c:v>
                </c:pt>
                <c:pt idx="1677">
                  <c:v>23.922692722192298</c:v>
                </c:pt>
                <c:pt idx="1678">
                  <c:v>23.9246009144147</c:v>
                </c:pt>
                <c:pt idx="1679">
                  <c:v>23.9469698350218</c:v>
                </c:pt>
                <c:pt idx="1680">
                  <c:v>23.543682332018601</c:v>
                </c:pt>
                <c:pt idx="1681">
                  <c:v>23.385582085591999</c:v>
                </c:pt>
                <c:pt idx="1682">
                  <c:v>23.060348567685999</c:v>
                </c:pt>
                <c:pt idx="1683">
                  <c:v>23.253830164236302</c:v>
                </c:pt>
                <c:pt idx="1684">
                  <c:v>22.965899916678001</c:v>
                </c:pt>
                <c:pt idx="1685">
                  <c:v>22.8604019403822</c:v>
                </c:pt>
                <c:pt idx="1686">
                  <c:v>22.784165199496801</c:v>
                </c:pt>
                <c:pt idx="1687">
                  <c:v>22.8386610758483</c:v>
                </c:pt>
                <c:pt idx="1688">
                  <c:v>22.985013584905701</c:v>
                </c:pt>
                <c:pt idx="1689">
                  <c:v>22.8970042246482</c:v>
                </c:pt>
                <c:pt idx="1690">
                  <c:v>22.641316762847801</c:v>
                </c:pt>
                <c:pt idx="1691">
                  <c:v>22.722863666352101</c:v>
                </c:pt>
                <c:pt idx="1692">
                  <c:v>22.572692198849602</c:v>
                </c:pt>
                <c:pt idx="1693">
                  <c:v>22.543635167463002</c:v>
                </c:pt>
                <c:pt idx="1694">
                  <c:v>22.327057066220799</c:v>
                </c:pt>
                <c:pt idx="1695">
                  <c:v>22.7214059241822</c:v>
                </c:pt>
                <c:pt idx="1696">
                  <c:v>22.749653861474499</c:v>
                </c:pt>
                <c:pt idx="1697">
                  <c:v>23.0509689105928</c:v>
                </c:pt>
                <c:pt idx="1698">
                  <c:v>23.2529713061362</c:v>
                </c:pt>
                <c:pt idx="1699">
                  <c:v>23.342896580617001</c:v>
                </c:pt>
                <c:pt idx="1700">
                  <c:v>23.54618254431</c:v>
                </c:pt>
                <c:pt idx="1701">
                  <c:v>23.522141381508</c:v>
                </c:pt>
                <c:pt idx="1702">
                  <c:v>23.2497143377566</c:v>
                </c:pt>
                <c:pt idx="1703">
                  <c:v>23.027559235864398</c:v>
                </c:pt>
                <c:pt idx="1704">
                  <c:v>23.161985543531799</c:v>
                </c:pt>
                <c:pt idx="1705">
                  <c:v>21.9316219801328</c:v>
                </c:pt>
                <c:pt idx="1706">
                  <c:v>22.079045273315</c:v>
                </c:pt>
                <c:pt idx="1707">
                  <c:v>21.6742734301388</c:v>
                </c:pt>
                <c:pt idx="1708">
                  <c:v>21.219500773135</c:v>
                </c:pt>
                <c:pt idx="1709">
                  <c:v>21.2807654122754</c:v>
                </c:pt>
                <c:pt idx="1710">
                  <c:v>20.929096911288401</c:v>
                </c:pt>
                <c:pt idx="1711">
                  <c:v>21.2176886769238</c:v>
                </c:pt>
                <c:pt idx="1712">
                  <c:v>20.8815293857444</c:v>
                </c:pt>
                <c:pt idx="1713">
                  <c:v>20.9619042611121</c:v>
                </c:pt>
                <c:pt idx="1714">
                  <c:v>20.744187593737202</c:v>
                </c:pt>
                <c:pt idx="1715">
                  <c:v>20.6415467577744</c:v>
                </c:pt>
                <c:pt idx="1716">
                  <c:v>20.6297698484018</c:v>
                </c:pt>
                <c:pt idx="1717">
                  <c:v>20.8330789780975</c:v>
                </c:pt>
                <c:pt idx="1718">
                  <c:v>20.841254861050398</c:v>
                </c:pt>
                <c:pt idx="1719">
                  <c:v>20.902536660192801</c:v>
                </c:pt>
                <c:pt idx="1720">
                  <c:v>20.941245334704298</c:v>
                </c:pt>
                <c:pt idx="1721">
                  <c:v>20.919717254195199</c:v>
                </c:pt>
                <c:pt idx="1722">
                  <c:v>20.833906948193999</c:v>
                </c:pt>
                <c:pt idx="1723">
                  <c:v>20.730437284134599</c:v>
                </c:pt>
                <c:pt idx="1724">
                  <c:v>20.784009952378501</c:v>
                </c:pt>
                <c:pt idx="1725">
                  <c:v>21.020255989913</c:v>
                </c:pt>
                <c:pt idx="1726">
                  <c:v>21.087281241724799</c:v>
                </c:pt>
                <c:pt idx="1727">
                  <c:v>21.1559289717257</c:v>
                </c:pt>
                <c:pt idx="1728">
                  <c:v>21.3056276811731</c:v>
                </c:pt>
                <c:pt idx="1729">
                  <c:v>21.1226565858478</c:v>
                </c:pt>
                <c:pt idx="1730">
                  <c:v>21.101483717380098</c:v>
                </c:pt>
                <c:pt idx="1731">
                  <c:v>21.194681404242299</c:v>
                </c:pt>
                <c:pt idx="1732">
                  <c:v>21.182464340818399</c:v>
                </c:pt>
                <c:pt idx="1733">
                  <c:v>21.257988941620798</c:v>
                </c:pt>
                <c:pt idx="1734">
                  <c:v>21.385115384437398</c:v>
                </c:pt>
                <c:pt idx="1735">
                  <c:v>21.855405831249801</c:v>
                </c:pt>
                <c:pt idx="1736">
                  <c:v>21.6983463389445</c:v>
                </c:pt>
                <c:pt idx="1737">
                  <c:v>21.896179712001999</c:v>
                </c:pt>
                <c:pt idx="1738">
                  <c:v>21.808123161739001</c:v>
                </c:pt>
                <c:pt idx="1739">
                  <c:v>22.146315055155299</c:v>
                </c:pt>
                <c:pt idx="1740">
                  <c:v>22.240967052186999</c:v>
                </c:pt>
                <c:pt idx="1741">
                  <c:v>22.229058010799001</c:v>
                </c:pt>
                <c:pt idx="1742">
                  <c:v>22.281314506889501</c:v>
                </c:pt>
                <c:pt idx="1743">
                  <c:v>22.266880371207201</c:v>
                </c:pt>
                <c:pt idx="1744">
                  <c:v>22.333973405026899</c:v>
                </c:pt>
                <c:pt idx="1745">
                  <c:v>22.373564103641201</c:v>
                </c:pt>
                <c:pt idx="1746">
                  <c:v>22.449589776501998</c:v>
                </c:pt>
                <c:pt idx="1747">
                  <c:v>22.476971133693301</c:v>
                </c:pt>
                <c:pt idx="1748">
                  <c:v>22.56643223012</c:v>
                </c:pt>
                <c:pt idx="1749">
                  <c:v>22.526140545423999</c:v>
                </c:pt>
                <c:pt idx="1750">
                  <c:v>22.933905092949001</c:v>
                </c:pt>
                <c:pt idx="1751">
                  <c:v>22.854564107701801</c:v>
                </c:pt>
                <c:pt idx="1752">
                  <c:v>22.717099621680301</c:v>
                </c:pt>
                <c:pt idx="1753">
                  <c:v>22.945596202311599</c:v>
                </c:pt>
                <c:pt idx="1754">
                  <c:v>22.957136303656601</c:v>
                </c:pt>
                <c:pt idx="1755">
                  <c:v>22.839835677985199</c:v>
                </c:pt>
                <c:pt idx="1756">
                  <c:v>22.701249785832999</c:v>
                </c:pt>
                <c:pt idx="1757">
                  <c:v>22.8698571014842</c:v>
                </c:pt>
                <c:pt idx="1758">
                  <c:v>22.5215699788913</c:v>
                </c:pt>
                <c:pt idx="1759">
                  <c:v>22.875987512198702</c:v>
                </c:pt>
                <c:pt idx="1760">
                  <c:v>22.877497592374699</c:v>
                </c:pt>
                <c:pt idx="1761">
                  <c:v>22.7583805804916</c:v>
                </c:pt>
                <c:pt idx="1762">
                  <c:v>22.70396964615</c:v>
                </c:pt>
                <c:pt idx="1763">
                  <c:v>22.753870931965999</c:v>
                </c:pt>
                <c:pt idx="1764">
                  <c:v>22.7236127004394</c:v>
                </c:pt>
                <c:pt idx="1765">
                  <c:v>22.511873719761201</c:v>
                </c:pt>
                <c:pt idx="1766">
                  <c:v>22.4202496050824</c:v>
                </c:pt>
                <c:pt idx="1767">
                  <c:v>22.699513193630601</c:v>
                </c:pt>
                <c:pt idx="1768">
                  <c:v>22.861427250501698</c:v>
                </c:pt>
                <c:pt idx="1769">
                  <c:v>23.057728235380601</c:v>
                </c:pt>
                <c:pt idx="1770">
                  <c:v>22.9714468873245</c:v>
                </c:pt>
                <c:pt idx="1771">
                  <c:v>22.987370511180401</c:v>
                </c:pt>
                <c:pt idx="1772">
                  <c:v>23.2350571220483</c:v>
                </c:pt>
                <c:pt idx="1773">
                  <c:v>22.814891899077999</c:v>
                </c:pt>
                <c:pt idx="1774">
                  <c:v>22.9302560185237</c:v>
                </c:pt>
                <c:pt idx="1775">
                  <c:v>22.804992293924201</c:v>
                </c:pt>
                <c:pt idx="1776">
                  <c:v>22.790462062230699</c:v>
                </c:pt>
                <c:pt idx="1777">
                  <c:v>22.6438718871456</c:v>
                </c:pt>
                <c:pt idx="1778">
                  <c:v>23.052427510762801</c:v>
                </c:pt>
                <c:pt idx="1779">
                  <c:v>23.1600361673046</c:v>
                </c:pt>
                <c:pt idx="1780">
                  <c:v>23.269753788092199</c:v>
                </c:pt>
                <c:pt idx="1781">
                  <c:v>23.265398579584598</c:v>
                </c:pt>
                <c:pt idx="1782">
                  <c:v>23.324918046521599</c:v>
                </c:pt>
                <c:pt idx="1783">
                  <c:v>23.454801243659499</c:v>
                </c:pt>
                <c:pt idx="1784">
                  <c:v>23.385624985597001</c:v>
                </c:pt>
                <c:pt idx="1785">
                  <c:v>23.283780373727001</c:v>
                </c:pt>
                <c:pt idx="1786">
                  <c:v>23.516732548877599</c:v>
                </c:pt>
                <c:pt idx="1787">
                  <c:v>23.478188610385299</c:v>
                </c:pt>
                <c:pt idx="1788">
                  <c:v>23.431526274946801</c:v>
                </c:pt>
                <c:pt idx="1789">
                  <c:v>23.242205120881401</c:v>
                </c:pt>
                <c:pt idx="1790">
                  <c:v>23.225419206925</c:v>
                </c:pt>
                <c:pt idx="1791">
                  <c:v>23.229024523345199</c:v>
                </c:pt>
                <c:pt idx="1792">
                  <c:v>23.388007651874702</c:v>
                </c:pt>
                <c:pt idx="1793">
                  <c:v>23.395509146748999</c:v>
                </c:pt>
                <c:pt idx="1794">
                  <c:v>23.2403784386685</c:v>
                </c:pt>
                <c:pt idx="1795">
                  <c:v>23.074360567319101</c:v>
                </c:pt>
                <c:pt idx="1796">
                  <c:v>22.9125125764557</c:v>
                </c:pt>
                <c:pt idx="1797">
                  <c:v>22.880001236666502</c:v>
                </c:pt>
                <c:pt idx="1798">
                  <c:v>22.866646465110001</c:v>
                </c:pt>
                <c:pt idx="1799">
                  <c:v>23.0773266736648</c:v>
                </c:pt>
                <c:pt idx="1800">
                  <c:v>23.163565121715902</c:v>
                </c:pt>
                <c:pt idx="1801">
                  <c:v>23.214973913707599</c:v>
                </c:pt>
                <c:pt idx="1802">
                  <c:v>23.202175984216002</c:v>
                </c:pt>
                <c:pt idx="1803">
                  <c:v>23.308542256612999</c:v>
                </c:pt>
                <c:pt idx="1804">
                  <c:v>23.265050231543999</c:v>
                </c:pt>
                <c:pt idx="1805">
                  <c:v>23.292159602703599</c:v>
                </c:pt>
                <c:pt idx="1806">
                  <c:v>22.988980119368001</c:v>
                </c:pt>
                <c:pt idx="1807">
                  <c:v>22.851288263320001</c:v>
                </c:pt>
                <c:pt idx="1808">
                  <c:v>23.044527045841999</c:v>
                </c:pt>
                <c:pt idx="1809">
                  <c:v>23.042514177607401</c:v>
                </c:pt>
                <c:pt idx="1810">
                  <c:v>23.003226353028399</c:v>
                </c:pt>
                <c:pt idx="1811">
                  <c:v>23.12979509578</c:v>
                </c:pt>
                <c:pt idx="1812">
                  <c:v>23.1360061585039</c:v>
                </c:pt>
                <c:pt idx="1813">
                  <c:v>23.239529018569499</c:v>
                </c:pt>
                <c:pt idx="1814">
                  <c:v>23.330257381143898</c:v>
                </c:pt>
                <c:pt idx="1815">
                  <c:v>23.145445017604001</c:v>
                </c:pt>
                <c:pt idx="1816">
                  <c:v>23.5503361227941</c:v>
                </c:pt>
                <c:pt idx="1817">
                  <c:v>23.590772809507001</c:v>
                </c:pt>
                <c:pt idx="1818">
                  <c:v>23.5155725327424</c:v>
                </c:pt>
                <c:pt idx="1819">
                  <c:v>23.428833870632999</c:v>
                </c:pt>
                <c:pt idx="1820">
                  <c:v>23.642199619500801</c:v>
                </c:pt>
                <c:pt idx="1821">
                  <c:v>23.645343331867199</c:v>
                </c:pt>
                <c:pt idx="1822">
                  <c:v>23.817023145876501</c:v>
                </c:pt>
                <c:pt idx="1823">
                  <c:v>23.5232155976332</c:v>
                </c:pt>
                <c:pt idx="1824">
                  <c:v>23.679687359870002</c:v>
                </c:pt>
                <c:pt idx="1825">
                  <c:v>23.830546943452699</c:v>
                </c:pt>
                <c:pt idx="1826">
                  <c:v>23.634869724646499</c:v>
                </c:pt>
                <c:pt idx="1827">
                  <c:v>23.9254743585165</c:v>
                </c:pt>
                <c:pt idx="1828">
                  <c:v>24.077204812200701</c:v>
                </c:pt>
                <c:pt idx="1829">
                  <c:v>24.321169418634799</c:v>
                </c:pt>
                <c:pt idx="1830">
                  <c:v>24.5775604405172</c:v>
                </c:pt>
                <c:pt idx="1831">
                  <c:v>24.682383170734301</c:v>
                </c:pt>
                <c:pt idx="1832">
                  <c:v>24.579418010733701</c:v>
                </c:pt>
                <c:pt idx="1833">
                  <c:v>24.694766686177601</c:v>
                </c:pt>
                <c:pt idx="1834">
                  <c:v>25.022431776367</c:v>
                </c:pt>
                <c:pt idx="1835">
                  <c:v>25.086524383836998</c:v>
                </c:pt>
                <c:pt idx="1836">
                  <c:v>25.251866151107599</c:v>
                </c:pt>
                <c:pt idx="1837">
                  <c:v>25.214819422789802</c:v>
                </c:pt>
                <c:pt idx="1838">
                  <c:v>25.017029807737401</c:v>
                </c:pt>
                <c:pt idx="1839">
                  <c:v>25.211718610428399</c:v>
                </c:pt>
                <c:pt idx="1840">
                  <c:v>25.168809167427298</c:v>
                </c:pt>
                <c:pt idx="1841">
                  <c:v>25.257686823785999</c:v>
                </c:pt>
                <c:pt idx="1842">
                  <c:v>25.2061561957801</c:v>
                </c:pt>
                <c:pt idx="1843">
                  <c:v>24.6916538618148</c:v>
                </c:pt>
                <c:pt idx="1844">
                  <c:v>24.830788874031001</c:v>
                </c:pt>
                <c:pt idx="1845">
                  <c:v>25.0035574901672</c:v>
                </c:pt>
                <c:pt idx="1846">
                  <c:v>25.177935714490999</c:v>
                </c:pt>
                <c:pt idx="1847">
                  <c:v>25.19242733618</c:v>
                </c:pt>
                <c:pt idx="1848">
                  <c:v>25.184084143207599</c:v>
                </c:pt>
                <c:pt idx="1849">
                  <c:v>25.051337799736</c:v>
                </c:pt>
                <c:pt idx="1850">
                  <c:v>25.1682875033665</c:v>
                </c:pt>
                <c:pt idx="1851">
                  <c:v>25.371889211096299</c:v>
                </c:pt>
                <c:pt idx="1852">
                  <c:v>25.470988222646302</c:v>
                </c:pt>
                <c:pt idx="1853">
                  <c:v>25.770141111512601</c:v>
                </c:pt>
                <c:pt idx="1854">
                  <c:v>25.695901794859999</c:v>
                </c:pt>
                <c:pt idx="1855">
                  <c:v>25.512123321440601</c:v>
                </c:pt>
                <c:pt idx="1856">
                  <c:v>25.4349908284508</c:v>
                </c:pt>
                <c:pt idx="1857">
                  <c:v>25.607725982583101</c:v>
                </c:pt>
                <c:pt idx="1858">
                  <c:v>25.5421782069435</c:v>
                </c:pt>
                <c:pt idx="1859">
                  <c:v>25.802763133314699</c:v>
                </c:pt>
                <c:pt idx="1860">
                  <c:v>25.869226395060998</c:v>
                </c:pt>
                <c:pt idx="1861">
                  <c:v>25.498364431837</c:v>
                </c:pt>
                <c:pt idx="1862">
                  <c:v>25.612281105114</c:v>
                </c:pt>
                <c:pt idx="1863">
                  <c:v>25.9911782392745</c:v>
                </c:pt>
                <c:pt idx="1864">
                  <c:v>25.909754029784501</c:v>
                </c:pt>
                <c:pt idx="1865">
                  <c:v>25.861241846130401</c:v>
                </c:pt>
                <c:pt idx="1866">
                  <c:v>25.8408626277552</c:v>
                </c:pt>
                <c:pt idx="1867">
                  <c:v>25.844141904137398</c:v>
                </c:pt>
                <c:pt idx="1868">
                  <c:v>25.8520526650594</c:v>
                </c:pt>
                <c:pt idx="1869">
                  <c:v>25.488827760725499</c:v>
                </c:pt>
                <c:pt idx="1870">
                  <c:v>25.386325920778901</c:v>
                </c:pt>
                <c:pt idx="1871">
                  <c:v>25.028544169079399</c:v>
                </c:pt>
                <c:pt idx="1872">
                  <c:v>25.1810605508552</c:v>
                </c:pt>
                <c:pt idx="1873">
                  <c:v>25.400730884457801</c:v>
                </c:pt>
                <c:pt idx="1874">
                  <c:v>25.313055286239202</c:v>
                </c:pt>
                <c:pt idx="1875">
                  <c:v>25.415932072229499</c:v>
                </c:pt>
                <c:pt idx="1876">
                  <c:v>25.2048477456276</c:v>
                </c:pt>
                <c:pt idx="1877">
                  <c:v>25.204133031544298</c:v>
                </c:pt>
                <c:pt idx="1878">
                  <c:v>25.357185663382602</c:v>
                </c:pt>
                <c:pt idx="1879">
                  <c:v>25.265211484662998</c:v>
                </c:pt>
                <c:pt idx="1880">
                  <c:v>25.574822536748201</c:v>
                </c:pt>
                <c:pt idx="1881">
                  <c:v>25.531054235647002</c:v>
                </c:pt>
                <c:pt idx="1882">
                  <c:v>25.663721643109401</c:v>
                </c:pt>
                <c:pt idx="1883">
                  <c:v>25.801295953143701</c:v>
                </c:pt>
                <c:pt idx="1884">
                  <c:v>25.688316215975899</c:v>
                </c:pt>
                <c:pt idx="1885">
                  <c:v>25.684075121481602</c:v>
                </c:pt>
                <c:pt idx="1886">
                  <c:v>25.723692418098999</c:v>
                </c:pt>
                <c:pt idx="1887">
                  <c:v>25.492358431136999</c:v>
                </c:pt>
                <c:pt idx="1888">
                  <c:v>25.159440664335399</c:v>
                </c:pt>
                <c:pt idx="1889">
                  <c:v>25.311778582090401</c:v>
                </c:pt>
                <c:pt idx="1890">
                  <c:v>25.396337065945701</c:v>
                </c:pt>
                <c:pt idx="1891">
                  <c:v>25.378187789830399</c:v>
                </c:pt>
                <c:pt idx="1892">
                  <c:v>25.299248348630002</c:v>
                </c:pt>
                <c:pt idx="1893">
                  <c:v>25.420137988719699</c:v>
                </c:pt>
                <c:pt idx="1894">
                  <c:v>25.4242581051999</c:v>
                </c:pt>
                <c:pt idx="1895">
                  <c:v>25.327080155873801</c:v>
                </c:pt>
                <c:pt idx="1896">
                  <c:v>25.250951523001</c:v>
                </c:pt>
                <c:pt idx="1897">
                  <c:v>25.4212628268508</c:v>
                </c:pt>
                <c:pt idx="1898">
                  <c:v>25.379350379965899</c:v>
                </c:pt>
                <c:pt idx="1899">
                  <c:v>25.193491256304</c:v>
                </c:pt>
                <c:pt idx="1900">
                  <c:v>25.710181490524299</c:v>
                </c:pt>
                <c:pt idx="1901">
                  <c:v>25.489235310773001</c:v>
                </c:pt>
                <c:pt idx="1902">
                  <c:v>25.693348386562398</c:v>
                </c:pt>
                <c:pt idx="1903">
                  <c:v>25.742714280316001</c:v>
                </c:pt>
                <c:pt idx="1904">
                  <c:v>25.737231659677001</c:v>
                </c:pt>
                <c:pt idx="1905">
                  <c:v>25.681655561199602</c:v>
                </c:pt>
                <c:pt idx="1906">
                  <c:v>25.541393136852001</c:v>
                </c:pt>
                <c:pt idx="1907">
                  <c:v>25.395434449840501</c:v>
                </c:pt>
                <c:pt idx="1908">
                  <c:v>25.456751426987001</c:v>
                </c:pt>
                <c:pt idx="1909">
                  <c:v>25.776279244228</c:v>
                </c:pt>
                <c:pt idx="1910">
                  <c:v>25.565686551683399</c:v>
                </c:pt>
                <c:pt idx="1911">
                  <c:v>25.779634882619099</c:v>
                </c:pt>
                <c:pt idx="1912">
                  <c:v>25.741271124147801</c:v>
                </c:pt>
                <c:pt idx="1913">
                  <c:v>25.755850261847002</c:v>
                </c:pt>
                <c:pt idx="1914">
                  <c:v>25.534500822048699</c:v>
                </c:pt>
                <c:pt idx="1915">
                  <c:v>25.6986688451825</c:v>
                </c:pt>
                <c:pt idx="1916">
                  <c:v>26.033336074188</c:v>
                </c:pt>
                <c:pt idx="1917">
                  <c:v>26.147235587463001</c:v>
                </c:pt>
                <c:pt idx="1918">
                  <c:v>26.0171516183017</c:v>
                </c:pt>
                <c:pt idx="1919">
                  <c:v>25.864044074456999</c:v>
                </c:pt>
                <c:pt idx="1920">
                  <c:v>25.7495645531144</c:v>
                </c:pt>
                <c:pt idx="1921">
                  <c:v>25.8655266986298</c:v>
                </c:pt>
                <c:pt idx="1922">
                  <c:v>25.817726655058699</c:v>
                </c:pt>
                <c:pt idx="1923">
                  <c:v>26.070926774569202</c:v>
                </c:pt>
                <c:pt idx="1924">
                  <c:v>26.064773197851999</c:v>
                </c:pt>
                <c:pt idx="1925">
                  <c:v>26.051167890266299</c:v>
                </c:pt>
                <c:pt idx="1926">
                  <c:v>26.049795090106301</c:v>
                </c:pt>
                <c:pt idx="1927">
                  <c:v>25.6905109802317</c:v>
                </c:pt>
                <c:pt idx="1928">
                  <c:v>25.8755223997948</c:v>
                </c:pt>
                <c:pt idx="1929">
                  <c:v>25.891523243659702</c:v>
                </c:pt>
                <c:pt idx="1930">
                  <c:v>26.0040877087791</c:v>
                </c:pt>
                <c:pt idx="1931">
                  <c:v>26.088820366654701</c:v>
                </c:pt>
                <c:pt idx="1932">
                  <c:v>26.115611419777199</c:v>
                </c:pt>
                <c:pt idx="1933">
                  <c:v>26.297093884929001</c:v>
                </c:pt>
                <c:pt idx="1934">
                  <c:v>26.0118139996796</c:v>
                </c:pt>
                <c:pt idx="1935">
                  <c:v>26.088431692609401</c:v>
                </c:pt>
                <c:pt idx="1936">
                  <c:v>26.199271577527799</c:v>
                </c:pt>
                <c:pt idx="1937">
                  <c:v>26.098447127776701</c:v>
                </c:pt>
                <c:pt idx="1938">
                  <c:v>26.444802892144502</c:v>
                </c:pt>
                <c:pt idx="1939">
                  <c:v>26.397654928649398</c:v>
                </c:pt>
                <c:pt idx="1940">
                  <c:v>26.5153545243673</c:v>
                </c:pt>
                <c:pt idx="1941">
                  <c:v>26.4772893499308</c:v>
                </c:pt>
                <c:pt idx="1942">
                  <c:v>26.395364068382399</c:v>
                </c:pt>
                <c:pt idx="1943">
                  <c:v>26.423072323611802</c:v>
                </c:pt>
                <c:pt idx="1944">
                  <c:v>26.396467456511001</c:v>
                </c:pt>
                <c:pt idx="1945">
                  <c:v>26.571259236883002</c:v>
                </c:pt>
                <c:pt idx="1946">
                  <c:v>26.512765080065499</c:v>
                </c:pt>
                <c:pt idx="1947">
                  <c:v>26.139486130559799</c:v>
                </c:pt>
                <c:pt idx="1948">
                  <c:v>26.441086035711301</c:v>
                </c:pt>
                <c:pt idx="1949">
                  <c:v>26.303570069683801</c:v>
                </c:pt>
                <c:pt idx="1950">
                  <c:v>26.5898400870486</c:v>
                </c:pt>
                <c:pt idx="1951">
                  <c:v>26.486014352947699</c:v>
                </c:pt>
                <c:pt idx="1952">
                  <c:v>26.535858152757001</c:v>
                </c:pt>
                <c:pt idx="1953">
                  <c:v>26.557956803332601</c:v>
                </c:pt>
                <c:pt idx="1954">
                  <c:v>26.364592752796</c:v>
                </c:pt>
                <c:pt idx="1955">
                  <c:v>26.4228878535903</c:v>
                </c:pt>
                <c:pt idx="1956">
                  <c:v>26.389746741727699</c:v>
                </c:pt>
                <c:pt idx="1957">
                  <c:v>26.640214130919698</c:v>
                </c:pt>
                <c:pt idx="1958">
                  <c:v>26.778472267033699</c:v>
                </c:pt>
                <c:pt idx="1959">
                  <c:v>26.769258203959801</c:v>
                </c:pt>
                <c:pt idx="1960">
                  <c:v>26.804091292019599</c:v>
                </c:pt>
                <c:pt idx="1961">
                  <c:v>26.538324903044501</c:v>
                </c:pt>
                <c:pt idx="1962">
                  <c:v>26.265384775233301</c:v>
                </c:pt>
                <c:pt idx="1963">
                  <c:v>26.514588330277999</c:v>
                </c:pt>
                <c:pt idx="1964">
                  <c:v>26.258944626482702</c:v>
                </c:pt>
                <c:pt idx="1965">
                  <c:v>26.392488052047199</c:v>
                </c:pt>
                <c:pt idx="1966">
                  <c:v>25.642233888604999</c:v>
                </c:pt>
                <c:pt idx="1967">
                  <c:v>25.6144990353725</c:v>
                </c:pt>
                <c:pt idx="1968">
                  <c:v>25.3767274736602</c:v>
                </c:pt>
                <c:pt idx="1969">
                  <c:v>25.237125709389598</c:v>
                </c:pt>
                <c:pt idx="1970">
                  <c:v>25.2263123341293</c:v>
                </c:pt>
                <c:pt idx="1971">
                  <c:v>25.578103529130601</c:v>
                </c:pt>
                <c:pt idx="1972">
                  <c:v>25.537917378446899</c:v>
                </c:pt>
                <c:pt idx="1973">
                  <c:v>25.622877406349001</c:v>
                </c:pt>
                <c:pt idx="1974">
                  <c:v>25.613272095229501</c:v>
                </c:pt>
                <c:pt idx="1975">
                  <c:v>25.595029297103299</c:v>
                </c:pt>
                <c:pt idx="1976">
                  <c:v>25.496010079562598</c:v>
                </c:pt>
                <c:pt idx="1977">
                  <c:v>25.365743356380001</c:v>
                </c:pt>
                <c:pt idx="1978">
                  <c:v>25.171801013776001</c:v>
                </c:pt>
                <c:pt idx="1979">
                  <c:v>25.478559215528701</c:v>
                </c:pt>
                <c:pt idx="1980">
                  <c:v>25.448604716037501</c:v>
                </c:pt>
                <c:pt idx="1981">
                  <c:v>25.6299825051771</c:v>
                </c:pt>
                <c:pt idx="1982">
                  <c:v>25.595361343141999</c:v>
                </c:pt>
                <c:pt idx="1983">
                  <c:v>25.447303987885899</c:v>
                </c:pt>
                <c:pt idx="1984">
                  <c:v>25.135922023594301</c:v>
                </c:pt>
                <c:pt idx="1985">
                  <c:v>25.4044031248858</c:v>
                </c:pt>
                <c:pt idx="1986">
                  <c:v>25.445000257617401</c:v>
                </c:pt>
                <c:pt idx="1987">
                  <c:v>25.7008069814317</c:v>
                </c:pt>
                <c:pt idx="1988">
                  <c:v>25.7638288047769</c:v>
                </c:pt>
                <c:pt idx="1989">
                  <c:v>25.931182582281998</c:v>
                </c:pt>
                <c:pt idx="1990">
                  <c:v>25.8577540757239</c:v>
                </c:pt>
                <c:pt idx="1991">
                  <c:v>25.9180749147543</c:v>
                </c:pt>
                <c:pt idx="1992">
                  <c:v>25.614777885405001</c:v>
                </c:pt>
                <c:pt idx="1993">
                  <c:v>26.017744496370799</c:v>
                </c:pt>
                <c:pt idx="1994">
                  <c:v>25.944785315867399</c:v>
                </c:pt>
                <c:pt idx="1995">
                  <c:v>25.880996440432799</c:v>
                </c:pt>
                <c:pt idx="1996">
                  <c:v>26.051376384290599</c:v>
                </c:pt>
                <c:pt idx="1997">
                  <c:v>26.1376105423412</c:v>
                </c:pt>
                <c:pt idx="1998">
                  <c:v>26.1768863549188</c:v>
                </c:pt>
                <c:pt idx="1999">
                  <c:v>26.1101682671428</c:v>
                </c:pt>
                <c:pt idx="2000">
                  <c:v>26.100412806005799</c:v>
                </c:pt>
                <c:pt idx="2001">
                  <c:v>26.141885956839499</c:v>
                </c:pt>
                <c:pt idx="2002">
                  <c:v>26.2754800044099</c:v>
                </c:pt>
                <c:pt idx="2003">
                  <c:v>26.273270654152402</c:v>
                </c:pt>
                <c:pt idx="2004">
                  <c:v>26.490744507498999</c:v>
                </c:pt>
                <c:pt idx="2005">
                  <c:v>26.698426005704299</c:v>
                </c:pt>
                <c:pt idx="2006">
                  <c:v>26.766105911592401</c:v>
                </c:pt>
                <c:pt idx="2007">
                  <c:v>26.6401034489068</c:v>
                </c:pt>
                <c:pt idx="2008">
                  <c:v>26.416469154842201</c:v>
                </c:pt>
                <c:pt idx="2009">
                  <c:v>26.238780766132599</c:v>
                </c:pt>
                <c:pt idx="2010">
                  <c:v>26.200191353634999</c:v>
                </c:pt>
                <c:pt idx="2011">
                  <c:v>26.325553748246001</c:v>
                </c:pt>
                <c:pt idx="2012">
                  <c:v>26.453895977204301</c:v>
                </c:pt>
                <c:pt idx="2013">
                  <c:v>26.403583709340399</c:v>
                </c:pt>
                <c:pt idx="2014">
                  <c:v>26.687034338376598</c:v>
                </c:pt>
                <c:pt idx="2015">
                  <c:v>26.742356468824401</c:v>
                </c:pt>
                <c:pt idx="2016">
                  <c:v>26.800779411633599</c:v>
                </c:pt>
                <c:pt idx="2017">
                  <c:v>26.625223153172499</c:v>
                </c:pt>
                <c:pt idx="2018">
                  <c:v>26.227964816871999</c:v>
                </c:pt>
                <c:pt idx="2019">
                  <c:v>26.463831618362299</c:v>
                </c:pt>
                <c:pt idx="2020">
                  <c:v>26.395182172361199</c:v>
                </c:pt>
                <c:pt idx="2021">
                  <c:v>26.166165643669299</c:v>
                </c:pt>
                <c:pt idx="2022">
                  <c:v>25.9365330709056</c:v>
                </c:pt>
                <c:pt idx="2023">
                  <c:v>25.1367542836913</c:v>
                </c:pt>
                <c:pt idx="2024">
                  <c:v>24.700463806841601</c:v>
                </c:pt>
                <c:pt idx="2025">
                  <c:v>24.698051968560499</c:v>
                </c:pt>
                <c:pt idx="2026">
                  <c:v>24.265767494177702</c:v>
                </c:pt>
                <c:pt idx="2027">
                  <c:v>24.692729793940199</c:v>
                </c:pt>
                <c:pt idx="2028">
                  <c:v>24.4955759569619</c:v>
                </c:pt>
                <c:pt idx="2029">
                  <c:v>24.439360648409998</c:v>
                </c:pt>
                <c:pt idx="2030">
                  <c:v>24.959252939003498</c:v>
                </c:pt>
                <c:pt idx="2031">
                  <c:v>24.722547013415401</c:v>
                </c:pt>
                <c:pt idx="2032">
                  <c:v>24.967721399990499</c:v>
                </c:pt>
                <c:pt idx="2033">
                  <c:v>25.121712683938199</c:v>
                </c:pt>
                <c:pt idx="2034">
                  <c:v>25.632787307504</c:v>
                </c:pt>
                <c:pt idx="2035">
                  <c:v>25.336634844987401</c:v>
                </c:pt>
                <c:pt idx="2036">
                  <c:v>25.374763511431301</c:v>
                </c:pt>
                <c:pt idx="2037">
                  <c:v>25.4456978116987</c:v>
                </c:pt>
                <c:pt idx="2038">
                  <c:v>25.776752860283199</c:v>
                </c:pt>
                <c:pt idx="2039">
                  <c:v>25.993638983561301</c:v>
                </c:pt>
                <c:pt idx="2040">
                  <c:v>26.258273670404499</c:v>
                </c:pt>
                <c:pt idx="2041">
                  <c:v>25.930438696195299</c:v>
                </c:pt>
                <c:pt idx="2042">
                  <c:v>25.784232905155001</c:v>
                </c:pt>
                <c:pt idx="2043">
                  <c:v>25.400894762476899</c:v>
                </c:pt>
                <c:pt idx="2044">
                  <c:v>25.009578934869001</c:v>
                </c:pt>
                <c:pt idx="2045">
                  <c:v>25.097294001092202</c:v>
                </c:pt>
                <c:pt idx="2046">
                  <c:v>25.110951646684001</c:v>
                </c:pt>
                <c:pt idx="2047">
                  <c:v>25.1714337897332</c:v>
                </c:pt>
                <c:pt idx="2048">
                  <c:v>25.448727410051799</c:v>
                </c:pt>
                <c:pt idx="2049">
                  <c:v>25.434561828400799</c:v>
                </c:pt>
                <c:pt idx="2050">
                  <c:v>25.488385890674</c:v>
                </c:pt>
                <c:pt idx="2051">
                  <c:v>25.271960513449599</c:v>
                </c:pt>
                <c:pt idx="2052">
                  <c:v>25.197710042795698</c:v>
                </c:pt>
                <c:pt idx="2053">
                  <c:v>25.336411764961401</c:v>
                </c:pt>
                <c:pt idx="2054">
                  <c:v>25.252041183128</c:v>
                </c:pt>
                <c:pt idx="2055">
                  <c:v>25.176262614296</c:v>
                </c:pt>
                <c:pt idx="2056">
                  <c:v>25.1624350846844</c:v>
                </c:pt>
                <c:pt idx="2057">
                  <c:v>25.178906970604199</c:v>
                </c:pt>
                <c:pt idx="2058">
                  <c:v>24.792969945623199</c:v>
                </c:pt>
                <c:pt idx="2059">
                  <c:v>24.764722866330999</c:v>
                </c:pt>
                <c:pt idx="2060">
                  <c:v>24.627434270329999</c:v>
                </c:pt>
                <c:pt idx="2061">
                  <c:v>24.692213277880001</c:v>
                </c:pt>
                <c:pt idx="2062">
                  <c:v>24.886225976492199</c:v>
                </c:pt>
                <c:pt idx="2063">
                  <c:v>24.796528930038001</c:v>
                </c:pt>
                <c:pt idx="2064">
                  <c:v>24.384350829998599</c:v>
                </c:pt>
                <c:pt idx="2065">
                  <c:v>24.817670052501999</c:v>
                </c:pt>
                <c:pt idx="2066">
                  <c:v>24.7940330077471</c:v>
                </c:pt>
                <c:pt idx="2067">
                  <c:v>24.925342201051201</c:v>
                </c:pt>
                <c:pt idx="2068">
                  <c:v>25.080255835106399</c:v>
                </c:pt>
                <c:pt idx="2069">
                  <c:v>24.749790232590598</c:v>
                </c:pt>
                <c:pt idx="2070">
                  <c:v>24.822160825025399</c:v>
                </c:pt>
                <c:pt idx="2071">
                  <c:v>24.669397339220801</c:v>
                </c:pt>
                <c:pt idx="2072">
                  <c:v>24.630851684728299</c:v>
                </c:pt>
                <c:pt idx="2073">
                  <c:v>24.813972072071</c:v>
                </c:pt>
                <c:pt idx="2074">
                  <c:v>24.8145263401356</c:v>
                </c:pt>
                <c:pt idx="2075">
                  <c:v>24.645540646440299</c:v>
                </c:pt>
                <c:pt idx="2076">
                  <c:v>24.565411159101199</c:v>
                </c:pt>
                <c:pt idx="2077">
                  <c:v>24.6572540638055</c:v>
                </c:pt>
                <c:pt idx="2078">
                  <c:v>24.7227615134404</c:v>
                </c:pt>
                <c:pt idx="2079">
                  <c:v>24.437101534146699</c:v>
                </c:pt>
                <c:pt idx="2080">
                  <c:v>24.725189653723401</c:v>
                </c:pt>
                <c:pt idx="2081">
                  <c:v>24.748587316450401</c:v>
                </c:pt>
                <c:pt idx="2082">
                  <c:v>24.864926982009798</c:v>
                </c:pt>
                <c:pt idx="2083">
                  <c:v>25.390379971251399</c:v>
                </c:pt>
                <c:pt idx="2084">
                  <c:v>25.219093979288001</c:v>
                </c:pt>
                <c:pt idx="2085">
                  <c:v>25.149482715174798</c:v>
                </c:pt>
                <c:pt idx="2086">
                  <c:v>25.5163258059304</c:v>
                </c:pt>
                <c:pt idx="2087">
                  <c:v>25.768097355274399</c:v>
                </c:pt>
                <c:pt idx="2088">
                  <c:v>25.658559914507801</c:v>
                </c:pt>
                <c:pt idx="2089">
                  <c:v>25.9964026018834</c:v>
                </c:pt>
                <c:pt idx="2090">
                  <c:v>25.520878354461001</c:v>
                </c:pt>
                <c:pt idx="2091">
                  <c:v>25.587836682264999</c:v>
                </c:pt>
                <c:pt idx="2092">
                  <c:v>25.591639338708202</c:v>
                </c:pt>
                <c:pt idx="2093">
                  <c:v>25.4730525708869</c:v>
                </c:pt>
                <c:pt idx="2094">
                  <c:v>25.5711726043228</c:v>
                </c:pt>
                <c:pt idx="2095">
                  <c:v>25.497509863737399</c:v>
                </c:pt>
                <c:pt idx="2096">
                  <c:v>25.2311008326874</c:v>
                </c:pt>
                <c:pt idx="2097">
                  <c:v>25.327618121936499</c:v>
                </c:pt>
                <c:pt idx="2098">
                  <c:v>25.087811383986999</c:v>
                </c:pt>
                <c:pt idx="2099">
                  <c:v>24.829301959857698</c:v>
                </c:pt>
                <c:pt idx="2100">
                  <c:v>24.8440037915712</c:v>
                </c:pt>
                <c:pt idx="2101">
                  <c:v>24.924847134993499</c:v>
                </c:pt>
                <c:pt idx="2102">
                  <c:v>25.253413983287999</c:v>
                </c:pt>
                <c:pt idx="2103">
                  <c:v>25.1992338509733</c:v>
                </c:pt>
                <c:pt idx="2104">
                  <c:v>24.961233203234301</c:v>
                </c:pt>
                <c:pt idx="2105">
                  <c:v>24.758930507655901</c:v>
                </c:pt>
                <c:pt idx="2106">
                  <c:v>24.558905802342998</c:v>
                </c:pt>
                <c:pt idx="2107">
                  <c:v>24.6516659091542</c:v>
                </c:pt>
                <c:pt idx="2108">
                  <c:v>24.616433851047901</c:v>
                </c:pt>
                <c:pt idx="2109">
                  <c:v>24.727456489987599</c:v>
                </c:pt>
                <c:pt idx="2110">
                  <c:v>24.946112667472001</c:v>
                </c:pt>
                <c:pt idx="2111">
                  <c:v>24.979091617315699</c:v>
                </c:pt>
                <c:pt idx="2112">
                  <c:v>24.744109413928498</c:v>
                </c:pt>
                <c:pt idx="2113">
                  <c:v>24.605443727767</c:v>
                </c:pt>
                <c:pt idx="2114">
                  <c:v>24.804999965025299</c:v>
                </c:pt>
                <c:pt idx="2115">
                  <c:v>24.946708977541501</c:v>
                </c:pt>
                <c:pt idx="2116">
                  <c:v>25.063835429192601</c:v>
                </c:pt>
                <c:pt idx="2117">
                  <c:v>24.8880054686996</c:v>
                </c:pt>
                <c:pt idx="2118">
                  <c:v>24.501731249679299</c:v>
                </c:pt>
                <c:pt idx="2119">
                  <c:v>24.537086859799999</c:v>
                </c:pt>
                <c:pt idx="2120">
                  <c:v>24.244580897708399</c:v>
                </c:pt>
                <c:pt idx="2121">
                  <c:v>24.5089890725252</c:v>
                </c:pt>
                <c:pt idx="2122">
                  <c:v>24.434470047840001</c:v>
                </c:pt>
                <c:pt idx="2123">
                  <c:v>24.655075601551601</c:v>
                </c:pt>
                <c:pt idx="2124">
                  <c:v>24.7434942278568</c:v>
                </c:pt>
                <c:pt idx="2125">
                  <c:v>24.6095810042492</c:v>
                </c:pt>
                <c:pt idx="2126">
                  <c:v>24.764468040301299</c:v>
                </c:pt>
                <c:pt idx="2127">
                  <c:v>24.954095500402399</c:v>
                </c:pt>
                <c:pt idx="2128">
                  <c:v>25.2690518931106</c:v>
                </c:pt>
                <c:pt idx="2129">
                  <c:v>25.098576711241702</c:v>
                </c:pt>
                <c:pt idx="2130">
                  <c:v>25.4237913531455</c:v>
                </c:pt>
                <c:pt idx="2131">
                  <c:v>25.448318144004102</c:v>
                </c:pt>
                <c:pt idx="2132">
                  <c:v>25.391875465425699</c:v>
                </c:pt>
                <c:pt idx="2133">
                  <c:v>25.634792453737699</c:v>
                </c:pt>
                <c:pt idx="2134">
                  <c:v>25.5547075824038</c:v>
                </c:pt>
                <c:pt idx="2135">
                  <c:v>25.5644124215349</c:v>
                </c:pt>
                <c:pt idx="2136">
                  <c:v>25.776429394245501</c:v>
                </c:pt>
                <c:pt idx="2137">
                  <c:v>25.755625465820799</c:v>
                </c:pt>
                <c:pt idx="2138">
                  <c:v>25.975541187451999</c:v>
                </c:pt>
                <c:pt idx="2139">
                  <c:v>26.002776684626301</c:v>
                </c:pt>
                <c:pt idx="2140">
                  <c:v>26.363949252721</c:v>
                </c:pt>
                <c:pt idx="2141">
                  <c:v>26.276793602563</c:v>
                </c:pt>
                <c:pt idx="2142">
                  <c:v>26.148882947655</c:v>
                </c:pt>
                <c:pt idx="2143">
                  <c:v>25.910528803874801</c:v>
                </c:pt>
                <c:pt idx="2144">
                  <c:v>25.9327115384602</c:v>
                </c:pt>
                <c:pt idx="2145">
                  <c:v>25.893550697896</c:v>
                </c:pt>
                <c:pt idx="2146">
                  <c:v>25.997838894050801</c:v>
                </c:pt>
                <c:pt idx="2147">
                  <c:v>25.8886901273295</c:v>
                </c:pt>
                <c:pt idx="2148">
                  <c:v>25.8185820811584</c:v>
                </c:pt>
                <c:pt idx="2149">
                  <c:v>25.1434990224774</c:v>
                </c:pt>
                <c:pt idx="2150">
                  <c:v>25.318300240850501</c:v>
                </c:pt>
                <c:pt idx="2151">
                  <c:v>25.239480061664</c:v>
                </c:pt>
                <c:pt idx="2152">
                  <c:v>25.4457141137006</c:v>
                </c:pt>
                <c:pt idx="2153">
                  <c:v>25.652327401781399</c:v>
                </c:pt>
                <c:pt idx="2154">
                  <c:v>25.323715079481602</c:v>
                </c:pt>
                <c:pt idx="2155">
                  <c:v>25.5398109846676</c:v>
                </c:pt>
                <c:pt idx="2156">
                  <c:v>25.458476007188001</c:v>
                </c:pt>
                <c:pt idx="2157">
                  <c:v>25.658803586536202</c:v>
                </c:pt>
                <c:pt idx="2158">
                  <c:v>25.815464108794998</c:v>
                </c:pt>
                <c:pt idx="2159">
                  <c:v>25.901125122778801</c:v>
                </c:pt>
                <c:pt idx="2160">
                  <c:v>25.857331939674701</c:v>
                </c:pt>
                <c:pt idx="2161">
                  <c:v>25.962009667874899</c:v>
                </c:pt>
                <c:pt idx="2162">
                  <c:v>26.185778667955201</c:v>
                </c:pt>
                <c:pt idx="2163">
                  <c:v>26.178281463081401</c:v>
                </c:pt>
                <c:pt idx="2164">
                  <c:v>26.196127865161401</c:v>
                </c:pt>
                <c:pt idx="2165">
                  <c:v>26.199838715593899</c:v>
                </c:pt>
                <c:pt idx="2166">
                  <c:v>26.039676694927</c:v>
                </c:pt>
                <c:pt idx="2167">
                  <c:v>25.936330582882</c:v>
                </c:pt>
                <c:pt idx="2168">
                  <c:v>25.734244961328901</c:v>
                </c:pt>
                <c:pt idx="2169">
                  <c:v>25.293940760011399</c:v>
                </c:pt>
                <c:pt idx="2170">
                  <c:v>25.331240598358701</c:v>
                </c:pt>
                <c:pt idx="2171">
                  <c:v>25.3424512276653</c:v>
                </c:pt>
                <c:pt idx="2172">
                  <c:v>25.358529291539199</c:v>
                </c:pt>
                <c:pt idx="2173">
                  <c:v>25.206349245802599</c:v>
                </c:pt>
                <c:pt idx="2174">
                  <c:v>25.347573488262299</c:v>
                </c:pt>
                <c:pt idx="2175">
                  <c:v>25.2535109372993</c:v>
                </c:pt>
                <c:pt idx="2176">
                  <c:v>25.0872236539185</c:v>
                </c:pt>
                <c:pt idx="2177">
                  <c:v>24.871374852761299</c:v>
                </c:pt>
                <c:pt idx="2178">
                  <c:v>24.912916643603001</c:v>
                </c:pt>
                <c:pt idx="2179">
                  <c:v>24.802672210754</c:v>
                </c:pt>
                <c:pt idx="2180">
                  <c:v>24.938258534556599</c:v>
                </c:pt>
                <c:pt idx="2181">
                  <c:v>25.033445923650699</c:v>
                </c:pt>
                <c:pt idx="2182">
                  <c:v>24.860477393491202</c:v>
                </c:pt>
                <c:pt idx="2183">
                  <c:v>25.146900992873899</c:v>
                </c:pt>
                <c:pt idx="2184">
                  <c:v>25.048896789451501</c:v>
                </c:pt>
                <c:pt idx="2185">
                  <c:v>24.972839370587</c:v>
                </c:pt>
                <c:pt idx="2186">
                  <c:v>24.944487615282601</c:v>
                </c:pt>
                <c:pt idx="2187">
                  <c:v>24.923086518788299</c:v>
                </c:pt>
                <c:pt idx="2188">
                  <c:v>24.956219908649999</c:v>
                </c:pt>
                <c:pt idx="2189">
                  <c:v>24.8930934092926</c:v>
                </c:pt>
                <c:pt idx="2190">
                  <c:v>23.777049779217599</c:v>
                </c:pt>
                <c:pt idx="2191">
                  <c:v>23.759790249205999</c:v>
                </c:pt>
                <c:pt idx="2192">
                  <c:v>23.205861952645598</c:v>
                </c:pt>
                <c:pt idx="2193">
                  <c:v>23.1239023510932</c:v>
                </c:pt>
                <c:pt idx="2194">
                  <c:v>22.669014722076</c:v>
                </c:pt>
                <c:pt idx="2195">
                  <c:v>22.4601534737332</c:v>
                </c:pt>
                <c:pt idx="2196">
                  <c:v>22.799705297308002</c:v>
                </c:pt>
                <c:pt idx="2197">
                  <c:v>22.736181543904301</c:v>
                </c:pt>
                <c:pt idx="2198">
                  <c:v>23.214036977598401</c:v>
                </c:pt>
                <c:pt idx="2199">
                  <c:v>23.273504964529401</c:v>
                </c:pt>
                <c:pt idx="2200">
                  <c:v>23.510107072105399</c:v>
                </c:pt>
                <c:pt idx="2201">
                  <c:v>23.3239828264126</c:v>
                </c:pt>
                <c:pt idx="2202">
                  <c:v>23.213017673479602</c:v>
                </c:pt>
                <c:pt idx="2203">
                  <c:v>22.591717493067001</c:v>
                </c:pt>
                <c:pt idx="2204">
                  <c:v>22.680763317445301</c:v>
                </c:pt>
                <c:pt idx="2205">
                  <c:v>22.335038183150999</c:v>
                </c:pt>
                <c:pt idx="2206">
                  <c:v>22.258568924238499</c:v>
                </c:pt>
                <c:pt idx="2207">
                  <c:v>22.780264731042202</c:v>
                </c:pt>
                <c:pt idx="2208">
                  <c:v>22.6734274165903</c:v>
                </c:pt>
                <c:pt idx="2209">
                  <c:v>22.995892168173601</c:v>
                </c:pt>
                <c:pt idx="2210">
                  <c:v>23.294466764972501</c:v>
                </c:pt>
                <c:pt idx="2211">
                  <c:v>23.390771270196801</c:v>
                </c:pt>
                <c:pt idx="2212">
                  <c:v>23.127475921509699</c:v>
                </c:pt>
                <c:pt idx="2213">
                  <c:v>23.199371181889099</c:v>
                </c:pt>
                <c:pt idx="2214">
                  <c:v>23.640753031332199</c:v>
                </c:pt>
                <c:pt idx="2215">
                  <c:v>23.8573491505765</c:v>
                </c:pt>
                <c:pt idx="2216">
                  <c:v>23.891653710574701</c:v>
                </c:pt>
                <c:pt idx="2217">
                  <c:v>23.833130381753801</c:v>
                </c:pt>
                <c:pt idx="2218">
                  <c:v>23.573155493453701</c:v>
                </c:pt>
                <c:pt idx="2219">
                  <c:v>23.617210366588299</c:v>
                </c:pt>
                <c:pt idx="2220">
                  <c:v>23.088592214977801</c:v>
                </c:pt>
                <c:pt idx="2221">
                  <c:v>23.224018950761799</c:v>
                </c:pt>
                <c:pt idx="2222">
                  <c:v>23.276501958878701</c:v>
                </c:pt>
                <c:pt idx="2223">
                  <c:v>22.8902740718638</c:v>
                </c:pt>
                <c:pt idx="2224">
                  <c:v>22.970698711237301</c:v>
                </c:pt>
                <c:pt idx="2225">
                  <c:v>22.9111483562967</c:v>
                </c:pt>
                <c:pt idx="2226">
                  <c:v>23.361875542829001</c:v>
                </c:pt>
                <c:pt idx="2227">
                  <c:v>23.841197298693999</c:v>
                </c:pt>
                <c:pt idx="2228">
                  <c:v>23.6426166075494</c:v>
                </c:pt>
                <c:pt idx="2229">
                  <c:v>23.588955565295201</c:v>
                </c:pt>
                <c:pt idx="2230">
                  <c:v>23.593898503871301</c:v>
                </c:pt>
                <c:pt idx="2231">
                  <c:v>23.654448428928401</c:v>
                </c:pt>
                <c:pt idx="2232">
                  <c:v>23.6546045849466</c:v>
                </c:pt>
                <c:pt idx="2233">
                  <c:v>23.729511425677</c:v>
                </c:pt>
                <c:pt idx="2234">
                  <c:v>23.6721086449867</c:v>
                </c:pt>
                <c:pt idx="2235">
                  <c:v>23.207529904840001</c:v>
                </c:pt>
                <c:pt idx="2236">
                  <c:v>23.537506447298799</c:v>
                </c:pt>
                <c:pt idx="2237">
                  <c:v>23.297555565332502</c:v>
                </c:pt>
                <c:pt idx="2238">
                  <c:v>23.501557959109</c:v>
                </c:pt>
                <c:pt idx="2239">
                  <c:v>23.609485791688002</c:v>
                </c:pt>
                <c:pt idx="2240">
                  <c:v>23.807368070751199</c:v>
                </c:pt>
                <c:pt idx="2241">
                  <c:v>23.848188283508801</c:v>
                </c:pt>
                <c:pt idx="2242">
                  <c:v>23.596478510171998</c:v>
                </c:pt>
                <c:pt idx="2243">
                  <c:v>23.424218688095099</c:v>
                </c:pt>
                <c:pt idx="2244">
                  <c:v>23.208259204925</c:v>
                </c:pt>
                <c:pt idx="2245">
                  <c:v>22.9329501388377</c:v>
                </c:pt>
                <c:pt idx="2246">
                  <c:v>22.7590043465643</c:v>
                </c:pt>
                <c:pt idx="2247">
                  <c:v>22.392089183800302</c:v>
                </c:pt>
                <c:pt idx="2248">
                  <c:v>22.7199001340067</c:v>
                </c:pt>
                <c:pt idx="2249">
                  <c:v>23.0071456974852</c:v>
                </c:pt>
                <c:pt idx="2250">
                  <c:v>22.9692358210668</c:v>
                </c:pt>
                <c:pt idx="2251">
                  <c:v>23.438675131779998</c:v>
                </c:pt>
                <c:pt idx="2252">
                  <c:v>23.574898091656799</c:v>
                </c:pt>
                <c:pt idx="2253">
                  <c:v>23.7799300855533</c:v>
                </c:pt>
                <c:pt idx="2254">
                  <c:v>23.926446472629799</c:v>
                </c:pt>
                <c:pt idx="2255">
                  <c:v>23.771463340566498</c:v>
                </c:pt>
                <c:pt idx="2256">
                  <c:v>23.771849440611501</c:v>
                </c:pt>
                <c:pt idx="2257">
                  <c:v>23.2720626663613</c:v>
                </c:pt>
                <c:pt idx="2258">
                  <c:v>23.433533137180699</c:v>
                </c:pt>
                <c:pt idx="2259">
                  <c:v>23.543351143980001</c:v>
                </c:pt>
                <c:pt idx="2260">
                  <c:v>23.673035285094699</c:v>
                </c:pt>
                <c:pt idx="2261">
                  <c:v>23.890287774415501</c:v>
                </c:pt>
                <c:pt idx="2262">
                  <c:v>23.918691867726</c:v>
                </c:pt>
                <c:pt idx="2263">
                  <c:v>23.9095121246561</c:v>
                </c:pt>
                <c:pt idx="2264">
                  <c:v>23.7962904314601</c:v>
                </c:pt>
                <c:pt idx="2265">
                  <c:v>23.703591242656</c:v>
                </c:pt>
                <c:pt idx="2266">
                  <c:v>23.473684109860301</c:v>
                </c:pt>
                <c:pt idx="2267">
                  <c:v>23.379646440900199</c:v>
                </c:pt>
                <c:pt idx="2268">
                  <c:v>23.559026805807001</c:v>
                </c:pt>
                <c:pt idx="2269">
                  <c:v>23.673249785119701</c:v>
                </c:pt>
                <c:pt idx="2270">
                  <c:v>23.5242546357543</c:v>
                </c:pt>
                <c:pt idx="2271">
                  <c:v>24.127820812100001</c:v>
                </c:pt>
                <c:pt idx="2272">
                  <c:v>23.969468313644001</c:v>
                </c:pt>
                <c:pt idx="2273">
                  <c:v>24.492153394563001</c:v>
                </c:pt>
                <c:pt idx="2274">
                  <c:v>24.381552033672399</c:v>
                </c:pt>
                <c:pt idx="2275">
                  <c:v>24.289521226946199</c:v>
                </c:pt>
                <c:pt idx="2276">
                  <c:v>24.1303673563968</c:v>
                </c:pt>
                <c:pt idx="2277">
                  <c:v>24.396070253364499</c:v>
                </c:pt>
                <c:pt idx="2278">
                  <c:v>24.655320989580201</c:v>
                </c:pt>
                <c:pt idx="2279">
                  <c:v>24.6434213861933</c:v>
                </c:pt>
                <c:pt idx="2280">
                  <c:v>24.846229443830602</c:v>
                </c:pt>
                <c:pt idx="2281">
                  <c:v>24.991481996759799</c:v>
                </c:pt>
                <c:pt idx="2282">
                  <c:v>25.066462625498801</c:v>
                </c:pt>
                <c:pt idx="2283">
                  <c:v>24.801751576646701</c:v>
                </c:pt>
                <c:pt idx="2284">
                  <c:v>24.936155576311499</c:v>
                </c:pt>
                <c:pt idx="2285">
                  <c:v>24.878671285611698</c:v>
                </c:pt>
                <c:pt idx="2286">
                  <c:v>24.9401572887779</c:v>
                </c:pt>
                <c:pt idx="2287">
                  <c:v>24.9825484997186</c:v>
                </c:pt>
                <c:pt idx="2288">
                  <c:v>25.0772957347614</c:v>
                </c:pt>
                <c:pt idx="2289">
                  <c:v>24.965383349718</c:v>
                </c:pt>
                <c:pt idx="2290">
                  <c:v>24.989519750531102</c:v>
                </c:pt>
                <c:pt idx="2291">
                  <c:v>25.152137367484201</c:v>
                </c:pt>
                <c:pt idx="2292">
                  <c:v>25.237148017392201</c:v>
                </c:pt>
                <c:pt idx="2293">
                  <c:v>25.346540456141899</c:v>
                </c:pt>
                <c:pt idx="2294">
                  <c:v>25.188322663701602</c:v>
                </c:pt>
                <c:pt idx="2295">
                  <c:v>25.212835726558598</c:v>
                </c:pt>
                <c:pt idx="2296">
                  <c:v>25.167637139290701</c:v>
                </c:pt>
                <c:pt idx="2297">
                  <c:v>25.218810839254999</c:v>
                </c:pt>
                <c:pt idx="2298">
                  <c:v>25.329578652165001</c:v>
                </c:pt>
                <c:pt idx="2299">
                  <c:v>25.485890826383201</c:v>
                </c:pt>
                <c:pt idx="2300">
                  <c:v>25.6694822557808</c:v>
                </c:pt>
                <c:pt idx="2301">
                  <c:v>25.786911581467201</c:v>
                </c:pt>
                <c:pt idx="2302">
                  <c:v>25.907115679476998</c:v>
                </c:pt>
                <c:pt idx="2303">
                  <c:v>26.0951678513945</c:v>
                </c:pt>
                <c:pt idx="2304">
                  <c:v>26.0440902474414</c:v>
                </c:pt>
                <c:pt idx="2305">
                  <c:v>26.030871039900699</c:v>
                </c:pt>
                <c:pt idx="2306">
                  <c:v>25.6097474308187</c:v>
                </c:pt>
                <c:pt idx="2307">
                  <c:v>25.544835433253201</c:v>
                </c:pt>
                <c:pt idx="2308">
                  <c:v>25.869215241059699</c:v>
                </c:pt>
                <c:pt idx="2309">
                  <c:v>25.74841140098</c:v>
                </c:pt>
                <c:pt idx="2310">
                  <c:v>25.813269344539201</c:v>
                </c:pt>
                <c:pt idx="2311">
                  <c:v>25.921307001131002</c:v>
                </c:pt>
                <c:pt idx="2312">
                  <c:v>26.185917663971399</c:v>
                </c:pt>
                <c:pt idx="2313">
                  <c:v>26.314140630915801</c:v>
                </c:pt>
                <c:pt idx="2314">
                  <c:v>26.157008208602001</c:v>
                </c:pt>
                <c:pt idx="2315">
                  <c:v>25.949434818409301</c:v>
                </c:pt>
                <c:pt idx="2316">
                  <c:v>26.066163158014</c:v>
                </c:pt>
                <c:pt idx="2317">
                  <c:v>26.1030700323155</c:v>
                </c:pt>
                <c:pt idx="2318">
                  <c:v>26.022263582897502</c:v>
                </c:pt>
                <c:pt idx="2319">
                  <c:v>26.021091554760901</c:v>
                </c:pt>
                <c:pt idx="2320">
                  <c:v>25.981424494137698</c:v>
                </c:pt>
                <c:pt idx="2321">
                  <c:v>25.933627882566999</c:v>
                </c:pt>
                <c:pt idx="2322">
                  <c:v>25.991887805357202</c:v>
                </c:pt>
                <c:pt idx="2323">
                  <c:v>25.965799454316599</c:v>
                </c:pt>
                <c:pt idx="2324">
                  <c:v>25.6351442337787</c:v>
                </c:pt>
                <c:pt idx="2325">
                  <c:v>25.705863176021001</c:v>
                </c:pt>
                <c:pt idx="2326">
                  <c:v>25.682311073276001</c:v>
                </c:pt>
                <c:pt idx="2327">
                  <c:v>25.621049866136001</c:v>
                </c:pt>
                <c:pt idx="2328">
                  <c:v>25.985209132578799</c:v>
                </c:pt>
                <c:pt idx="2329">
                  <c:v>26.0962008835149</c:v>
                </c:pt>
                <c:pt idx="2330">
                  <c:v>25.8393473995786</c:v>
                </c:pt>
                <c:pt idx="2331">
                  <c:v>25.939059023199999</c:v>
                </c:pt>
                <c:pt idx="2332">
                  <c:v>25.746520368759601</c:v>
                </c:pt>
                <c:pt idx="2333">
                  <c:v>25.507772402933501</c:v>
                </c:pt>
                <c:pt idx="2334">
                  <c:v>25.370756650964299</c:v>
                </c:pt>
                <c:pt idx="2335">
                  <c:v>25.446807205828001</c:v>
                </c:pt>
                <c:pt idx="2336">
                  <c:v>25.652042545748198</c:v>
                </c:pt>
                <c:pt idx="2337">
                  <c:v>25.408806381399</c:v>
                </c:pt>
                <c:pt idx="2338">
                  <c:v>25.340570491446101</c:v>
                </c:pt>
                <c:pt idx="2339">
                  <c:v>24.825032551360099</c:v>
                </c:pt>
                <c:pt idx="2340">
                  <c:v>24.9355361002393</c:v>
                </c:pt>
                <c:pt idx="2341">
                  <c:v>24.8262457635015</c:v>
                </c:pt>
                <c:pt idx="2342">
                  <c:v>25.059161902647901</c:v>
                </c:pt>
                <c:pt idx="2343">
                  <c:v>25.0064540985048</c:v>
                </c:pt>
                <c:pt idx="2344">
                  <c:v>25.248660662734</c:v>
                </c:pt>
                <c:pt idx="2345">
                  <c:v>25.4606621914428</c:v>
                </c:pt>
                <c:pt idx="2346">
                  <c:v>25.309880685869199</c:v>
                </c:pt>
                <c:pt idx="2347">
                  <c:v>25.394250409702501</c:v>
                </c:pt>
                <c:pt idx="2348">
                  <c:v>25.209327364149701</c:v>
                </c:pt>
                <c:pt idx="2349">
                  <c:v>25.452415952481701</c:v>
                </c:pt>
                <c:pt idx="2350">
                  <c:v>24.749145874515499</c:v>
                </c:pt>
                <c:pt idx="2351">
                  <c:v>25.008922564792499</c:v>
                </c:pt>
                <c:pt idx="2352">
                  <c:v>24.803232484819301</c:v>
                </c:pt>
                <c:pt idx="2353">
                  <c:v>25.200788547154499</c:v>
                </c:pt>
                <c:pt idx="2354">
                  <c:v>25.196580056664001</c:v>
                </c:pt>
                <c:pt idx="2355">
                  <c:v>25.828773406346201</c:v>
                </c:pt>
                <c:pt idx="2356">
                  <c:v>26.089777036766201</c:v>
                </c:pt>
                <c:pt idx="2357">
                  <c:v>25.9941383396195</c:v>
                </c:pt>
                <c:pt idx="2358">
                  <c:v>25.764174578817201</c:v>
                </c:pt>
                <c:pt idx="2359">
                  <c:v>25.805485567632001</c:v>
                </c:pt>
                <c:pt idx="2360">
                  <c:v>26.115102625717899</c:v>
                </c:pt>
                <c:pt idx="2361">
                  <c:v>26.145003071202801</c:v>
                </c:pt>
                <c:pt idx="2362">
                  <c:v>26.007750511206002</c:v>
                </c:pt>
                <c:pt idx="2363">
                  <c:v>25.6610704228004</c:v>
                </c:pt>
                <c:pt idx="2364">
                  <c:v>25.691994462404601</c:v>
                </c:pt>
                <c:pt idx="2365">
                  <c:v>25.797094326654001</c:v>
                </c:pt>
                <c:pt idx="2366">
                  <c:v>25.618269945811999</c:v>
                </c:pt>
                <c:pt idx="2367">
                  <c:v>25.405990425070801</c:v>
                </c:pt>
                <c:pt idx="2368">
                  <c:v>25.547228395532098</c:v>
                </c:pt>
                <c:pt idx="2369">
                  <c:v>25.990443791188898</c:v>
                </c:pt>
                <c:pt idx="2370">
                  <c:v>26.138612686458</c:v>
                </c:pt>
                <c:pt idx="2371">
                  <c:v>26.431401788582601</c:v>
                </c:pt>
                <c:pt idx="2372">
                  <c:v>26.265182287209701</c:v>
                </c:pt>
                <c:pt idx="2373">
                  <c:v>25.987512004847201</c:v>
                </c:pt>
                <c:pt idx="2374">
                  <c:v>25.912735580132001</c:v>
                </c:pt>
                <c:pt idx="2375">
                  <c:v>25.8373997393516</c:v>
                </c:pt>
                <c:pt idx="2376">
                  <c:v>25.884709006865499</c:v>
                </c:pt>
                <c:pt idx="2377">
                  <c:v>25.671513142017499</c:v>
                </c:pt>
                <c:pt idx="2378">
                  <c:v>25.310494155940699</c:v>
                </c:pt>
                <c:pt idx="2379">
                  <c:v>25.401031184492801</c:v>
                </c:pt>
                <c:pt idx="2380">
                  <c:v>25.514735073745001</c:v>
                </c:pt>
                <c:pt idx="2381">
                  <c:v>25.537966284452601</c:v>
                </c:pt>
                <c:pt idx="2382">
                  <c:v>25.545815269367399</c:v>
                </c:pt>
                <c:pt idx="2383">
                  <c:v>25.436598720638202</c:v>
                </c:pt>
                <c:pt idx="2384">
                  <c:v>25.526477663113599</c:v>
                </c:pt>
                <c:pt idx="2385">
                  <c:v>25.5422314029497</c:v>
                </c:pt>
                <c:pt idx="2386">
                  <c:v>25.848548592650999</c:v>
                </c:pt>
                <c:pt idx="2387">
                  <c:v>25.835697467153199</c:v>
                </c:pt>
                <c:pt idx="2388">
                  <c:v>25.770327297534301</c:v>
                </c:pt>
                <c:pt idx="2389">
                  <c:v>25.810526318219502</c:v>
                </c:pt>
                <c:pt idx="2390">
                  <c:v>25.367399296573002</c:v>
                </c:pt>
                <c:pt idx="2391">
                  <c:v>25.469295388449002</c:v>
                </c:pt>
                <c:pt idx="2392">
                  <c:v>25.840320371691998</c:v>
                </c:pt>
                <c:pt idx="2393">
                  <c:v>25.464210879856399</c:v>
                </c:pt>
                <c:pt idx="2394">
                  <c:v>24.866751090222401</c:v>
                </c:pt>
                <c:pt idx="2395">
                  <c:v>25.100579283475099</c:v>
                </c:pt>
                <c:pt idx="2396">
                  <c:v>25.2447619102796</c:v>
                </c:pt>
                <c:pt idx="2397">
                  <c:v>25.705910366026501</c:v>
                </c:pt>
                <c:pt idx="2398">
                  <c:v>25.573336480575001</c:v>
                </c:pt>
                <c:pt idx="2399">
                  <c:v>25.4521216584474</c:v>
                </c:pt>
                <c:pt idx="2400">
                  <c:v>25.8005494930567</c:v>
                </c:pt>
                <c:pt idx="2401">
                  <c:v>25.408283001337999</c:v>
                </c:pt>
                <c:pt idx="2402">
                  <c:v>25.50825717299</c:v>
                </c:pt>
                <c:pt idx="2403">
                  <c:v>25.9517788746825</c:v>
                </c:pt>
                <c:pt idx="2404">
                  <c:v>25.9223589092536</c:v>
                </c:pt>
                <c:pt idx="2405">
                  <c:v>25.946291964042999</c:v>
                </c:pt>
                <c:pt idx="2406">
                  <c:v>26.368436593243999</c:v>
                </c:pt>
                <c:pt idx="2407">
                  <c:v>26.3820916648355</c:v>
                </c:pt>
                <c:pt idx="2408">
                  <c:v>26.362623642566501</c:v>
                </c:pt>
                <c:pt idx="2409">
                  <c:v>26.112342439396201</c:v>
                </c:pt>
                <c:pt idx="2410">
                  <c:v>26.2643371571112</c:v>
                </c:pt>
                <c:pt idx="2411">
                  <c:v>26.143148074986598</c:v>
                </c:pt>
                <c:pt idx="2412">
                  <c:v>26.1628614852842</c:v>
                </c:pt>
                <c:pt idx="2413">
                  <c:v>26.3021320615162</c:v>
                </c:pt>
                <c:pt idx="2414">
                  <c:v>26.5858263625808</c:v>
                </c:pt>
                <c:pt idx="2415">
                  <c:v>26.6783239213614</c:v>
                </c:pt>
                <c:pt idx="2416">
                  <c:v>26.801915403765999</c:v>
                </c:pt>
                <c:pt idx="2417">
                  <c:v>26.711676101248599</c:v>
                </c:pt>
                <c:pt idx="2418">
                  <c:v>26.781572221394999</c:v>
                </c:pt>
                <c:pt idx="2419">
                  <c:v>26.329346108688</c:v>
                </c:pt>
                <c:pt idx="2420">
                  <c:v>25.812997358507499</c:v>
                </c:pt>
                <c:pt idx="2421">
                  <c:v>26.364912786833301</c:v>
                </c:pt>
                <c:pt idx="2422">
                  <c:v>26.309517726376999</c:v>
                </c:pt>
                <c:pt idx="2423">
                  <c:v>26.151238157929502</c:v>
                </c:pt>
                <c:pt idx="2424">
                  <c:v>25.946192436031399</c:v>
                </c:pt>
                <c:pt idx="2425">
                  <c:v>26.262168990858498</c:v>
                </c:pt>
                <c:pt idx="2426">
                  <c:v>26.292160384353998</c:v>
                </c:pt>
                <c:pt idx="2427">
                  <c:v>26.4110337242087</c:v>
                </c:pt>
                <c:pt idx="2428">
                  <c:v>26.631298651880599</c:v>
                </c:pt>
                <c:pt idx="2429">
                  <c:v>26.640864494995501</c:v>
                </c:pt>
                <c:pt idx="2430">
                  <c:v>26.755480438353999</c:v>
                </c:pt>
                <c:pt idx="2431">
                  <c:v>26.5370284648934</c:v>
                </c:pt>
                <c:pt idx="2432">
                  <c:v>26.650813006155001</c:v>
                </c:pt>
                <c:pt idx="2433">
                  <c:v>26.546432145989399</c:v>
                </c:pt>
                <c:pt idx="2434">
                  <c:v>26.366495797017802</c:v>
                </c:pt>
                <c:pt idx="2435">
                  <c:v>26.0488770299993</c:v>
                </c:pt>
                <c:pt idx="2436">
                  <c:v>25.411337481694002</c:v>
                </c:pt>
                <c:pt idx="2437">
                  <c:v>25.509702045158399</c:v>
                </c:pt>
                <c:pt idx="2438">
                  <c:v>25.839629681611498</c:v>
                </c:pt>
                <c:pt idx="2439">
                  <c:v>26.081627751816399</c:v>
                </c:pt>
                <c:pt idx="2440">
                  <c:v>25.882056070556299</c:v>
                </c:pt>
                <c:pt idx="2441">
                  <c:v>25.889240105393601</c:v>
                </c:pt>
                <c:pt idx="2442">
                  <c:v>25.722987142016802</c:v>
                </c:pt>
                <c:pt idx="2443">
                  <c:v>25.886999867132499</c:v>
                </c:pt>
                <c:pt idx="2444">
                  <c:v>26.221334192099199</c:v>
                </c:pt>
                <c:pt idx="2445">
                  <c:v>26.427638600144</c:v>
                </c:pt>
                <c:pt idx="2446">
                  <c:v>26.260700094687301</c:v>
                </c:pt>
                <c:pt idx="2447">
                  <c:v>26.3066142540386</c:v>
                </c:pt>
                <c:pt idx="2448">
                  <c:v>26.012923393808901</c:v>
                </c:pt>
                <c:pt idx="2449">
                  <c:v>26.224320890447299</c:v>
                </c:pt>
                <c:pt idx="2450">
                  <c:v>26.5277697858143</c:v>
                </c:pt>
                <c:pt idx="2451">
                  <c:v>26.5175621586246</c:v>
                </c:pt>
                <c:pt idx="2452">
                  <c:v>26.655894082747199</c:v>
                </c:pt>
                <c:pt idx="2453">
                  <c:v>26.7143968195657</c:v>
                </c:pt>
                <c:pt idx="2454">
                  <c:v>26.9473489947163</c:v>
                </c:pt>
                <c:pt idx="2455">
                  <c:v>26.717072063877499</c:v>
                </c:pt>
                <c:pt idx="2456">
                  <c:v>26.9905510157515</c:v>
                </c:pt>
                <c:pt idx="2457">
                  <c:v>26.772848934378299</c:v>
                </c:pt>
                <c:pt idx="2458">
                  <c:v>27.428123344750599</c:v>
                </c:pt>
                <c:pt idx="2459">
                  <c:v>27.580627714525001</c:v>
                </c:pt>
                <c:pt idx="2460">
                  <c:v>27.359958668806001</c:v>
                </c:pt>
                <c:pt idx="2461">
                  <c:v>27.283298933871301</c:v>
                </c:pt>
                <c:pt idx="2462">
                  <c:v>27.5668422269183</c:v>
                </c:pt>
                <c:pt idx="2463">
                  <c:v>27.981013461189999</c:v>
                </c:pt>
                <c:pt idx="2464">
                  <c:v>27.9725012421979</c:v>
                </c:pt>
                <c:pt idx="2465">
                  <c:v>28.044319282568299</c:v>
                </c:pt>
                <c:pt idx="2466">
                  <c:v>28.215280950493899</c:v>
                </c:pt>
                <c:pt idx="2467">
                  <c:v>28.068726811413001</c:v>
                </c:pt>
                <c:pt idx="2468">
                  <c:v>28.231437950377</c:v>
                </c:pt>
                <c:pt idx="2469">
                  <c:v>28.044149398548502</c:v>
                </c:pt>
                <c:pt idx="2470">
                  <c:v>28.057085466056201</c:v>
                </c:pt>
                <c:pt idx="2471">
                  <c:v>27.661972130005701</c:v>
                </c:pt>
                <c:pt idx="2472">
                  <c:v>27.339754482451202</c:v>
                </c:pt>
                <c:pt idx="2473">
                  <c:v>27.5879447393778</c:v>
                </c:pt>
                <c:pt idx="2474">
                  <c:v>28.119565891338301</c:v>
                </c:pt>
                <c:pt idx="2475">
                  <c:v>28.356499186952899</c:v>
                </c:pt>
                <c:pt idx="2476">
                  <c:v>28.3653400199833</c:v>
                </c:pt>
                <c:pt idx="2477">
                  <c:v>28.415753531859</c:v>
                </c:pt>
                <c:pt idx="2478">
                  <c:v>28.243987059839601</c:v>
                </c:pt>
                <c:pt idx="2479">
                  <c:v>28.081831904940401</c:v>
                </c:pt>
                <c:pt idx="2480">
                  <c:v>28.194556816078499</c:v>
                </c:pt>
                <c:pt idx="2481">
                  <c:v>28.420856058453701</c:v>
                </c:pt>
                <c:pt idx="2482">
                  <c:v>28.541333858495399</c:v>
                </c:pt>
                <c:pt idx="2483">
                  <c:v>28.654467177681099</c:v>
                </c:pt>
                <c:pt idx="2484">
                  <c:v>28.552638867812998</c:v>
                </c:pt>
                <c:pt idx="2485">
                  <c:v>28.508565118676199</c:v>
                </c:pt>
                <c:pt idx="2486">
                  <c:v>28.413561341603501</c:v>
                </c:pt>
                <c:pt idx="2487">
                  <c:v>28.4710379103024</c:v>
                </c:pt>
                <c:pt idx="2488">
                  <c:v>28.5163094275788</c:v>
                </c:pt>
                <c:pt idx="2489">
                  <c:v>29.068407609925899</c:v>
                </c:pt>
                <c:pt idx="2490">
                  <c:v>28.988848692653299</c:v>
                </c:pt>
                <c:pt idx="2491">
                  <c:v>28.580112031014998</c:v>
                </c:pt>
                <c:pt idx="2492">
                  <c:v>28.667993549257599</c:v>
                </c:pt>
                <c:pt idx="2493">
                  <c:v>28.905989048995998</c:v>
                </c:pt>
                <c:pt idx="2494">
                  <c:v>29.109227822683501</c:v>
                </c:pt>
                <c:pt idx="2495">
                  <c:v>29.217644715319501</c:v>
                </c:pt>
                <c:pt idx="2496">
                  <c:v>28.943562589375201</c:v>
                </c:pt>
                <c:pt idx="2497">
                  <c:v>28.956007880825702</c:v>
                </c:pt>
                <c:pt idx="2498">
                  <c:v>28.583545747415201</c:v>
                </c:pt>
                <c:pt idx="2499">
                  <c:v>28.533858961624201</c:v>
                </c:pt>
                <c:pt idx="2500">
                  <c:v>28.616091407208401</c:v>
                </c:pt>
                <c:pt idx="2501">
                  <c:v>28.609250572411099</c:v>
                </c:pt>
                <c:pt idx="2502">
                  <c:v>28.826122967687599</c:v>
                </c:pt>
                <c:pt idx="2503">
                  <c:v>29.018463424104901</c:v>
                </c:pt>
                <c:pt idx="2504">
                  <c:v>29.080171649297</c:v>
                </c:pt>
                <c:pt idx="2505">
                  <c:v>29.1978429310116</c:v>
                </c:pt>
                <c:pt idx="2506">
                  <c:v>29.924008741646301</c:v>
                </c:pt>
                <c:pt idx="2507">
                  <c:v>29.7564859381215</c:v>
                </c:pt>
                <c:pt idx="2508">
                  <c:v>30.024214573325299</c:v>
                </c:pt>
                <c:pt idx="2509">
                  <c:v>30.088937810868799</c:v>
                </c:pt>
                <c:pt idx="2510">
                  <c:v>30.050852902430002</c:v>
                </c:pt>
                <c:pt idx="2511">
                  <c:v>30.198102879592</c:v>
                </c:pt>
                <c:pt idx="2512">
                  <c:v>30.166821053946101</c:v>
                </c:pt>
                <c:pt idx="2513">
                  <c:v>30.415809250965701</c:v>
                </c:pt>
                <c:pt idx="2514">
                  <c:v>29.689640866330699</c:v>
                </c:pt>
                <c:pt idx="2515">
                  <c:v>29.8402713638867</c:v>
                </c:pt>
                <c:pt idx="2516">
                  <c:v>30.275431854604701</c:v>
                </c:pt>
                <c:pt idx="2517">
                  <c:v>29.856644579794999</c:v>
                </c:pt>
                <c:pt idx="2518">
                  <c:v>29.9366222011164</c:v>
                </c:pt>
                <c:pt idx="2519">
                  <c:v>29.987272521019701</c:v>
                </c:pt>
                <c:pt idx="2520">
                  <c:v>30.372348113900301</c:v>
                </c:pt>
                <c:pt idx="2521">
                  <c:v>31.2790577375774</c:v>
                </c:pt>
                <c:pt idx="2522">
                  <c:v>31.572820669815499</c:v>
                </c:pt>
                <c:pt idx="2523">
                  <c:v>31.407443724540801</c:v>
                </c:pt>
                <c:pt idx="2524">
                  <c:v>31.284079612162699</c:v>
                </c:pt>
                <c:pt idx="2525">
                  <c:v>31.621918009537801</c:v>
                </c:pt>
                <c:pt idx="2526">
                  <c:v>31.528028774595001</c:v>
                </c:pt>
                <c:pt idx="2527">
                  <c:v>31.4625324789614</c:v>
                </c:pt>
                <c:pt idx="2528">
                  <c:v>31.726554553733202</c:v>
                </c:pt>
                <c:pt idx="2529">
                  <c:v>31.757862977382199</c:v>
                </c:pt>
                <c:pt idx="2530">
                  <c:v>31.997776107344102</c:v>
                </c:pt>
                <c:pt idx="2531">
                  <c:v>32.257740699643001</c:v>
                </c:pt>
                <c:pt idx="2532">
                  <c:v>32.179636950540001</c:v>
                </c:pt>
                <c:pt idx="2533">
                  <c:v>31.903689532378301</c:v>
                </c:pt>
                <c:pt idx="2534">
                  <c:v>30.7592074889888</c:v>
                </c:pt>
                <c:pt idx="2535">
                  <c:v>30.2782263609304</c:v>
                </c:pt>
                <c:pt idx="2536">
                  <c:v>30.251379537801402</c:v>
                </c:pt>
                <c:pt idx="2537">
                  <c:v>29.497109933891199</c:v>
                </c:pt>
                <c:pt idx="2538">
                  <c:v>28.645067786585599</c:v>
                </c:pt>
                <c:pt idx="2539">
                  <c:v>28.9982566637498</c:v>
                </c:pt>
                <c:pt idx="2540">
                  <c:v>29.918107416958499</c:v>
                </c:pt>
                <c:pt idx="2541">
                  <c:v>30.208654564821799</c:v>
                </c:pt>
                <c:pt idx="2542">
                  <c:v>29.978699384020501</c:v>
                </c:pt>
                <c:pt idx="2543">
                  <c:v>29.092085838685598</c:v>
                </c:pt>
                <c:pt idx="2544">
                  <c:v>27.664703144324001</c:v>
                </c:pt>
                <c:pt idx="2545">
                  <c:v>27.260647731231298</c:v>
                </c:pt>
                <c:pt idx="2546">
                  <c:v>26.771115774176302</c:v>
                </c:pt>
                <c:pt idx="2547">
                  <c:v>24.757169033450602</c:v>
                </c:pt>
                <c:pt idx="2548">
                  <c:v>24.965271809705001</c:v>
                </c:pt>
                <c:pt idx="2549">
                  <c:v>24.577877900554199</c:v>
                </c:pt>
                <c:pt idx="2550">
                  <c:v>24.947611593646702</c:v>
                </c:pt>
                <c:pt idx="2551">
                  <c:v>24.384720628041698</c:v>
                </c:pt>
                <c:pt idx="2552">
                  <c:v>24.613157148666001</c:v>
                </c:pt>
                <c:pt idx="2553">
                  <c:v>24.790274109308999</c:v>
                </c:pt>
                <c:pt idx="2554">
                  <c:v>23.9482731371737</c:v>
                </c:pt>
                <c:pt idx="2555">
                  <c:v>24.706793273579301</c:v>
                </c:pt>
                <c:pt idx="2556">
                  <c:v>25.306850229516002</c:v>
                </c:pt>
                <c:pt idx="2557">
                  <c:v>26.193365962839501</c:v>
                </c:pt>
                <c:pt idx="2558">
                  <c:v>25.982662588282</c:v>
                </c:pt>
                <c:pt idx="2559">
                  <c:v>26.909602996316998</c:v>
                </c:pt>
                <c:pt idx="2560">
                  <c:v>27.362518083104302</c:v>
                </c:pt>
                <c:pt idx="2561">
                  <c:v>27.370331890014999</c:v>
                </c:pt>
                <c:pt idx="2562">
                  <c:v>27.135368562629999</c:v>
                </c:pt>
                <c:pt idx="2563">
                  <c:v>27.586886825254499</c:v>
                </c:pt>
                <c:pt idx="2564">
                  <c:v>27.8069827269067</c:v>
                </c:pt>
                <c:pt idx="2565">
                  <c:v>27.933114747607402</c:v>
                </c:pt>
                <c:pt idx="2566">
                  <c:v>27.744235463593501</c:v>
                </c:pt>
                <c:pt idx="2567">
                  <c:v>28.289316063122701</c:v>
                </c:pt>
                <c:pt idx="2568">
                  <c:v>28.100005205058501</c:v>
                </c:pt>
                <c:pt idx="2569">
                  <c:v>28.563615263092299</c:v>
                </c:pt>
                <c:pt idx="2570">
                  <c:v>29.173789756208201</c:v>
                </c:pt>
                <c:pt idx="2571">
                  <c:v>29.623397252610001</c:v>
                </c:pt>
                <c:pt idx="2572">
                  <c:v>29.412366122014301</c:v>
                </c:pt>
                <c:pt idx="2573">
                  <c:v>29.514273367891601</c:v>
                </c:pt>
                <c:pt idx="2574">
                  <c:v>29.929722164312199</c:v>
                </c:pt>
                <c:pt idx="2575">
                  <c:v>29.657229912553198</c:v>
                </c:pt>
                <c:pt idx="2576">
                  <c:v>29.790504784086401</c:v>
                </c:pt>
                <c:pt idx="2577">
                  <c:v>30.058557743327999</c:v>
                </c:pt>
                <c:pt idx="2578">
                  <c:v>29.717528443580999</c:v>
                </c:pt>
                <c:pt idx="2579">
                  <c:v>29.7431157225632</c:v>
                </c:pt>
                <c:pt idx="2580">
                  <c:v>29.4534771968058</c:v>
                </c:pt>
                <c:pt idx="2581">
                  <c:v>29.163252656980099</c:v>
                </c:pt>
                <c:pt idx="2582">
                  <c:v>29.368425362892999</c:v>
                </c:pt>
                <c:pt idx="2583">
                  <c:v>29.5278949774792</c:v>
                </c:pt>
                <c:pt idx="2584">
                  <c:v>29.8234374019247</c:v>
                </c:pt>
                <c:pt idx="2585">
                  <c:v>30.264776351362801</c:v>
                </c:pt>
                <c:pt idx="2586">
                  <c:v>30.2668346936027</c:v>
                </c:pt>
                <c:pt idx="2587">
                  <c:v>30.1942187131393</c:v>
                </c:pt>
                <c:pt idx="2588">
                  <c:v>29.925768499851401</c:v>
                </c:pt>
                <c:pt idx="2589">
                  <c:v>30.013077732027298</c:v>
                </c:pt>
                <c:pt idx="2590">
                  <c:v>30.5514736527774</c:v>
                </c:pt>
                <c:pt idx="2591">
                  <c:v>30.7973447354337</c:v>
                </c:pt>
                <c:pt idx="2592">
                  <c:v>31.186122598745801</c:v>
                </c:pt>
                <c:pt idx="2593">
                  <c:v>31.568316169290501</c:v>
                </c:pt>
                <c:pt idx="2594">
                  <c:v>31.405185468277601</c:v>
                </c:pt>
                <c:pt idx="2595">
                  <c:v>30.3853888574202</c:v>
                </c:pt>
                <c:pt idx="2596">
                  <c:v>31.432911741509098</c:v>
                </c:pt>
                <c:pt idx="2597">
                  <c:v>31.4447581488898</c:v>
                </c:pt>
                <c:pt idx="2598">
                  <c:v>31.454721246051001</c:v>
                </c:pt>
                <c:pt idx="2599">
                  <c:v>31.4870352458172</c:v>
                </c:pt>
                <c:pt idx="2600">
                  <c:v>31.3825016616338</c:v>
                </c:pt>
                <c:pt idx="2601">
                  <c:v>31.200172350383301</c:v>
                </c:pt>
                <c:pt idx="2602">
                  <c:v>31.325141780948499</c:v>
                </c:pt>
                <c:pt idx="2603">
                  <c:v>31.6731732195116</c:v>
                </c:pt>
                <c:pt idx="2604">
                  <c:v>31.2432551094046</c:v>
                </c:pt>
                <c:pt idx="2605">
                  <c:v>31.209195937434998</c:v>
                </c:pt>
                <c:pt idx="2606">
                  <c:v>31.104569689240801</c:v>
                </c:pt>
                <c:pt idx="2607">
                  <c:v>31.485326109618001</c:v>
                </c:pt>
                <c:pt idx="2608">
                  <c:v>32.071482605934598</c:v>
                </c:pt>
                <c:pt idx="2609">
                  <c:v>31.779930739954199</c:v>
                </c:pt>
                <c:pt idx="2610">
                  <c:v>32.2395373695214</c:v>
                </c:pt>
                <c:pt idx="2611">
                  <c:v>32.097596696978201</c:v>
                </c:pt>
                <c:pt idx="2612">
                  <c:v>32.614143645181798</c:v>
                </c:pt>
                <c:pt idx="2613">
                  <c:v>32.042769632588097</c:v>
                </c:pt>
                <c:pt idx="2614">
                  <c:v>31.9585697927746</c:v>
                </c:pt>
                <c:pt idx="2615">
                  <c:v>31.768603422634001</c:v>
                </c:pt>
                <c:pt idx="2616">
                  <c:v>31.695922234163</c:v>
                </c:pt>
                <c:pt idx="2617">
                  <c:v>31.668674724987302</c:v>
                </c:pt>
                <c:pt idx="2618">
                  <c:v>31.971320532260702</c:v>
                </c:pt>
                <c:pt idx="2619">
                  <c:v>32.447169961721002</c:v>
                </c:pt>
                <c:pt idx="2620">
                  <c:v>32.356400415141799</c:v>
                </c:pt>
                <c:pt idx="2621">
                  <c:v>32.564403663384603</c:v>
                </c:pt>
                <c:pt idx="2622">
                  <c:v>32.472765820704197</c:v>
                </c:pt>
                <c:pt idx="2623">
                  <c:v>32.6628360088569</c:v>
                </c:pt>
                <c:pt idx="2624">
                  <c:v>32.756448109767398</c:v>
                </c:pt>
                <c:pt idx="2625">
                  <c:v>32.803523143253997</c:v>
                </c:pt>
                <c:pt idx="2626">
                  <c:v>33.113981899438002</c:v>
                </c:pt>
                <c:pt idx="2627">
                  <c:v>32.631396311192603</c:v>
                </c:pt>
                <c:pt idx="2628">
                  <c:v>33.354952943523202</c:v>
                </c:pt>
                <c:pt idx="2629">
                  <c:v>33.232069311201101</c:v>
                </c:pt>
                <c:pt idx="2630">
                  <c:v>33.481096976225302</c:v>
                </c:pt>
                <c:pt idx="2631">
                  <c:v>34.060444383748298</c:v>
                </c:pt>
                <c:pt idx="2632">
                  <c:v>34.1863567564234</c:v>
                </c:pt>
                <c:pt idx="2633">
                  <c:v>33.9329361308872</c:v>
                </c:pt>
                <c:pt idx="2634">
                  <c:v>33.807064084216798</c:v>
                </c:pt>
                <c:pt idx="2635">
                  <c:v>33.237018255777897</c:v>
                </c:pt>
                <c:pt idx="2636">
                  <c:v>33.404396057285801</c:v>
                </c:pt>
                <c:pt idx="2637">
                  <c:v>33.435996200968802</c:v>
                </c:pt>
                <c:pt idx="2638">
                  <c:v>33.218138821577497</c:v>
                </c:pt>
                <c:pt idx="2639">
                  <c:v>33.042761027137203</c:v>
                </c:pt>
                <c:pt idx="2640">
                  <c:v>32.802484963132997</c:v>
                </c:pt>
                <c:pt idx="2641">
                  <c:v>33.256326690028303</c:v>
                </c:pt>
                <c:pt idx="2642">
                  <c:v>32.849995002670298</c:v>
                </c:pt>
                <c:pt idx="2643">
                  <c:v>32.866903610641003</c:v>
                </c:pt>
                <c:pt idx="2644">
                  <c:v>32.6154280713315</c:v>
                </c:pt>
                <c:pt idx="2645">
                  <c:v>33.029531523595303</c:v>
                </c:pt>
                <c:pt idx="2646">
                  <c:v>32.890303847368301</c:v>
                </c:pt>
                <c:pt idx="2647">
                  <c:v>33.594487695441003</c:v>
                </c:pt>
                <c:pt idx="2648">
                  <c:v>33.851026293340603</c:v>
                </c:pt>
                <c:pt idx="2649">
                  <c:v>33.8780412844892</c:v>
                </c:pt>
                <c:pt idx="2650">
                  <c:v>33.389231763518403</c:v>
                </c:pt>
                <c:pt idx="2651">
                  <c:v>33.753312093951997</c:v>
                </c:pt>
                <c:pt idx="2652">
                  <c:v>33.253857365740501</c:v>
                </c:pt>
                <c:pt idx="2653">
                  <c:v>33.526559827523997</c:v>
                </c:pt>
                <c:pt idx="2654">
                  <c:v>33.389305551527002</c:v>
                </c:pt>
                <c:pt idx="2655">
                  <c:v>33.602813728411398</c:v>
                </c:pt>
                <c:pt idx="2656">
                  <c:v>33.723403926466197</c:v>
                </c:pt>
                <c:pt idx="2657">
                  <c:v>33.799815699371997</c:v>
                </c:pt>
                <c:pt idx="2658">
                  <c:v>33.938393869523303</c:v>
                </c:pt>
                <c:pt idx="2659">
                  <c:v>33.7945673127603</c:v>
                </c:pt>
                <c:pt idx="2660">
                  <c:v>33.498314464232003</c:v>
                </c:pt>
                <c:pt idx="2661">
                  <c:v>33.669307020161199</c:v>
                </c:pt>
                <c:pt idx="2662">
                  <c:v>33.395188000212599</c:v>
                </c:pt>
                <c:pt idx="2663">
                  <c:v>33.819939233717399</c:v>
                </c:pt>
                <c:pt idx="2664">
                  <c:v>33.543642609514997</c:v>
                </c:pt>
                <c:pt idx="2665">
                  <c:v>32.813790830450699</c:v>
                </c:pt>
                <c:pt idx="2666">
                  <c:v>33.396970066420302</c:v>
                </c:pt>
                <c:pt idx="2667">
                  <c:v>32.885212474774903</c:v>
                </c:pt>
                <c:pt idx="2668">
                  <c:v>33.6844773199293</c:v>
                </c:pt>
                <c:pt idx="2669">
                  <c:v>33.4981634562144</c:v>
                </c:pt>
                <c:pt idx="2670">
                  <c:v>33.5144671741146</c:v>
                </c:pt>
                <c:pt idx="2671">
                  <c:v>33.497709574161497</c:v>
                </c:pt>
                <c:pt idx="2672">
                  <c:v>33.917221001055601</c:v>
                </c:pt>
                <c:pt idx="2673">
                  <c:v>34.150658804262797</c:v>
                </c:pt>
                <c:pt idx="2674">
                  <c:v>34.297367383361703</c:v>
                </c:pt>
                <c:pt idx="2675">
                  <c:v>34.2863738280804</c:v>
                </c:pt>
                <c:pt idx="2676">
                  <c:v>33.918088439156698</c:v>
                </c:pt>
                <c:pt idx="2677">
                  <c:v>34.045394203994199</c:v>
                </c:pt>
                <c:pt idx="2678">
                  <c:v>34.326590866767702</c:v>
                </c:pt>
                <c:pt idx="2679">
                  <c:v>33.872886419888403</c:v>
                </c:pt>
                <c:pt idx="2680">
                  <c:v>34.030754148287897</c:v>
                </c:pt>
                <c:pt idx="2681">
                  <c:v>34.494946788389598</c:v>
                </c:pt>
                <c:pt idx="2682">
                  <c:v>34.834533789968503</c:v>
                </c:pt>
                <c:pt idx="2683">
                  <c:v>34.663699106057699</c:v>
                </c:pt>
                <c:pt idx="2684">
                  <c:v>34.994027428557501</c:v>
                </c:pt>
                <c:pt idx="2685">
                  <c:v>34.798201775734</c:v>
                </c:pt>
                <c:pt idx="2686">
                  <c:v>35.280742747974202</c:v>
                </c:pt>
                <c:pt idx="2687">
                  <c:v>35.004656333796298</c:v>
                </c:pt>
                <c:pt idx="2688">
                  <c:v>35.067178801083301</c:v>
                </c:pt>
                <c:pt idx="2689">
                  <c:v>35.3875740564254</c:v>
                </c:pt>
                <c:pt idx="2690">
                  <c:v>35.926942091288801</c:v>
                </c:pt>
                <c:pt idx="2691">
                  <c:v>36.677414186756401</c:v>
                </c:pt>
                <c:pt idx="2692">
                  <c:v>36.710383698599003</c:v>
                </c:pt>
                <c:pt idx="2693">
                  <c:v>36.571224662379997</c:v>
                </c:pt>
                <c:pt idx="2694">
                  <c:v>35.900405864196003</c:v>
                </c:pt>
                <c:pt idx="2695">
                  <c:v>36.132494891245997</c:v>
                </c:pt>
                <c:pt idx="2696">
                  <c:v>35.938080648586997</c:v>
                </c:pt>
                <c:pt idx="2697">
                  <c:v>35.887710894716399</c:v>
                </c:pt>
                <c:pt idx="2698">
                  <c:v>35.351836636260202</c:v>
                </c:pt>
                <c:pt idx="2699">
                  <c:v>35.053031237434404</c:v>
                </c:pt>
                <c:pt idx="2700">
                  <c:v>35.1279423681653</c:v>
                </c:pt>
                <c:pt idx="2701">
                  <c:v>34.537807325385003</c:v>
                </c:pt>
                <c:pt idx="2702">
                  <c:v>34.394787288716003</c:v>
                </c:pt>
                <c:pt idx="2703">
                  <c:v>33.586186544473499</c:v>
                </c:pt>
                <c:pt idx="2704">
                  <c:v>34.167201046190797</c:v>
                </c:pt>
                <c:pt idx="2705">
                  <c:v>33.7374408081022</c:v>
                </c:pt>
                <c:pt idx="2706">
                  <c:v>34.039999957365502</c:v>
                </c:pt>
                <c:pt idx="2707">
                  <c:v>34.336275113896399</c:v>
                </c:pt>
                <c:pt idx="2708">
                  <c:v>35.546343542930003</c:v>
                </c:pt>
                <c:pt idx="2709">
                  <c:v>36.377582619811001</c:v>
                </c:pt>
                <c:pt idx="2710">
                  <c:v>36.135429251588</c:v>
                </c:pt>
                <c:pt idx="2711">
                  <c:v>35.438489498359601</c:v>
                </c:pt>
                <c:pt idx="2712">
                  <c:v>35.091583755927701</c:v>
                </c:pt>
                <c:pt idx="2713">
                  <c:v>35.666978356990001</c:v>
                </c:pt>
                <c:pt idx="2714">
                  <c:v>35.832649596298999</c:v>
                </c:pt>
                <c:pt idx="2715">
                  <c:v>35.673819191787302</c:v>
                </c:pt>
                <c:pt idx="2716">
                  <c:v>35.413553441453303</c:v>
                </c:pt>
                <c:pt idx="2717">
                  <c:v>35.248663840235402</c:v>
                </c:pt>
                <c:pt idx="2718">
                  <c:v>35.253691720821401</c:v>
                </c:pt>
                <c:pt idx="2719">
                  <c:v>35.374444938895202</c:v>
                </c:pt>
                <c:pt idx="2720">
                  <c:v>35.919876460465296</c:v>
                </c:pt>
                <c:pt idx="2721">
                  <c:v>35.565413453152601</c:v>
                </c:pt>
                <c:pt idx="2722">
                  <c:v>34.965305875209999</c:v>
                </c:pt>
                <c:pt idx="2723">
                  <c:v>35.015567521068</c:v>
                </c:pt>
                <c:pt idx="2724">
                  <c:v>35.253728614825697</c:v>
                </c:pt>
                <c:pt idx="2725">
                  <c:v>35.716969732816501</c:v>
                </c:pt>
                <c:pt idx="2726">
                  <c:v>35.798398232307001</c:v>
                </c:pt>
                <c:pt idx="2727">
                  <c:v>35.476133394747002</c:v>
                </c:pt>
                <c:pt idx="2728">
                  <c:v>35.447833977448703</c:v>
                </c:pt>
                <c:pt idx="2729">
                  <c:v>34.910513988824</c:v>
                </c:pt>
                <c:pt idx="2730">
                  <c:v>34.949647373384998</c:v>
                </c:pt>
                <c:pt idx="2731">
                  <c:v>35.177849659982002</c:v>
                </c:pt>
                <c:pt idx="2732">
                  <c:v>35.511118348824503</c:v>
                </c:pt>
                <c:pt idx="2733">
                  <c:v>35.852666738632003</c:v>
                </c:pt>
                <c:pt idx="2734">
                  <c:v>35.538349555998302</c:v>
                </c:pt>
                <c:pt idx="2735">
                  <c:v>35.6353576213046</c:v>
                </c:pt>
                <c:pt idx="2736">
                  <c:v>35.946137269525998</c:v>
                </c:pt>
                <c:pt idx="2737">
                  <c:v>35.804887287063302</c:v>
                </c:pt>
                <c:pt idx="2738">
                  <c:v>36.440242367114003</c:v>
                </c:pt>
                <c:pt idx="2739">
                  <c:v>36.476518611342001</c:v>
                </c:pt>
                <c:pt idx="2740">
                  <c:v>37.072773768835603</c:v>
                </c:pt>
                <c:pt idx="2741">
                  <c:v>36.746574142817003</c:v>
                </c:pt>
                <c:pt idx="2742">
                  <c:v>37.016423754267997</c:v>
                </c:pt>
                <c:pt idx="2743">
                  <c:v>36.815531610854002</c:v>
                </c:pt>
                <c:pt idx="2744">
                  <c:v>37.525341365582399</c:v>
                </c:pt>
                <c:pt idx="2745">
                  <c:v>37.589482021057997</c:v>
                </c:pt>
                <c:pt idx="2746">
                  <c:v>37.337335525670298</c:v>
                </c:pt>
                <c:pt idx="2747">
                  <c:v>37.908328586219604</c:v>
                </c:pt>
                <c:pt idx="2748">
                  <c:v>37.358965708191299</c:v>
                </c:pt>
                <c:pt idx="2749">
                  <c:v>37.141374308830997</c:v>
                </c:pt>
                <c:pt idx="2750">
                  <c:v>37.536088674835</c:v>
                </c:pt>
                <c:pt idx="2751">
                  <c:v>37.846530271017002</c:v>
                </c:pt>
                <c:pt idx="2752">
                  <c:v>37.629058991670703</c:v>
                </c:pt>
                <c:pt idx="2753">
                  <c:v>37.034252996345998</c:v>
                </c:pt>
                <c:pt idx="2754">
                  <c:v>37.293128786517997</c:v>
                </c:pt>
                <c:pt idx="2755">
                  <c:v>37.4496648987623</c:v>
                </c:pt>
                <c:pt idx="2756">
                  <c:v>37.199649675623</c:v>
                </c:pt>
                <c:pt idx="2757">
                  <c:v>37.301434227485998</c:v>
                </c:pt>
                <c:pt idx="2758">
                  <c:v>37.8087636806153</c:v>
                </c:pt>
                <c:pt idx="2759">
                  <c:v>37.775899702784997</c:v>
                </c:pt>
                <c:pt idx="2760">
                  <c:v>37.849143739321597</c:v>
                </c:pt>
                <c:pt idx="2761">
                  <c:v>37.773051142452999</c:v>
                </c:pt>
                <c:pt idx="2762">
                  <c:v>37.963467104646</c:v>
                </c:pt>
                <c:pt idx="2763">
                  <c:v>37.572244799049002</c:v>
                </c:pt>
                <c:pt idx="2764">
                  <c:v>36.7043227858926</c:v>
                </c:pt>
                <c:pt idx="2765">
                  <c:v>36.960084035701598</c:v>
                </c:pt>
                <c:pt idx="2766">
                  <c:v>36.172540329913303</c:v>
                </c:pt>
                <c:pt idx="2767">
                  <c:v>36.776361332288701</c:v>
                </c:pt>
                <c:pt idx="2768">
                  <c:v>37.337090137641702</c:v>
                </c:pt>
                <c:pt idx="2769">
                  <c:v>37.710657375181</c:v>
                </c:pt>
                <c:pt idx="2770">
                  <c:v>37.424617301843</c:v>
                </c:pt>
                <c:pt idx="2771">
                  <c:v>37.5873069908045</c:v>
                </c:pt>
                <c:pt idx="2772">
                  <c:v>37.399686392937298</c:v>
                </c:pt>
                <c:pt idx="2773">
                  <c:v>37.176977880980601</c:v>
                </c:pt>
                <c:pt idx="2774">
                  <c:v>36.622938902407299</c:v>
                </c:pt>
                <c:pt idx="2775">
                  <c:v>37.634621406318999</c:v>
                </c:pt>
                <c:pt idx="2776">
                  <c:v>38.250039138045999</c:v>
                </c:pt>
                <c:pt idx="2777">
                  <c:v>38.580478142558697</c:v>
                </c:pt>
                <c:pt idx="2778">
                  <c:v>38.522459317796603</c:v>
                </c:pt>
                <c:pt idx="2779">
                  <c:v>38.465075413108501</c:v>
                </c:pt>
                <c:pt idx="2780">
                  <c:v>37.958688044089001</c:v>
                </c:pt>
                <c:pt idx="2781">
                  <c:v>37.823166928294</c:v>
                </c:pt>
                <c:pt idx="2782">
                  <c:v>37.101044014130501</c:v>
                </c:pt>
                <c:pt idx="2783">
                  <c:v>36.404244972918498</c:v>
                </c:pt>
                <c:pt idx="2784">
                  <c:v>36.315943892626997</c:v>
                </c:pt>
                <c:pt idx="2785">
                  <c:v>36.669702481857598</c:v>
                </c:pt>
                <c:pt idx="2786">
                  <c:v>36.2235252698556</c:v>
                </c:pt>
                <c:pt idx="2787">
                  <c:v>36.854905235442999</c:v>
                </c:pt>
                <c:pt idx="2788">
                  <c:v>36.6314940214044</c:v>
                </c:pt>
                <c:pt idx="2789">
                  <c:v>35.749689566630003</c:v>
                </c:pt>
                <c:pt idx="2790">
                  <c:v>35.324464717070001</c:v>
                </c:pt>
                <c:pt idx="2791">
                  <c:v>34.793628635201003</c:v>
                </c:pt>
                <c:pt idx="2792">
                  <c:v>35.268926370597001</c:v>
                </c:pt>
                <c:pt idx="2793">
                  <c:v>36.270881727374999</c:v>
                </c:pt>
                <c:pt idx="2794">
                  <c:v>36.681971883287602</c:v>
                </c:pt>
                <c:pt idx="2795">
                  <c:v>36.989508291131003</c:v>
                </c:pt>
                <c:pt idx="2796">
                  <c:v>36.562896055409297</c:v>
                </c:pt>
                <c:pt idx="2797">
                  <c:v>36.9032561150783</c:v>
                </c:pt>
                <c:pt idx="2798">
                  <c:v>37.365955835005998</c:v>
                </c:pt>
                <c:pt idx="2799">
                  <c:v>36.621486308237998</c:v>
                </c:pt>
                <c:pt idx="2800">
                  <c:v>36.697502543097698</c:v>
                </c:pt>
                <c:pt idx="2801">
                  <c:v>36.704103137867001</c:v>
                </c:pt>
                <c:pt idx="2802">
                  <c:v>36.960911147798001</c:v>
                </c:pt>
                <c:pt idx="2803">
                  <c:v>36.628238769025003</c:v>
                </c:pt>
                <c:pt idx="2804">
                  <c:v>36.087501366002002</c:v>
                </c:pt>
                <c:pt idx="2805">
                  <c:v>36.181950017010003</c:v>
                </c:pt>
                <c:pt idx="2806">
                  <c:v>36.679304360976701</c:v>
                </c:pt>
                <c:pt idx="2807">
                  <c:v>37.054530970709401</c:v>
                </c:pt>
                <c:pt idx="2808">
                  <c:v>37.078779769535601</c:v>
                </c:pt>
                <c:pt idx="2809">
                  <c:v>37.505423751260999</c:v>
                </c:pt>
                <c:pt idx="2810">
                  <c:v>37.597335295973302</c:v>
                </c:pt>
                <c:pt idx="2811">
                  <c:v>37.227148578828</c:v>
                </c:pt>
                <c:pt idx="2812">
                  <c:v>37.900618597320999</c:v>
                </c:pt>
                <c:pt idx="2813">
                  <c:v>38.253668478469002</c:v>
                </c:pt>
                <c:pt idx="2814">
                  <c:v>37.816831455555601</c:v>
                </c:pt>
                <c:pt idx="2815">
                  <c:v>38.224664643088602</c:v>
                </c:pt>
                <c:pt idx="2816">
                  <c:v>37.960667450319697</c:v>
                </c:pt>
                <c:pt idx="2817">
                  <c:v>38.350299023731303</c:v>
                </c:pt>
                <c:pt idx="2818">
                  <c:v>38.714339886160303</c:v>
                </c:pt>
                <c:pt idx="2819">
                  <c:v>38.537609883562403</c:v>
                </c:pt>
                <c:pt idx="2820">
                  <c:v>38.174444181235401</c:v>
                </c:pt>
                <c:pt idx="2821">
                  <c:v>38.663397846222999</c:v>
                </c:pt>
                <c:pt idx="2822">
                  <c:v>39.409171533143002</c:v>
                </c:pt>
                <c:pt idx="2823">
                  <c:v>39.272085425165599</c:v>
                </c:pt>
                <c:pt idx="2824">
                  <c:v>39.311385261745997</c:v>
                </c:pt>
                <c:pt idx="2825">
                  <c:v>39.722204289627001</c:v>
                </c:pt>
                <c:pt idx="2826">
                  <c:v>39.626937106523599</c:v>
                </c:pt>
                <c:pt idx="2827">
                  <c:v>39.311185347722699</c:v>
                </c:pt>
                <c:pt idx="2828">
                  <c:v>39.557300102407403</c:v>
                </c:pt>
                <c:pt idx="2829">
                  <c:v>38.850802228065</c:v>
                </c:pt>
                <c:pt idx="2830">
                  <c:v>39.493869013014503</c:v>
                </c:pt>
                <c:pt idx="2831">
                  <c:v>39.032771179273503</c:v>
                </c:pt>
                <c:pt idx="2832">
                  <c:v>39.700050727045003</c:v>
                </c:pt>
                <c:pt idx="2833">
                  <c:v>39.616099707260503</c:v>
                </c:pt>
                <c:pt idx="2834">
                  <c:v>38.749566796266002</c:v>
                </c:pt>
                <c:pt idx="2835">
                  <c:v>38.854195618460501</c:v>
                </c:pt>
                <c:pt idx="2836">
                  <c:v>39.542996382740299</c:v>
                </c:pt>
                <c:pt idx="2837">
                  <c:v>39.589235724129502</c:v>
                </c:pt>
                <c:pt idx="2838">
                  <c:v>39.380004677743599</c:v>
                </c:pt>
                <c:pt idx="2839">
                  <c:v>40.091483242666499</c:v>
                </c:pt>
                <c:pt idx="2840">
                  <c:v>40.526798173402497</c:v>
                </c:pt>
                <c:pt idx="2841">
                  <c:v>40.508835941309002</c:v>
                </c:pt>
                <c:pt idx="2842">
                  <c:v>40.468043184554602</c:v>
                </c:pt>
                <c:pt idx="2843">
                  <c:v>39.999715841971003</c:v>
                </c:pt>
                <c:pt idx="2844">
                  <c:v>40.451449462620602</c:v>
                </c:pt>
                <c:pt idx="2845">
                  <c:v>40.1972308969914</c:v>
                </c:pt>
                <c:pt idx="2846">
                  <c:v>40.422286897221703</c:v>
                </c:pt>
                <c:pt idx="2847">
                  <c:v>40.010905879275199</c:v>
                </c:pt>
                <c:pt idx="2848">
                  <c:v>40.129805817132997</c:v>
                </c:pt>
                <c:pt idx="2849">
                  <c:v>40.410635255863703</c:v>
                </c:pt>
                <c:pt idx="2850">
                  <c:v>40.6452442292074</c:v>
                </c:pt>
                <c:pt idx="2851">
                  <c:v>40.636403396177002</c:v>
                </c:pt>
                <c:pt idx="2852">
                  <c:v>40.967351194749</c:v>
                </c:pt>
                <c:pt idx="2853">
                  <c:v>41.084399568390999</c:v>
                </c:pt>
                <c:pt idx="2854">
                  <c:v>41.146669783648598</c:v>
                </c:pt>
                <c:pt idx="2855">
                  <c:v>41.432301448939</c:v>
                </c:pt>
                <c:pt idx="2856">
                  <c:v>41.630568112047001</c:v>
                </c:pt>
                <c:pt idx="2857">
                  <c:v>41.956228056002701</c:v>
                </c:pt>
                <c:pt idx="2858">
                  <c:v>41.603324034871697</c:v>
                </c:pt>
                <c:pt idx="2859">
                  <c:v>41.408757926195001</c:v>
                </c:pt>
                <c:pt idx="2860">
                  <c:v>41.603043468838997</c:v>
                </c:pt>
                <c:pt idx="2861">
                  <c:v>41.619182450719997</c:v>
                </c:pt>
                <c:pt idx="2862">
                  <c:v>41.312335874957</c:v>
                </c:pt>
                <c:pt idx="2863">
                  <c:v>41.712627241611003</c:v>
                </c:pt>
                <c:pt idx="2864">
                  <c:v>41.691388307135597</c:v>
                </c:pt>
                <c:pt idx="2865">
                  <c:v>41.981295386924302</c:v>
                </c:pt>
                <c:pt idx="2866">
                  <c:v>42.260717705490997</c:v>
                </c:pt>
                <c:pt idx="2867">
                  <c:v>42.158221013545003</c:v>
                </c:pt>
                <c:pt idx="2868">
                  <c:v>42.731287860336003</c:v>
                </c:pt>
                <c:pt idx="2869">
                  <c:v>42.645516164339298</c:v>
                </c:pt>
                <c:pt idx="2870">
                  <c:v>42.659827606007298</c:v>
                </c:pt>
                <c:pt idx="2871">
                  <c:v>43.0432850106993</c:v>
                </c:pt>
                <c:pt idx="2872">
                  <c:v>43.599066587475697</c:v>
                </c:pt>
                <c:pt idx="2873">
                  <c:v>43.193884620251701</c:v>
                </c:pt>
                <c:pt idx="2874">
                  <c:v>43.115537199120297</c:v>
                </c:pt>
                <c:pt idx="2875">
                  <c:v>43.611218442892003</c:v>
                </c:pt>
                <c:pt idx="2876">
                  <c:v>43.630209417105398</c:v>
                </c:pt>
                <c:pt idx="2877">
                  <c:v>43.572219764346698</c:v>
                </c:pt>
                <c:pt idx="2878">
                  <c:v>43.176461212221</c:v>
                </c:pt>
                <c:pt idx="2879">
                  <c:v>43.243114949989497</c:v>
                </c:pt>
                <c:pt idx="2880">
                  <c:v>42.925118662926998</c:v>
                </c:pt>
                <c:pt idx="2881">
                  <c:v>42.828705191689998</c:v>
                </c:pt>
                <c:pt idx="2882">
                  <c:v>43.527866307177298</c:v>
                </c:pt>
                <c:pt idx="2883">
                  <c:v>43.906087337259002</c:v>
                </c:pt>
                <c:pt idx="2884">
                  <c:v>44.008897199241503</c:v>
                </c:pt>
                <c:pt idx="2885">
                  <c:v>43.713320454791997</c:v>
                </c:pt>
                <c:pt idx="2886">
                  <c:v>43.502415450210997</c:v>
                </c:pt>
                <c:pt idx="2887">
                  <c:v>44.109513154968297</c:v>
                </c:pt>
                <c:pt idx="2888">
                  <c:v>43.899815356528002</c:v>
                </c:pt>
                <c:pt idx="2889">
                  <c:v>44.213374067073303</c:v>
                </c:pt>
                <c:pt idx="2890">
                  <c:v>44.361167158298599</c:v>
                </c:pt>
                <c:pt idx="2891">
                  <c:v>44.465306062435999</c:v>
                </c:pt>
                <c:pt idx="2892">
                  <c:v>45.4614218705334</c:v>
                </c:pt>
                <c:pt idx="2893">
                  <c:v>46.225257317558501</c:v>
                </c:pt>
                <c:pt idx="2894">
                  <c:v>45.562696770336998</c:v>
                </c:pt>
                <c:pt idx="2895">
                  <c:v>46.057879516050598</c:v>
                </c:pt>
                <c:pt idx="2896">
                  <c:v>45.989882150125503</c:v>
                </c:pt>
                <c:pt idx="2897">
                  <c:v>45.948282015277002</c:v>
                </c:pt>
                <c:pt idx="2898">
                  <c:v>45.984125827454598</c:v>
                </c:pt>
                <c:pt idx="2899">
                  <c:v>46.324825655163202</c:v>
                </c:pt>
                <c:pt idx="2900">
                  <c:v>46.308067197210001</c:v>
                </c:pt>
                <c:pt idx="2901">
                  <c:v>46.861714069737602</c:v>
                </c:pt>
                <c:pt idx="2902">
                  <c:v>47.212459362616997</c:v>
                </c:pt>
                <c:pt idx="2903">
                  <c:v>46.957925052950998</c:v>
                </c:pt>
                <c:pt idx="2904">
                  <c:v>47.335621844971598</c:v>
                </c:pt>
                <c:pt idx="2905">
                  <c:v>47.402532124769998</c:v>
                </c:pt>
                <c:pt idx="2906">
                  <c:v>46.826774589665398</c:v>
                </c:pt>
                <c:pt idx="2907">
                  <c:v>46.508372468555599</c:v>
                </c:pt>
                <c:pt idx="2908">
                  <c:v>46.5949807146498</c:v>
                </c:pt>
                <c:pt idx="2909">
                  <c:v>46.302459308556401</c:v>
                </c:pt>
                <c:pt idx="2910">
                  <c:v>46.467380655778001</c:v>
                </c:pt>
                <c:pt idx="2911">
                  <c:v>45.860620145059997</c:v>
                </c:pt>
                <c:pt idx="2912">
                  <c:v>46.138663657465997</c:v>
                </c:pt>
                <c:pt idx="2913">
                  <c:v>46.620779919656698</c:v>
                </c:pt>
                <c:pt idx="2914">
                  <c:v>46.372223296687402</c:v>
                </c:pt>
                <c:pt idx="2915">
                  <c:v>46.733305774771601</c:v>
                </c:pt>
                <c:pt idx="2916">
                  <c:v>46.621851561781597</c:v>
                </c:pt>
                <c:pt idx="2917">
                  <c:v>46.055906973820697</c:v>
                </c:pt>
                <c:pt idx="2918">
                  <c:v>45.923428326380296</c:v>
                </c:pt>
                <c:pt idx="2919">
                  <c:v>45.573052831543997</c:v>
                </c:pt>
                <c:pt idx="2920">
                  <c:v>45.779440465598498</c:v>
                </c:pt>
                <c:pt idx="2921">
                  <c:v>45.923468652384997</c:v>
                </c:pt>
                <c:pt idx="2922">
                  <c:v>45.621220957158002</c:v>
                </c:pt>
                <c:pt idx="2923">
                  <c:v>46.045012946550997</c:v>
                </c:pt>
                <c:pt idx="2924">
                  <c:v>45.763439621733603</c:v>
                </c:pt>
                <c:pt idx="2925">
                  <c:v>45.101701896607999</c:v>
                </c:pt>
                <c:pt idx="2926">
                  <c:v>46.005036147891701</c:v>
                </c:pt>
                <c:pt idx="2927">
                  <c:v>45.969749177779001</c:v>
                </c:pt>
                <c:pt idx="2928">
                  <c:v>46.559868776557501</c:v>
                </c:pt>
                <c:pt idx="2929">
                  <c:v>45.877098894980598</c:v>
                </c:pt>
                <c:pt idx="2930">
                  <c:v>45.130389987951602</c:v>
                </c:pt>
                <c:pt idx="2931">
                  <c:v>43.852467479009597</c:v>
                </c:pt>
                <c:pt idx="2932">
                  <c:v>44.137052384177998</c:v>
                </c:pt>
                <c:pt idx="2933">
                  <c:v>44.024148151018998</c:v>
                </c:pt>
                <c:pt idx="2934">
                  <c:v>43.458728659119302</c:v>
                </c:pt>
                <c:pt idx="2935">
                  <c:v>42.950212591851702</c:v>
                </c:pt>
                <c:pt idx="2936">
                  <c:v>43.377270987625401</c:v>
                </c:pt>
                <c:pt idx="2937">
                  <c:v>43.311210127926003</c:v>
                </c:pt>
                <c:pt idx="2938">
                  <c:v>43.907748425452603</c:v>
                </c:pt>
                <c:pt idx="2939">
                  <c:v>43.432724392088502</c:v>
                </c:pt>
                <c:pt idx="2940">
                  <c:v>43.240667933704302</c:v>
                </c:pt>
                <c:pt idx="2941">
                  <c:v>43.427769441511003</c:v>
                </c:pt>
                <c:pt idx="2942">
                  <c:v>44.513803660088399</c:v>
                </c:pt>
                <c:pt idx="2943">
                  <c:v>44.269223867582603</c:v>
                </c:pt>
                <c:pt idx="2944">
                  <c:v>44.915601674918001</c:v>
                </c:pt>
                <c:pt idx="2945">
                  <c:v>45.075836625593404</c:v>
                </c:pt>
                <c:pt idx="2946">
                  <c:v>45.573927991646002</c:v>
                </c:pt>
                <c:pt idx="2947">
                  <c:v>45.797162457664001</c:v>
                </c:pt>
                <c:pt idx="2948">
                  <c:v>45.982693825287697</c:v>
                </c:pt>
                <c:pt idx="2949">
                  <c:v>46.504219748071598</c:v>
                </c:pt>
                <c:pt idx="2950">
                  <c:v>46.620272841597597</c:v>
                </c:pt>
                <c:pt idx="2951">
                  <c:v>46.767643796773697</c:v>
                </c:pt>
                <c:pt idx="2952">
                  <c:v>46.552039525645</c:v>
                </c:pt>
                <c:pt idx="2953">
                  <c:v>46.958534233022</c:v>
                </c:pt>
                <c:pt idx="2954">
                  <c:v>47.033763681789999</c:v>
                </c:pt>
                <c:pt idx="2955">
                  <c:v>47.194312660502</c:v>
                </c:pt>
                <c:pt idx="2956">
                  <c:v>47.502085876373002</c:v>
                </c:pt>
                <c:pt idx="2957">
                  <c:v>47.509009937179997</c:v>
                </c:pt>
                <c:pt idx="2958">
                  <c:v>48.012415755851997</c:v>
                </c:pt>
                <c:pt idx="2959">
                  <c:v>47.046075983225002</c:v>
                </c:pt>
                <c:pt idx="2960">
                  <c:v>47.815747546930297</c:v>
                </c:pt>
                <c:pt idx="2961">
                  <c:v>47.868983879135001</c:v>
                </c:pt>
                <c:pt idx="2962">
                  <c:v>47.5029301484714</c:v>
                </c:pt>
                <c:pt idx="2963">
                  <c:v>48.089335464816998</c:v>
                </c:pt>
                <c:pt idx="2964">
                  <c:v>48.343989894497</c:v>
                </c:pt>
                <c:pt idx="2965">
                  <c:v>48.308728664387303</c:v>
                </c:pt>
                <c:pt idx="2966">
                  <c:v>48.322725220018597</c:v>
                </c:pt>
                <c:pt idx="2967">
                  <c:v>48.422582703657</c:v>
                </c:pt>
                <c:pt idx="2968">
                  <c:v>48.287261501885297</c:v>
                </c:pt>
                <c:pt idx="2969">
                  <c:v>48.157477832759</c:v>
                </c:pt>
                <c:pt idx="2970">
                  <c:v>47.740595318171302</c:v>
                </c:pt>
                <c:pt idx="2971">
                  <c:v>46.309654497395002</c:v>
                </c:pt>
                <c:pt idx="2972">
                  <c:v>46.144129118103002</c:v>
                </c:pt>
                <c:pt idx="2973">
                  <c:v>46.475394376712003</c:v>
                </c:pt>
                <c:pt idx="2974">
                  <c:v>46.037882965720001</c:v>
                </c:pt>
                <c:pt idx="2975">
                  <c:v>45.902336109921997</c:v>
                </c:pt>
                <c:pt idx="2976">
                  <c:v>45.460007028368501</c:v>
                </c:pt>
                <c:pt idx="2977">
                  <c:v>45.885965468014</c:v>
                </c:pt>
                <c:pt idx="2978">
                  <c:v>44.868553239434497</c:v>
                </c:pt>
                <c:pt idx="2979">
                  <c:v>44.690385228669001</c:v>
                </c:pt>
                <c:pt idx="2980">
                  <c:v>44.909552774212997</c:v>
                </c:pt>
                <c:pt idx="2981">
                  <c:v>46.349748842068003</c:v>
                </c:pt>
                <c:pt idx="2982">
                  <c:v>46.874355843210999</c:v>
                </c:pt>
                <c:pt idx="2983">
                  <c:v>47.210880642432997</c:v>
                </c:pt>
                <c:pt idx="2984">
                  <c:v>46.868464814524401</c:v>
                </c:pt>
                <c:pt idx="2985">
                  <c:v>47.141820214383998</c:v>
                </c:pt>
                <c:pt idx="2986">
                  <c:v>46.027726818536301</c:v>
                </c:pt>
                <c:pt idx="2987">
                  <c:v>46.720636545295001</c:v>
                </c:pt>
                <c:pt idx="2988">
                  <c:v>47.447014281954402</c:v>
                </c:pt>
                <c:pt idx="2989">
                  <c:v>47.003591250273402</c:v>
                </c:pt>
                <c:pt idx="2990">
                  <c:v>44.669942518286398</c:v>
                </c:pt>
                <c:pt idx="2991">
                  <c:v>45.481415846863698</c:v>
                </c:pt>
                <c:pt idx="2992">
                  <c:v>46.524357010418598</c:v>
                </c:pt>
                <c:pt idx="2993">
                  <c:v>46.508238620539998</c:v>
                </c:pt>
                <c:pt idx="2994">
                  <c:v>47.141914594394997</c:v>
                </c:pt>
                <c:pt idx="2995">
                  <c:v>47.259806382135302</c:v>
                </c:pt>
                <c:pt idx="2996">
                  <c:v>47.168105047447497</c:v>
                </c:pt>
                <c:pt idx="2997">
                  <c:v>47.500429936179998</c:v>
                </c:pt>
                <c:pt idx="2998">
                  <c:v>47.149301975256002</c:v>
                </c:pt>
                <c:pt idx="2999">
                  <c:v>46.431538559600597</c:v>
                </c:pt>
                <c:pt idx="3000">
                  <c:v>46.2294958380525</c:v>
                </c:pt>
                <c:pt idx="3001">
                  <c:v>44.835430145574001</c:v>
                </c:pt>
                <c:pt idx="3002">
                  <c:v>44.445046106074699</c:v>
                </c:pt>
                <c:pt idx="3003">
                  <c:v>43.546550975354997</c:v>
                </c:pt>
                <c:pt idx="3004">
                  <c:v>43.818082267001998</c:v>
                </c:pt>
                <c:pt idx="3005">
                  <c:v>44.223392934240998</c:v>
                </c:pt>
                <c:pt idx="3006">
                  <c:v>43.979071399765303</c:v>
                </c:pt>
                <c:pt idx="3007">
                  <c:v>42.745490335991299</c:v>
                </c:pt>
                <c:pt idx="3008">
                  <c:v>43.089626454100397</c:v>
                </c:pt>
                <c:pt idx="3009">
                  <c:v>42.5778465544524</c:v>
                </c:pt>
                <c:pt idx="3010">
                  <c:v>42.978932429198998</c:v>
                </c:pt>
                <c:pt idx="3011">
                  <c:v>43.263205022331</c:v>
                </c:pt>
                <c:pt idx="3012">
                  <c:v>42.297809049813999</c:v>
                </c:pt>
                <c:pt idx="3013">
                  <c:v>40.838531059734997</c:v>
                </c:pt>
                <c:pt idx="3014">
                  <c:v>40.987273957070997</c:v>
                </c:pt>
                <c:pt idx="3015">
                  <c:v>41.474017413801</c:v>
                </c:pt>
                <c:pt idx="3016">
                  <c:v>42.203803126857601</c:v>
                </c:pt>
                <c:pt idx="3017">
                  <c:v>41.613249380028499</c:v>
                </c:pt>
                <c:pt idx="3018">
                  <c:v>42.707645667580501</c:v>
                </c:pt>
                <c:pt idx="3019">
                  <c:v>43.041460044486598</c:v>
                </c:pt>
                <c:pt idx="3020">
                  <c:v>44.249336283264697</c:v>
                </c:pt>
                <c:pt idx="3021">
                  <c:v>43.012814853148001</c:v>
                </c:pt>
                <c:pt idx="3022">
                  <c:v>41.598221508277</c:v>
                </c:pt>
                <c:pt idx="3023">
                  <c:v>42.177122755748002</c:v>
                </c:pt>
                <c:pt idx="3024">
                  <c:v>41.367311373364402</c:v>
                </c:pt>
                <c:pt idx="3025">
                  <c:v>43.097679643039001</c:v>
                </c:pt>
                <c:pt idx="3026">
                  <c:v>42.881575157851998</c:v>
                </c:pt>
                <c:pt idx="3027">
                  <c:v>41.934683673491698</c:v>
                </c:pt>
                <c:pt idx="3028">
                  <c:v>41.015630860376</c:v>
                </c:pt>
                <c:pt idx="3029">
                  <c:v>42.320348712441003</c:v>
                </c:pt>
                <c:pt idx="3030">
                  <c:v>42.348362415705999</c:v>
                </c:pt>
                <c:pt idx="3031">
                  <c:v>42.041206959907001</c:v>
                </c:pt>
                <c:pt idx="3032">
                  <c:v>41.236016766062001</c:v>
                </c:pt>
                <c:pt idx="3033">
                  <c:v>40.599229683844399</c:v>
                </c:pt>
                <c:pt idx="3034">
                  <c:v>40.694761130978598</c:v>
                </c:pt>
                <c:pt idx="3035">
                  <c:v>40.398685888471</c:v>
                </c:pt>
                <c:pt idx="3036">
                  <c:v>40.456907201256698</c:v>
                </c:pt>
                <c:pt idx="3037">
                  <c:v>41.990885254041999</c:v>
                </c:pt>
                <c:pt idx="3038">
                  <c:v>43.076457010565498</c:v>
                </c:pt>
                <c:pt idx="3039">
                  <c:v>43.166208111026002</c:v>
                </c:pt>
                <c:pt idx="3040">
                  <c:v>42.621124079496397</c:v>
                </c:pt>
                <c:pt idx="3041">
                  <c:v>42.612463426486997</c:v>
                </c:pt>
                <c:pt idx="3042">
                  <c:v>42.101570698942403</c:v>
                </c:pt>
                <c:pt idx="3043">
                  <c:v>42.197757658153002</c:v>
                </c:pt>
                <c:pt idx="3044">
                  <c:v>42.066426156846298</c:v>
                </c:pt>
                <c:pt idx="3045">
                  <c:v>42.663840472475002</c:v>
                </c:pt>
                <c:pt idx="3046">
                  <c:v>42.174734083469602</c:v>
                </c:pt>
                <c:pt idx="3047">
                  <c:v>42.241850283292003</c:v>
                </c:pt>
                <c:pt idx="3048">
                  <c:v>42.60270796535</c:v>
                </c:pt>
                <c:pt idx="3049">
                  <c:v>42.4119170571133</c:v>
                </c:pt>
                <c:pt idx="3050">
                  <c:v>43.500659982006397</c:v>
                </c:pt>
                <c:pt idx="3051">
                  <c:v>44.556168273026003</c:v>
                </c:pt>
                <c:pt idx="3052">
                  <c:v>44.938644983603702</c:v>
                </c:pt>
                <c:pt idx="3053">
                  <c:v>44.964233120586002</c:v>
                </c:pt>
                <c:pt idx="3054">
                  <c:v>44.641213242938001</c:v>
                </c:pt>
                <c:pt idx="3055">
                  <c:v>44.331878466885001</c:v>
                </c:pt>
                <c:pt idx="3056">
                  <c:v>43.5310417655474</c:v>
                </c:pt>
                <c:pt idx="3057">
                  <c:v>43.082953787322701</c:v>
                </c:pt>
                <c:pt idx="3058">
                  <c:v>43.836331929129003</c:v>
                </c:pt>
                <c:pt idx="3059">
                  <c:v>44.2904662340584</c:v>
                </c:pt>
                <c:pt idx="3060">
                  <c:v>44.990668103666998</c:v>
                </c:pt>
                <c:pt idx="3061">
                  <c:v>44.718121797901702</c:v>
                </c:pt>
                <c:pt idx="3062">
                  <c:v>45.202971648411001</c:v>
                </c:pt>
                <c:pt idx="3063">
                  <c:v>45.095818589922303</c:v>
                </c:pt>
                <c:pt idx="3064">
                  <c:v>45.950312043513598</c:v>
                </c:pt>
                <c:pt idx="3065">
                  <c:v>45.384979209623999</c:v>
                </c:pt>
                <c:pt idx="3066">
                  <c:v>46.378786139452302</c:v>
                </c:pt>
                <c:pt idx="3067">
                  <c:v>46.492997106763603</c:v>
                </c:pt>
                <c:pt idx="3068">
                  <c:v>45.919427471913998</c:v>
                </c:pt>
                <c:pt idx="3069">
                  <c:v>45.007991125685997</c:v>
                </c:pt>
                <c:pt idx="3070">
                  <c:v>45.308188200674003</c:v>
                </c:pt>
                <c:pt idx="3071">
                  <c:v>45.302153027970597</c:v>
                </c:pt>
                <c:pt idx="3072">
                  <c:v>45.779350375588002</c:v>
                </c:pt>
                <c:pt idx="3073">
                  <c:v>45.02252564738</c:v>
                </c:pt>
                <c:pt idx="3074">
                  <c:v>44.439236587397602</c:v>
                </c:pt>
                <c:pt idx="3075">
                  <c:v>44.436871939122</c:v>
                </c:pt>
                <c:pt idx="3076">
                  <c:v>43.876983973866999</c:v>
                </c:pt>
                <c:pt idx="3077">
                  <c:v>44.506816107273998</c:v>
                </c:pt>
                <c:pt idx="3078">
                  <c:v>44.144843025085997</c:v>
                </c:pt>
                <c:pt idx="3079">
                  <c:v>45.524670205904997</c:v>
                </c:pt>
                <c:pt idx="3080">
                  <c:v>44.805379550071599</c:v>
                </c:pt>
                <c:pt idx="3081">
                  <c:v>44.598198265924601</c:v>
                </c:pt>
                <c:pt idx="3082">
                  <c:v>44.377403952191003</c:v>
                </c:pt>
                <c:pt idx="3083">
                  <c:v>44.419874957140998</c:v>
                </c:pt>
                <c:pt idx="3084">
                  <c:v>43.150480969192998</c:v>
                </c:pt>
                <c:pt idx="3085">
                  <c:v>41.242928814867597</c:v>
                </c:pt>
                <c:pt idx="3086">
                  <c:v>41.533837180772998</c:v>
                </c:pt>
                <c:pt idx="3087">
                  <c:v>41.258569298690503</c:v>
                </c:pt>
                <c:pt idx="3088">
                  <c:v>41.175762851039401</c:v>
                </c:pt>
                <c:pt idx="3089">
                  <c:v>41.333513891425298</c:v>
                </c:pt>
                <c:pt idx="3090">
                  <c:v>42.062911788436701</c:v>
                </c:pt>
                <c:pt idx="3091">
                  <c:v>41.788843390494002</c:v>
                </c:pt>
                <c:pt idx="3092">
                  <c:v>41.1957036313635</c:v>
                </c:pt>
                <c:pt idx="3093">
                  <c:v>42.521820863922599</c:v>
                </c:pt>
                <c:pt idx="3094">
                  <c:v>42.233247974289398</c:v>
                </c:pt>
                <c:pt idx="3095">
                  <c:v>41.912721444931996</c:v>
                </c:pt>
                <c:pt idx="3096">
                  <c:v>41.781919329687</c:v>
                </c:pt>
                <c:pt idx="3097">
                  <c:v>43.518231824054403</c:v>
                </c:pt>
                <c:pt idx="3098">
                  <c:v>43.119922437631402</c:v>
                </c:pt>
                <c:pt idx="3099">
                  <c:v>42.865544283983603</c:v>
                </c:pt>
                <c:pt idx="3100">
                  <c:v>42.962192847247998</c:v>
                </c:pt>
                <c:pt idx="3101">
                  <c:v>43.262123942205001</c:v>
                </c:pt>
                <c:pt idx="3102">
                  <c:v>44.029300441619498</c:v>
                </c:pt>
                <c:pt idx="3103">
                  <c:v>43.891415535549001</c:v>
                </c:pt>
                <c:pt idx="3104">
                  <c:v>43.059097952542302</c:v>
                </c:pt>
                <c:pt idx="3105">
                  <c:v>42.422579424356002</c:v>
                </c:pt>
                <c:pt idx="3106">
                  <c:v>41.444668662380401</c:v>
                </c:pt>
                <c:pt idx="3107">
                  <c:v>40.656652198537003</c:v>
                </c:pt>
                <c:pt idx="3108">
                  <c:v>41.043653143641997</c:v>
                </c:pt>
                <c:pt idx="3109">
                  <c:v>39.822075501267001</c:v>
                </c:pt>
                <c:pt idx="3110">
                  <c:v>40.052843208162997</c:v>
                </c:pt>
                <c:pt idx="3111">
                  <c:v>40.9927111037047</c:v>
                </c:pt>
                <c:pt idx="3112">
                  <c:v>41.314939047260403</c:v>
                </c:pt>
                <c:pt idx="3113">
                  <c:v>41.035412052681501</c:v>
                </c:pt>
                <c:pt idx="3114">
                  <c:v>40.886304505303002</c:v>
                </c:pt>
                <c:pt idx="3115">
                  <c:v>42.172038247155399</c:v>
                </c:pt>
                <c:pt idx="3116">
                  <c:v>42.766894864485998</c:v>
                </c:pt>
                <c:pt idx="3117">
                  <c:v>42.026071838142997</c:v>
                </c:pt>
                <c:pt idx="3118">
                  <c:v>42.080735024513999</c:v>
                </c:pt>
                <c:pt idx="3119">
                  <c:v>41.711091421432002</c:v>
                </c:pt>
                <c:pt idx="3120">
                  <c:v>42.096541960356298</c:v>
                </c:pt>
                <c:pt idx="3121">
                  <c:v>42.293344017293599</c:v>
                </c:pt>
                <c:pt idx="3122">
                  <c:v>42.216728040364004</c:v>
                </c:pt>
                <c:pt idx="3123">
                  <c:v>42.712849438187</c:v>
                </c:pt>
                <c:pt idx="3124">
                  <c:v>43.104938323885001</c:v>
                </c:pt>
                <c:pt idx="3125">
                  <c:v>43.260073321965997</c:v>
                </c:pt>
                <c:pt idx="3126">
                  <c:v>43.468198406223003</c:v>
                </c:pt>
                <c:pt idx="3127">
                  <c:v>43.447040123756999</c:v>
                </c:pt>
                <c:pt idx="3128">
                  <c:v>43.330054384122299</c:v>
                </c:pt>
                <c:pt idx="3129">
                  <c:v>42.939150396562397</c:v>
                </c:pt>
                <c:pt idx="3130">
                  <c:v>43.913169270084403</c:v>
                </c:pt>
                <c:pt idx="3131">
                  <c:v>44.617758952204397</c:v>
                </c:pt>
                <c:pt idx="3132">
                  <c:v>44.535761598647603</c:v>
                </c:pt>
                <c:pt idx="3133">
                  <c:v>44.318021765269997</c:v>
                </c:pt>
                <c:pt idx="3134">
                  <c:v>44.743804314895002</c:v>
                </c:pt>
                <c:pt idx="3135">
                  <c:v>45.078578793913003</c:v>
                </c:pt>
                <c:pt idx="3136">
                  <c:v>44.5793823237316</c:v>
                </c:pt>
                <c:pt idx="3137">
                  <c:v>45.113010337925999</c:v>
                </c:pt>
                <c:pt idx="3138">
                  <c:v>44.773439638348997</c:v>
                </c:pt>
                <c:pt idx="3139">
                  <c:v>45.619650816975003</c:v>
                </c:pt>
                <c:pt idx="3140">
                  <c:v>46.245012769860999</c:v>
                </c:pt>
                <c:pt idx="3141">
                  <c:v>46.001002689421597</c:v>
                </c:pt>
                <c:pt idx="3142">
                  <c:v>46.068487829287001</c:v>
                </c:pt>
                <c:pt idx="3143">
                  <c:v>44.107768840764997</c:v>
                </c:pt>
                <c:pt idx="3144">
                  <c:v>44.714803911514998</c:v>
                </c:pt>
                <c:pt idx="3145">
                  <c:v>43.633938285539998</c:v>
                </c:pt>
                <c:pt idx="3146">
                  <c:v>43.439355874861398</c:v>
                </c:pt>
                <c:pt idx="3147">
                  <c:v>43.623765836354401</c:v>
                </c:pt>
                <c:pt idx="3148">
                  <c:v>44.652395558241302</c:v>
                </c:pt>
                <c:pt idx="3149">
                  <c:v>44.989220657498301</c:v>
                </c:pt>
                <c:pt idx="3150">
                  <c:v>43.937435228912598</c:v>
                </c:pt>
                <c:pt idx="3151">
                  <c:v>44.349044474885702</c:v>
                </c:pt>
                <c:pt idx="3152">
                  <c:v>43.957846193291502</c:v>
                </c:pt>
                <c:pt idx="3153">
                  <c:v>44.154386560198297</c:v>
                </c:pt>
                <c:pt idx="3154">
                  <c:v>43.555448436391998</c:v>
                </c:pt>
                <c:pt idx="3155">
                  <c:v>44.046473313621</c:v>
                </c:pt>
                <c:pt idx="3156">
                  <c:v>44.300771673259497</c:v>
                </c:pt>
                <c:pt idx="3157">
                  <c:v>43.759137660131998</c:v>
                </c:pt>
                <c:pt idx="3158">
                  <c:v>44.502534686775</c:v>
                </c:pt>
                <c:pt idx="3159">
                  <c:v>44.853734719707397</c:v>
                </c:pt>
                <c:pt idx="3160">
                  <c:v>44.296468802758</c:v>
                </c:pt>
                <c:pt idx="3161">
                  <c:v>43.299875946604999</c:v>
                </c:pt>
                <c:pt idx="3162">
                  <c:v>43.190858453898997</c:v>
                </c:pt>
                <c:pt idx="3163">
                  <c:v>43.091948202371</c:v>
                </c:pt>
                <c:pt idx="3164">
                  <c:v>41.8215271883033</c:v>
                </c:pt>
                <c:pt idx="3165">
                  <c:v>42.3959857112565</c:v>
                </c:pt>
                <c:pt idx="3166">
                  <c:v>42.396829125354799</c:v>
                </c:pt>
                <c:pt idx="3167">
                  <c:v>42.165067854343</c:v>
                </c:pt>
                <c:pt idx="3168">
                  <c:v>42.000164525123502</c:v>
                </c:pt>
                <c:pt idx="3169">
                  <c:v>42.522033647947403</c:v>
                </c:pt>
                <c:pt idx="3170">
                  <c:v>43.205139865563503</c:v>
                </c:pt>
                <c:pt idx="3171">
                  <c:v>43.549190183662603</c:v>
                </c:pt>
                <c:pt idx="3172">
                  <c:v>42.714110698333997</c:v>
                </c:pt>
                <c:pt idx="3173">
                  <c:v>42.4413576145446</c:v>
                </c:pt>
                <c:pt idx="3174">
                  <c:v>41.531597800512003</c:v>
                </c:pt>
                <c:pt idx="3175">
                  <c:v>40.466107536328998</c:v>
                </c:pt>
                <c:pt idx="3176">
                  <c:v>40.218188407433999</c:v>
                </c:pt>
                <c:pt idx="3177">
                  <c:v>39.544448976909599</c:v>
                </c:pt>
                <c:pt idx="3178">
                  <c:v>40.221989347876999</c:v>
                </c:pt>
                <c:pt idx="3179">
                  <c:v>39.246020240127699</c:v>
                </c:pt>
                <c:pt idx="3180">
                  <c:v>38.958031648562603</c:v>
                </c:pt>
                <c:pt idx="3181">
                  <c:v>38.811359963468</c:v>
                </c:pt>
                <c:pt idx="3182">
                  <c:v>39.004377381964197</c:v>
                </c:pt>
                <c:pt idx="3183">
                  <c:v>39.315683842246997</c:v>
                </c:pt>
                <c:pt idx="3184">
                  <c:v>38.637237423174</c:v>
                </c:pt>
                <c:pt idx="3185">
                  <c:v>38.903045854154001</c:v>
                </c:pt>
                <c:pt idx="3186">
                  <c:v>39.532883135561597</c:v>
                </c:pt>
                <c:pt idx="3187">
                  <c:v>40.476901177587003</c:v>
                </c:pt>
                <c:pt idx="3188">
                  <c:v>40.180096634994399</c:v>
                </c:pt>
                <c:pt idx="3189">
                  <c:v>40.4781409877315</c:v>
                </c:pt>
                <c:pt idx="3190">
                  <c:v>39.847283544204998</c:v>
                </c:pt>
                <c:pt idx="3191">
                  <c:v>39.745258752314001</c:v>
                </c:pt>
                <c:pt idx="3192">
                  <c:v>39.792641807836503</c:v>
                </c:pt>
                <c:pt idx="3193">
                  <c:v>40.148879159355999</c:v>
                </c:pt>
                <c:pt idx="3194">
                  <c:v>39.694160556358497</c:v>
                </c:pt>
                <c:pt idx="3195">
                  <c:v>40.568346828244998</c:v>
                </c:pt>
                <c:pt idx="3196">
                  <c:v>40.815982817106999</c:v>
                </c:pt>
                <c:pt idx="3197">
                  <c:v>41.444742450389001</c:v>
                </c:pt>
                <c:pt idx="3198">
                  <c:v>40.844935172481399</c:v>
                </c:pt>
                <c:pt idx="3199">
                  <c:v>40.781136001045603</c:v>
                </c:pt>
                <c:pt idx="3200">
                  <c:v>40.176523922577999</c:v>
                </c:pt>
                <c:pt idx="3201">
                  <c:v>41.017698640616999</c:v>
                </c:pt>
                <c:pt idx="3202">
                  <c:v>41.699293920057002</c:v>
                </c:pt>
                <c:pt idx="3203">
                  <c:v>41.959516770386003</c:v>
                </c:pt>
                <c:pt idx="3204">
                  <c:v>41.794414385143298</c:v>
                </c:pt>
                <c:pt idx="3205">
                  <c:v>42.091288425743997</c:v>
                </c:pt>
                <c:pt idx="3206">
                  <c:v>42.357597928782397</c:v>
                </c:pt>
                <c:pt idx="3207">
                  <c:v>41.971623151796997</c:v>
                </c:pt>
                <c:pt idx="3208">
                  <c:v>43.328675577961597</c:v>
                </c:pt>
                <c:pt idx="3209">
                  <c:v>43.142359140246398</c:v>
                </c:pt>
                <c:pt idx="3210">
                  <c:v>42.922175722584001</c:v>
                </c:pt>
                <c:pt idx="3211">
                  <c:v>43.523697284691401</c:v>
                </c:pt>
                <c:pt idx="3212">
                  <c:v>43.994718747588998</c:v>
                </c:pt>
                <c:pt idx="3213">
                  <c:v>43.806825305689998</c:v>
                </c:pt>
                <c:pt idx="3214">
                  <c:v>44.647629367685802</c:v>
                </c:pt>
                <c:pt idx="3215">
                  <c:v>43.555073490348299</c:v>
                </c:pt>
                <c:pt idx="3216">
                  <c:v>44.018880030405001</c:v>
                </c:pt>
                <c:pt idx="3217">
                  <c:v>43.743283534284203</c:v>
                </c:pt>
                <c:pt idx="3218">
                  <c:v>43.318524578778501</c:v>
                </c:pt>
                <c:pt idx="3219">
                  <c:v>43.226135986010597</c:v>
                </c:pt>
                <c:pt idx="3220">
                  <c:v>43.3987999261346</c:v>
                </c:pt>
                <c:pt idx="3221">
                  <c:v>43.486653988374002</c:v>
                </c:pt>
                <c:pt idx="3222">
                  <c:v>43.836743769176998</c:v>
                </c:pt>
                <c:pt idx="3223">
                  <c:v>44.201205051655002</c:v>
                </c:pt>
                <c:pt idx="3224">
                  <c:v>44.513091520005403</c:v>
                </c:pt>
                <c:pt idx="3225">
                  <c:v>44.656614344733001</c:v>
                </c:pt>
                <c:pt idx="3226">
                  <c:v>44.766288207515501</c:v>
                </c:pt>
                <c:pt idx="3227">
                  <c:v>45.142957973416401</c:v>
                </c:pt>
                <c:pt idx="3228">
                  <c:v>45.482611041002997</c:v>
                </c:pt>
                <c:pt idx="3229">
                  <c:v>46.103431599359702</c:v>
                </c:pt>
                <c:pt idx="3230">
                  <c:v>46.259761791579997</c:v>
                </c:pt>
                <c:pt idx="3231">
                  <c:v>46.362730383581003</c:v>
                </c:pt>
                <c:pt idx="3232">
                  <c:v>45.999611871259503</c:v>
                </c:pt>
                <c:pt idx="3233">
                  <c:v>45.784026476133</c:v>
                </c:pt>
                <c:pt idx="3234">
                  <c:v>45.880860367418997</c:v>
                </c:pt>
                <c:pt idx="3235">
                  <c:v>46.801322874698997</c:v>
                </c:pt>
                <c:pt idx="3236">
                  <c:v>46.361949603489997</c:v>
                </c:pt>
                <c:pt idx="3237">
                  <c:v>47.071138166146</c:v>
                </c:pt>
                <c:pt idx="3238">
                  <c:v>47.384961998722197</c:v>
                </c:pt>
                <c:pt idx="3239">
                  <c:v>46.794407393893003</c:v>
                </c:pt>
                <c:pt idx="3240">
                  <c:v>46.185461556920302</c:v>
                </c:pt>
                <c:pt idx="3241">
                  <c:v>45.991665932333397</c:v>
                </c:pt>
                <c:pt idx="3242">
                  <c:v>46.041177686104</c:v>
                </c:pt>
                <c:pt idx="3243">
                  <c:v>46.290484201160702</c:v>
                </c:pt>
                <c:pt idx="3244">
                  <c:v>46.418266156053697</c:v>
                </c:pt>
                <c:pt idx="3245">
                  <c:v>46.612826258729697</c:v>
                </c:pt>
                <c:pt idx="3246">
                  <c:v>46.680271072590401</c:v>
                </c:pt>
                <c:pt idx="3247">
                  <c:v>46.530203423099998</c:v>
                </c:pt>
                <c:pt idx="3248">
                  <c:v>47.034435495868301</c:v>
                </c:pt>
                <c:pt idx="3249">
                  <c:v>46.769019170934001</c:v>
                </c:pt>
                <c:pt idx="3250">
                  <c:v>47.354295359147997</c:v>
                </c:pt>
                <c:pt idx="3251">
                  <c:v>48.055945532925399</c:v>
                </c:pt>
                <c:pt idx="3252">
                  <c:v>47.663055275133999</c:v>
                </c:pt>
                <c:pt idx="3253">
                  <c:v>47.419383246734</c:v>
                </c:pt>
                <c:pt idx="3254">
                  <c:v>47.729606052890503</c:v>
                </c:pt>
                <c:pt idx="3255">
                  <c:v>47.761264540580299</c:v>
                </c:pt>
                <c:pt idx="3256">
                  <c:v>46.805549383191597</c:v>
                </c:pt>
                <c:pt idx="3257">
                  <c:v>46.416561309854998</c:v>
                </c:pt>
                <c:pt idx="3258">
                  <c:v>46.587612209790997</c:v>
                </c:pt>
                <c:pt idx="3259">
                  <c:v>47.023133060550997</c:v>
                </c:pt>
                <c:pt idx="3260">
                  <c:v>47.884316340921998</c:v>
                </c:pt>
                <c:pt idx="3261">
                  <c:v>47.923437713481597</c:v>
                </c:pt>
                <c:pt idx="3262">
                  <c:v>48.115646037883501</c:v>
                </c:pt>
                <c:pt idx="3263">
                  <c:v>47.467885992386996</c:v>
                </c:pt>
                <c:pt idx="3264">
                  <c:v>47.607353908641997</c:v>
                </c:pt>
                <c:pt idx="3265">
                  <c:v>47.691455078444001</c:v>
                </c:pt>
                <c:pt idx="3266">
                  <c:v>47.376129745692801</c:v>
                </c:pt>
                <c:pt idx="3267">
                  <c:v>46.576753360525402</c:v>
                </c:pt>
                <c:pt idx="3268">
                  <c:v>46.567589061457298</c:v>
                </c:pt>
                <c:pt idx="3269">
                  <c:v>46.7117167762554</c:v>
                </c:pt>
                <c:pt idx="3270">
                  <c:v>47.167972057432003</c:v>
                </c:pt>
                <c:pt idx="3271">
                  <c:v>46.749830856697599</c:v>
                </c:pt>
                <c:pt idx="3272">
                  <c:v>47.040172942536998</c:v>
                </c:pt>
                <c:pt idx="3273">
                  <c:v>46.851713220572002</c:v>
                </c:pt>
                <c:pt idx="3274">
                  <c:v>47.838850915622999</c:v>
                </c:pt>
                <c:pt idx="3275">
                  <c:v>48.054211514723299</c:v>
                </c:pt>
                <c:pt idx="3276">
                  <c:v>48.194260297046</c:v>
                </c:pt>
                <c:pt idx="3277">
                  <c:v>48.641818889208999</c:v>
                </c:pt>
                <c:pt idx="3278">
                  <c:v>48.803317674031703</c:v>
                </c:pt>
                <c:pt idx="3279">
                  <c:v>48.438447125506002</c:v>
                </c:pt>
                <c:pt idx="3280">
                  <c:v>49.139431491205798</c:v>
                </c:pt>
                <c:pt idx="3281">
                  <c:v>49.127180965778003</c:v>
                </c:pt>
                <c:pt idx="3282">
                  <c:v>49.097859670360599</c:v>
                </c:pt>
                <c:pt idx="3283">
                  <c:v>48.741123820783002</c:v>
                </c:pt>
                <c:pt idx="3284">
                  <c:v>49.096959628255703</c:v>
                </c:pt>
                <c:pt idx="3285">
                  <c:v>49.151905096659597</c:v>
                </c:pt>
                <c:pt idx="3286">
                  <c:v>49.517087099221598</c:v>
                </c:pt>
                <c:pt idx="3287">
                  <c:v>49.171796970978001</c:v>
                </c:pt>
                <c:pt idx="3288">
                  <c:v>49.368893321949599</c:v>
                </c:pt>
                <c:pt idx="3289">
                  <c:v>49.108588103610998</c:v>
                </c:pt>
                <c:pt idx="3290">
                  <c:v>49.590089179730001</c:v>
                </c:pt>
                <c:pt idx="3291">
                  <c:v>49.246348599667002</c:v>
                </c:pt>
                <c:pt idx="3292">
                  <c:v>49.415722109407497</c:v>
                </c:pt>
                <c:pt idx="3293">
                  <c:v>49.512843430727003</c:v>
                </c:pt>
                <c:pt idx="3294">
                  <c:v>49.752448538652999</c:v>
                </c:pt>
                <c:pt idx="3295">
                  <c:v>49.755362306992602</c:v>
                </c:pt>
                <c:pt idx="3296">
                  <c:v>49.709356341630603</c:v>
                </c:pt>
                <c:pt idx="3297">
                  <c:v>49.027532834163999</c:v>
                </c:pt>
                <c:pt idx="3298">
                  <c:v>49.663219102253301</c:v>
                </c:pt>
                <c:pt idx="3299">
                  <c:v>48.799356287569999</c:v>
                </c:pt>
                <c:pt idx="3300">
                  <c:v>48.053350940622998</c:v>
                </c:pt>
                <c:pt idx="3301">
                  <c:v>48.666014492028999</c:v>
                </c:pt>
                <c:pt idx="3302">
                  <c:v>48.200146177732002</c:v>
                </c:pt>
                <c:pt idx="3303">
                  <c:v>47.906954673560499</c:v>
                </c:pt>
                <c:pt idx="3304">
                  <c:v>47.727094686597802</c:v>
                </c:pt>
                <c:pt idx="3305">
                  <c:v>48.207879332633297</c:v>
                </c:pt>
                <c:pt idx="3306">
                  <c:v>48.866666395415002</c:v>
                </c:pt>
                <c:pt idx="3307">
                  <c:v>49.274096322901002</c:v>
                </c:pt>
                <c:pt idx="3308">
                  <c:v>49.631341824537998</c:v>
                </c:pt>
                <c:pt idx="3309">
                  <c:v>49.703787920981597</c:v>
                </c:pt>
                <c:pt idx="3310">
                  <c:v>50.363541949876002</c:v>
                </c:pt>
                <c:pt idx="3311">
                  <c:v>50.073220456039003</c:v>
                </c:pt>
                <c:pt idx="3312">
                  <c:v>50.678702546608001</c:v>
                </c:pt>
                <c:pt idx="3313">
                  <c:v>51.197197155038602</c:v>
                </c:pt>
                <c:pt idx="3314">
                  <c:v>51.316205200909003</c:v>
                </c:pt>
                <c:pt idx="3315">
                  <c:v>51.013356905612</c:v>
                </c:pt>
                <c:pt idx="3316">
                  <c:v>50.9203085107672</c:v>
                </c:pt>
                <c:pt idx="3317">
                  <c:v>50.662080510670698</c:v>
                </c:pt>
                <c:pt idx="3318">
                  <c:v>50.940649977138001</c:v>
                </c:pt>
                <c:pt idx="3319">
                  <c:v>51.490933489273601</c:v>
                </c:pt>
                <c:pt idx="3320">
                  <c:v>52.133587576175003</c:v>
                </c:pt>
                <c:pt idx="3321">
                  <c:v>53.139021265358402</c:v>
                </c:pt>
                <c:pt idx="3322">
                  <c:v>53.812361725836297</c:v>
                </c:pt>
                <c:pt idx="3323">
                  <c:v>53.664282062577598</c:v>
                </c:pt>
                <c:pt idx="3324">
                  <c:v>52.641781035405003</c:v>
                </c:pt>
                <c:pt idx="3325">
                  <c:v>52.479902156538003</c:v>
                </c:pt>
                <c:pt idx="3326">
                  <c:v>53.708283739705998</c:v>
                </c:pt>
                <c:pt idx="3327">
                  <c:v>53.520486393818203</c:v>
                </c:pt>
                <c:pt idx="3328">
                  <c:v>53.318783440309701</c:v>
                </c:pt>
                <c:pt idx="3329">
                  <c:v>51.847536348835703</c:v>
                </c:pt>
                <c:pt idx="3330">
                  <c:v>52.300374215613999</c:v>
                </c:pt>
                <c:pt idx="3331">
                  <c:v>52.568344806846</c:v>
                </c:pt>
                <c:pt idx="3332">
                  <c:v>52.960470586548297</c:v>
                </c:pt>
                <c:pt idx="3333">
                  <c:v>52.658177417315997</c:v>
                </c:pt>
                <c:pt idx="3334">
                  <c:v>52.476301988118401</c:v>
                </c:pt>
                <c:pt idx="3335">
                  <c:v>51.758221112426</c:v>
                </c:pt>
                <c:pt idx="3336">
                  <c:v>53.350003489948399</c:v>
                </c:pt>
                <c:pt idx="3337">
                  <c:v>53.009737810290403</c:v>
                </c:pt>
                <c:pt idx="3338">
                  <c:v>53.201566040647997</c:v>
                </c:pt>
                <c:pt idx="3339">
                  <c:v>53.657490133785998</c:v>
                </c:pt>
                <c:pt idx="3340">
                  <c:v>54.478424629465998</c:v>
                </c:pt>
                <c:pt idx="3341">
                  <c:v>54.297712648404001</c:v>
                </c:pt>
                <c:pt idx="3342">
                  <c:v>53.744551403933002</c:v>
                </c:pt>
                <c:pt idx="3343">
                  <c:v>53.680699036490999</c:v>
                </c:pt>
                <c:pt idx="3344">
                  <c:v>54.752206455375301</c:v>
                </c:pt>
                <c:pt idx="3345">
                  <c:v>53.474149240417603</c:v>
                </c:pt>
                <c:pt idx="3346">
                  <c:v>52.461536664397499</c:v>
                </c:pt>
                <c:pt idx="3347">
                  <c:v>52.504775579437002</c:v>
                </c:pt>
                <c:pt idx="3348">
                  <c:v>53.001620271344301</c:v>
                </c:pt>
                <c:pt idx="3349">
                  <c:v>52.385553891541697</c:v>
                </c:pt>
                <c:pt idx="3350">
                  <c:v>52.136231932483199</c:v>
                </c:pt>
                <c:pt idx="3351">
                  <c:v>51.877500286328001</c:v>
                </c:pt>
                <c:pt idx="3352">
                  <c:v>51.657702110710503</c:v>
                </c:pt>
                <c:pt idx="3353">
                  <c:v>52.904297320001298</c:v>
                </c:pt>
                <c:pt idx="3354">
                  <c:v>51.981586852459301</c:v>
                </c:pt>
                <c:pt idx="3355">
                  <c:v>52.235200528017998</c:v>
                </c:pt>
                <c:pt idx="3356">
                  <c:v>51.901498549125002</c:v>
                </c:pt>
                <c:pt idx="3357">
                  <c:v>51.8575311920006</c:v>
                </c:pt>
                <c:pt idx="3358">
                  <c:v>51.891923268009002</c:v>
                </c:pt>
                <c:pt idx="3359">
                  <c:v>52.062454219884401</c:v>
                </c:pt>
                <c:pt idx="3360">
                  <c:v>52.293046894760003</c:v>
                </c:pt>
                <c:pt idx="3361">
                  <c:v>52.437075081546503</c:v>
                </c:pt>
                <c:pt idx="3362">
                  <c:v>51.619546846263503</c:v>
                </c:pt>
                <c:pt idx="3363">
                  <c:v>51.792704136445003</c:v>
                </c:pt>
                <c:pt idx="3364">
                  <c:v>51.607436174851998</c:v>
                </c:pt>
                <c:pt idx="3365">
                  <c:v>51.411855052057</c:v>
                </c:pt>
                <c:pt idx="3366">
                  <c:v>51.262817002686603</c:v>
                </c:pt>
                <c:pt idx="3367">
                  <c:v>50.878067449844004</c:v>
                </c:pt>
                <c:pt idx="3368">
                  <c:v>50.179941940477399</c:v>
                </c:pt>
                <c:pt idx="3369">
                  <c:v>50.841502917582403</c:v>
                </c:pt>
                <c:pt idx="3370">
                  <c:v>50.914626834105</c:v>
                </c:pt>
                <c:pt idx="3371">
                  <c:v>51.994239779933999</c:v>
                </c:pt>
                <c:pt idx="3372">
                  <c:v>51.596802979612697</c:v>
                </c:pt>
                <c:pt idx="3373">
                  <c:v>51.701018245759002</c:v>
                </c:pt>
                <c:pt idx="3374">
                  <c:v>51.872186691708698</c:v>
                </c:pt>
                <c:pt idx="3375">
                  <c:v>51.134825695769202</c:v>
                </c:pt>
                <c:pt idx="3376">
                  <c:v>50.9241712272174</c:v>
                </c:pt>
                <c:pt idx="3377">
                  <c:v>50.5429634987876</c:v>
                </c:pt>
                <c:pt idx="3378">
                  <c:v>50.013023169023</c:v>
                </c:pt>
                <c:pt idx="3379">
                  <c:v>50.2024438511</c:v>
                </c:pt>
                <c:pt idx="3380">
                  <c:v>50.714644170797001</c:v>
                </c:pt>
                <c:pt idx="3381">
                  <c:v>51.125330208662497</c:v>
                </c:pt>
                <c:pt idx="3382">
                  <c:v>51.361267366161002</c:v>
                </c:pt>
                <c:pt idx="3383">
                  <c:v>51.394629842049397</c:v>
                </c:pt>
                <c:pt idx="3384">
                  <c:v>51.429875628157298</c:v>
                </c:pt>
                <c:pt idx="3385">
                  <c:v>52.441620766076298</c:v>
                </c:pt>
                <c:pt idx="3386">
                  <c:v>52.600322470572998</c:v>
                </c:pt>
                <c:pt idx="3387">
                  <c:v>52.275389252701999</c:v>
                </c:pt>
                <c:pt idx="3388">
                  <c:v>52.057714627331997</c:v>
                </c:pt>
                <c:pt idx="3389">
                  <c:v>51.091151774678998</c:v>
                </c:pt>
                <c:pt idx="3390">
                  <c:v>51.325990692049501</c:v>
                </c:pt>
                <c:pt idx="3391">
                  <c:v>50.744451094271</c:v>
                </c:pt>
                <c:pt idx="3392">
                  <c:v>51.7500580994746</c:v>
                </c:pt>
                <c:pt idx="3393">
                  <c:v>51.761194082772498</c:v>
                </c:pt>
                <c:pt idx="3394">
                  <c:v>51.079028233266001</c:v>
                </c:pt>
                <c:pt idx="3395">
                  <c:v>50.652023891498601</c:v>
                </c:pt>
                <c:pt idx="3396">
                  <c:v>50.2210221272653</c:v>
                </c:pt>
                <c:pt idx="3397">
                  <c:v>51.016025285923</c:v>
                </c:pt>
                <c:pt idx="3398">
                  <c:v>55.7884414901486</c:v>
                </c:pt>
                <c:pt idx="3399">
                  <c:v>55.380105514557002</c:v>
                </c:pt>
                <c:pt idx="3400">
                  <c:v>54.976522001519299</c:v>
                </c:pt>
                <c:pt idx="3401">
                  <c:v>54.514209239636699</c:v>
                </c:pt>
                <c:pt idx="3402">
                  <c:v>54.404748160879002</c:v>
                </c:pt>
                <c:pt idx="3403">
                  <c:v>54.380947238105001</c:v>
                </c:pt>
                <c:pt idx="3404">
                  <c:v>54.980445635976601</c:v>
                </c:pt>
                <c:pt idx="3405">
                  <c:v>54.836399431187999</c:v>
                </c:pt>
                <c:pt idx="3406">
                  <c:v>54.118453261511299</c:v>
                </c:pt>
                <c:pt idx="3407">
                  <c:v>54.414332021996003</c:v>
                </c:pt>
                <c:pt idx="3408">
                  <c:v>54.758003962050999</c:v>
                </c:pt>
                <c:pt idx="3409">
                  <c:v>55.662250267441003</c:v>
                </c:pt>
                <c:pt idx="3410">
                  <c:v>55.456542169465699</c:v>
                </c:pt>
                <c:pt idx="3411">
                  <c:v>55.046051755622997</c:v>
                </c:pt>
                <c:pt idx="3412">
                  <c:v>55.686028882212398</c:v>
                </c:pt>
                <c:pt idx="3413">
                  <c:v>55.902350441424701</c:v>
                </c:pt>
                <c:pt idx="3414">
                  <c:v>55.037746314655003</c:v>
                </c:pt>
                <c:pt idx="3415">
                  <c:v>54.453090460513302</c:v>
                </c:pt>
                <c:pt idx="3416">
                  <c:v>55.310985026501001</c:v>
                </c:pt>
                <c:pt idx="3417">
                  <c:v>55.529394957956697</c:v>
                </c:pt>
                <c:pt idx="3418">
                  <c:v>55.521122978992601</c:v>
                </c:pt>
                <c:pt idx="3419">
                  <c:v>55.493198507738001</c:v>
                </c:pt>
                <c:pt idx="3420">
                  <c:v>55.927290788331497</c:v>
                </c:pt>
                <c:pt idx="3421">
                  <c:v>56.035116518898597</c:v>
                </c:pt>
                <c:pt idx="3422">
                  <c:v>56.319727164070002</c:v>
                </c:pt>
                <c:pt idx="3423">
                  <c:v>56.028173582089401</c:v>
                </c:pt>
                <c:pt idx="3424">
                  <c:v>55.704824232402999</c:v>
                </c:pt>
                <c:pt idx="3425">
                  <c:v>56.747110741881599</c:v>
                </c:pt>
                <c:pt idx="3426">
                  <c:v>55.826754626613997</c:v>
                </c:pt>
                <c:pt idx="3427">
                  <c:v>54.884424270785303</c:v>
                </c:pt>
                <c:pt idx="3428">
                  <c:v>54.579751867275696</c:v>
                </c:pt>
                <c:pt idx="3429">
                  <c:v>55.704824232402999</c:v>
                </c:pt>
                <c:pt idx="3430">
                  <c:v>54.421931328881698</c:v>
                </c:pt>
                <c:pt idx="3431">
                  <c:v>54.256189733564497</c:v>
                </c:pt>
                <c:pt idx="3432">
                  <c:v>53.802071730637003</c:v>
                </c:pt>
                <c:pt idx="3433">
                  <c:v>54.304066139144503</c:v>
                </c:pt>
                <c:pt idx="3434">
                  <c:v>54.12135930785</c:v>
                </c:pt>
                <c:pt idx="3435">
                  <c:v>54.367425156529002</c:v>
                </c:pt>
                <c:pt idx="3436">
                  <c:v>54.139111329918997</c:v>
                </c:pt>
                <c:pt idx="3437">
                  <c:v>53.279815649767997</c:v>
                </c:pt>
                <c:pt idx="3438">
                  <c:v>52.484981517130002</c:v>
                </c:pt>
                <c:pt idx="3439">
                  <c:v>52.867758527742701</c:v>
                </c:pt>
                <c:pt idx="3440">
                  <c:v>53.224315913299499</c:v>
                </c:pt>
                <c:pt idx="3441">
                  <c:v>53.8346019464284</c:v>
                </c:pt>
                <c:pt idx="3442">
                  <c:v>53.502289069697298</c:v>
                </c:pt>
                <c:pt idx="3443">
                  <c:v>54.460466687373</c:v>
                </c:pt>
                <c:pt idx="3444">
                  <c:v>55.914896976887</c:v>
                </c:pt>
                <c:pt idx="3445">
                  <c:v>57.1813943564974</c:v>
                </c:pt>
                <c:pt idx="3446">
                  <c:v>57.267830144571498</c:v>
                </c:pt>
                <c:pt idx="3447">
                  <c:v>56.574524879766699</c:v>
                </c:pt>
                <c:pt idx="3448">
                  <c:v>56.780327357753002</c:v>
                </c:pt>
                <c:pt idx="3449">
                  <c:v>56.304815122332002</c:v>
                </c:pt>
                <c:pt idx="3450">
                  <c:v>54.527951827238397</c:v>
                </c:pt>
                <c:pt idx="3451">
                  <c:v>54.2262463880746</c:v>
                </c:pt>
                <c:pt idx="3452">
                  <c:v>54.342994461681599</c:v>
                </c:pt>
                <c:pt idx="3453">
                  <c:v>54.410062613498397</c:v>
                </c:pt>
                <c:pt idx="3454">
                  <c:v>54.527788807219402</c:v>
                </c:pt>
                <c:pt idx="3455">
                  <c:v>53.898116261830999</c:v>
                </c:pt>
                <c:pt idx="3456">
                  <c:v>53.2100456556363</c:v>
                </c:pt>
                <c:pt idx="3457">
                  <c:v>54.111535206705</c:v>
                </c:pt>
                <c:pt idx="3458">
                  <c:v>54.343244139710698</c:v>
                </c:pt>
                <c:pt idx="3459">
                  <c:v>54.7799044146035</c:v>
                </c:pt>
                <c:pt idx="3460">
                  <c:v>56.339870432417698</c:v>
                </c:pt>
                <c:pt idx="3461">
                  <c:v>54.862735744257499</c:v>
                </c:pt>
                <c:pt idx="3462">
                  <c:v>55.664807107739001</c:v>
                </c:pt>
                <c:pt idx="3463">
                  <c:v>55.7683986078126</c:v>
                </c:pt>
                <c:pt idx="3464">
                  <c:v>56.694776167782003</c:v>
                </c:pt>
                <c:pt idx="3465">
                  <c:v>55.738843936367999</c:v>
                </c:pt>
                <c:pt idx="3466">
                  <c:v>55.344972984462302</c:v>
                </c:pt>
                <c:pt idx="3467">
                  <c:v>55.692739300994504</c:v>
                </c:pt>
                <c:pt idx="3468">
                  <c:v>55.563147823890603</c:v>
                </c:pt>
                <c:pt idx="3469">
                  <c:v>55.252465987680601</c:v>
                </c:pt>
                <c:pt idx="3470">
                  <c:v>55.322276307816999</c:v>
                </c:pt>
                <c:pt idx="3471">
                  <c:v>56.426854482555697</c:v>
                </c:pt>
                <c:pt idx="3472">
                  <c:v>56.989610742144997</c:v>
                </c:pt>
                <c:pt idx="3473">
                  <c:v>56.619148606967599</c:v>
                </c:pt>
                <c:pt idx="3474">
                  <c:v>56.7027246807084</c:v>
                </c:pt>
                <c:pt idx="3475">
                  <c:v>57.091681008041299</c:v>
                </c:pt>
                <c:pt idx="3476">
                  <c:v>57.4740178646027</c:v>
                </c:pt>
                <c:pt idx="3477">
                  <c:v>57.185372044960999</c:v>
                </c:pt>
                <c:pt idx="3478">
                  <c:v>55.7880365141014</c:v>
                </c:pt>
                <c:pt idx="3479">
                  <c:v>56.218875258315698</c:v>
                </c:pt>
                <c:pt idx="3480">
                  <c:v>56.737107318715701</c:v>
                </c:pt>
                <c:pt idx="3481">
                  <c:v>56.921511274208001</c:v>
                </c:pt>
                <c:pt idx="3482">
                  <c:v>56.717432518422598</c:v>
                </c:pt>
                <c:pt idx="3483">
                  <c:v>56.532391068856001</c:v>
                </c:pt>
                <c:pt idx="3484">
                  <c:v>56.182434278068499</c:v>
                </c:pt>
                <c:pt idx="3485">
                  <c:v>55.432886248708598</c:v>
                </c:pt>
                <c:pt idx="3486">
                  <c:v>55.623837602964002</c:v>
                </c:pt>
                <c:pt idx="3487">
                  <c:v>55.513655804122301</c:v>
                </c:pt>
                <c:pt idx="3488">
                  <c:v>54.780732384700002</c:v>
                </c:pt>
                <c:pt idx="3489">
                  <c:v>55.567012256341002</c:v>
                </c:pt>
                <c:pt idx="3490">
                  <c:v>55.738861096370002</c:v>
                </c:pt>
                <c:pt idx="3491">
                  <c:v>55.778552180996002</c:v>
                </c:pt>
                <c:pt idx="3492">
                  <c:v>56.434497547446497</c:v>
                </c:pt>
                <c:pt idx="3493">
                  <c:v>56.778703163563698</c:v>
                </c:pt>
                <c:pt idx="3494">
                  <c:v>57.566778829413998</c:v>
                </c:pt>
                <c:pt idx="3495">
                  <c:v>57.913110569779001</c:v>
                </c:pt>
                <c:pt idx="3496">
                  <c:v>57.7895525493783</c:v>
                </c:pt>
                <c:pt idx="3497">
                  <c:v>57.759571451884</c:v>
                </c:pt>
                <c:pt idx="3498">
                  <c:v>58.179293946802701</c:v>
                </c:pt>
                <c:pt idx="3499">
                  <c:v>58.1918301862638</c:v>
                </c:pt>
                <c:pt idx="3500">
                  <c:v>58.1852467514965</c:v>
                </c:pt>
                <c:pt idx="3501">
                  <c:v>58.279596732492998</c:v>
                </c:pt>
                <c:pt idx="3502">
                  <c:v>59.943971066476003</c:v>
                </c:pt>
                <c:pt idx="3503">
                  <c:v>59.849059095413999</c:v>
                </c:pt>
                <c:pt idx="3504">
                  <c:v>59.558786507582703</c:v>
                </c:pt>
                <c:pt idx="3505">
                  <c:v>59.857403146386503</c:v>
                </c:pt>
                <c:pt idx="3506">
                  <c:v>60.528059782551601</c:v>
                </c:pt>
                <c:pt idx="3507">
                  <c:v>60.097535924374</c:v>
                </c:pt>
                <c:pt idx="3508">
                  <c:v>60.212996997830999</c:v>
                </c:pt>
                <c:pt idx="3509">
                  <c:v>60.018840155202</c:v>
                </c:pt>
                <c:pt idx="3510">
                  <c:v>60.152447930774002</c:v>
                </c:pt>
                <c:pt idx="3511">
                  <c:v>59.864567447221503</c:v>
                </c:pt>
                <c:pt idx="3512">
                  <c:v>59.8146215454003</c:v>
                </c:pt>
                <c:pt idx="3513">
                  <c:v>59.651269480361599</c:v>
                </c:pt>
                <c:pt idx="3514">
                  <c:v>59.595706251885701</c:v>
                </c:pt>
                <c:pt idx="3515">
                  <c:v>59.234568003794998</c:v>
                </c:pt>
                <c:pt idx="3516">
                  <c:v>59.399870303061</c:v>
                </c:pt>
                <c:pt idx="3517">
                  <c:v>59.534627798766998</c:v>
                </c:pt>
                <c:pt idx="3518">
                  <c:v>59.930273094879503</c:v>
                </c:pt>
                <c:pt idx="3519">
                  <c:v>60.622911693606603</c:v>
                </c:pt>
                <c:pt idx="3520">
                  <c:v>60.6901274214406</c:v>
                </c:pt>
                <c:pt idx="3521">
                  <c:v>62.0999760257586</c:v>
                </c:pt>
                <c:pt idx="3522">
                  <c:v>62.725346558645597</c:v>
                </c:pt>
                <c:pt idx="3523">
                  <c:v>62.443527845799601</c:v>
                </c:pt>
                <c:pt idx="3524">
                  <c:v>63.759609051189003</c:v>
                </c:pt>
                <c:pt idx="3525">
                  <c:v>64.053637105457994</c:v>
                </c:pt>
                <c:pt idx="3526">
                  <c:v>64.719573883072997</c:v>
                </c:pt>
                <c:pt idx="3527">
                  <c:v>64.065786386873995</c:v>
                </c:pt>
                <c:pt idx="3528">
                  <c:v>65.137643011799</c:v>
                </c:pt>
                <c:pt idx="3529">
                  <c:v>65.066175035469399</c:v>
                </c:pt>
                <c:pt idx="3530">
                  <c:v>64.902336484374004</c:v>
                </c:pt>
                <c:pt idx="3531">
                  <c:v>65.774360596008506</c:v>
                </c:pt>
                <c:pt idx="3532">
                  <c:v>66.098706083810995</c:v>
                </c:pt>
                <c:pt idx="3533">
                  <c:v>66.255205302050996</c:v>
                </c:pt>
                <c:pt idx="3534">
                  <c:v>66.615458952038594</c:v>
                </c:pt>
                <c:pt idx="3535">
                  <c:v>65.766628299107296</c:v>
                </c:pt>
                <c:pt idx="3536">
                  <c:v>65.143906412529006</c:v>
                </c:pt>
                <c:pt idx="3537">
                  <c:v>66.256981362258003</c:v>
                </c:pt>
                <c:pt idx="3538">
                  <c:v>65.970679598889504</c:v>
                </c:pt>
                <c:pt idx="3539">
                  <c:v>65.698160749127396</c:v>
                </c:pt>
                <c:pt idx="3540">
                  <c:v>65.172589355872006</c:v>
                </c:pt>
                <c:pt idx="3541">
                  <c:v>65.042396420697997</c:v>
                </c:pt>
                <c:pt idx="3542">
                  <c:v>64.578415706621001</c:v>
                </c:pt>
                <c:pt idx="3543">
                  <c:v>66.399949918920996</c:v>
                </c:pt>
                <c:pt idx="3544">
                  <c:v>67.612741640272006</c:v>
                </c:pt>
                <c:pt idx="3545">
                  <c:v>66.263171832979495</c:v>
                </c:pt>
                <c:pt idx="3546">
                  <c:v>66.030838275901004</c:v>
                </c:pt>
                <c:pt idx="3547">
                  <c:v>69.790680514111003</c:v>
                </c:pt>
                <c:pt idx="3548">
                  <c:v>69.274190193913995</c:v>
                </c:pt>
                <c:pt idx="3549">
                  <c:v>68.724220709815</c:v>
                </c:pt>
                <c:pt idx="3550">
                  <c:v>69.814000956829005</c:v>
                </c:pt>
                <c:pt idx="3551">
                  <c:v>69.268098393203999</c:v>
                </c:pt>
                <c:pt idx="3552">
                  <c:v>70.106381650906002</c:v>
                </c:pt>
                <c:pt idx="3553">
                  <c:v>68.756189793540997</c:v>
                </c:pt>
                <c:pt idx="3554">
                  <c:v>69.2558332817745</c:v>
                </c:pt>
                <c:pt idx="3555">
                  <c:v>68.491136402649005</c:v>
                </c:pt>
                <c:pt idx="3556">
                  <c:v>68.897948570062994</c:v>
                </c:pt>
                <c:pt idx="3557">
                  <c:v>68.554213996000698</c:v>
                </c:pt>
                <c:pt idx="3558">
                  <c:v>68.381444521864395</c:v>
                </c:pt>
                <c:pt idx="3559">
                  <c:v>68.741363551812995</c:v>
                </c:pt>
                <c:pt idx="3560">
                  <c:v>68.487006848167695</c:v>
                </c:pt>
                <c:pt idx="3561">
                  <c:v>68.0274070826013</c:v>
                </c:pt>
                <c:pt idx="3562">
                  <c:v>67.093831759793005</c:v>
                </c:pt>
                <c:pt idx="3563">
                  <c:v>67.783303480151005</c:v>
                </c:pt>
                <c:pt idx="3564">
                  <c:v>66.937444081565999</c:v>
                </c:pt>
                <c:pt idx="3565">
                  <c:v>67.102183532766404</c:v>
                </c:pt>
                <c:pt idx="3566">
                  <c:v>67.334672387862994</c:v>
                </c:pt>
                <c:pt idx="3567">
                  <c:v>66.535363784703506</c:v>
                </c:pt>
                <c:pt idx="3568">
                  <c:v>66.828623928883005</c:v>
                </c:pt>
                <c:pt idx="3569">
                  <c:v>67.046950634328994</c:v>
                </c:pt>
                <c:pt idx="3570">
                  <c:v>67.442887650475498</c:v>
                </c:pt>
                <c:pt idx="3571">
                  <c:v>67.480915930907699</c:v>
                </c:pt>
                <c:pt idx="3572">
                  <c:v>66.598107616016307</c:v>
                </c:pt>
                <c:pt idx="3573">
                  <c:v>66.6623486575036</c:v>
                </c:pt>
                <c:pt idx="3574">
                  <c:v>66.147582059507499</c:v>
                </c:pt>
                <c:pt idx="3575">
                  <c:v>66.458133479702298</c:v>
                </c:pt>
                <c:pt idx="3576">
                  <c:v>67.165364944130204</c:v>
                </c:pt>
                <c:pt idx="3577">
                  <c:v>68.145473902361999</c:v>
                </c:pt>
                <c:pt idx="3578">
                  <c:v>67.196102797712697</c:v>
                </c:pt>
                <c:pt idx="3579">
                  <c:v>66.106562790726699</c:v>
                </c:pt>
                <c:pt idx="3580">
                  <c:v>67.606718479570006</c:v>
                </c:pt>
                <c:pt idx="3581">
                  <c:v>67.572449955576005</c:v>
                </c:pt>
                <c:pt idx="3582">
                  <c:v>68.340677505113007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F4-4CC1-91F8-7872BCE67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030016"/>
        <c:axId val="402038640"/>
      </c:lineChart>
      <c:lineChart>
        <c:grouping val="standard"/>
        <c:varyColors val="0"/>
        <c:ser>
          <c:idx val="2"/>
          <c:order val="2"/>
          <c:tx>
            <c:strRef>
              <c:f>'F:\Copenhagen\Sales\Sales student\SP Group Månedsstatistik\Rapporter\2024\[SP_Group_april_2024.xlsx]PriceVsIndex (2010)'!$E$3</c:f>
              <c:strCache>
                <c:ptCount val="1"/>
                <c:pt idx="0">
                  <c:v>STOXX Europe 600 / Industrials - IND (Rebased)</c:v>
                </c:pt>
              </c:strCache>
            </c:strRef>
          </c:tx>
          <c:spPr>
            <a:ln w="9525">
              <a:solidFill>
                <a:sysClr val="window" lastClr="FFFFFF">
                  <a:lumMod val="65000"/>
                </a:sysClr>
              </a:solidFill>
            </a:ln>
          </c:spPr>
          <c:marker>
            <c:symbol val="none"/>
          </c:marker>
          <c:cat>
            <c:numRef>
              <c:f>'[1]PriceVsIndex (2010)'!$B$4:$B$10078</c:f>
              <c:numCache>
                <c:formatCode>General</c:formatCode>
                <c:ptCount val="10075"/>
                <c:pt idx="0">
                  <c:v>40177</c:v>
                </c:pt>
                <c:pt idx="1">
                  <c:v>40182</c:v>
                </c:pt>
                <c:pt idx="2">
                  <c:v>40183</c:v>
                </c:pt>
                <c:pt idx="3">
                  <c:v>40184</c:v>
                </c:pt>
                <c:pt idx="4">
                  <c:v>40185</c:v>
                </c:pt>
                <c:pt idx="5">
                  <c:v>40186</c:v>
                </c:pt>
                <c:pt idx="6">
                  <c:v>40189</c:v>
                </c:pt>
                <c:pt idx="7">
                  <c:v>40190</c:v>
                </c:pt>
                <c:pt idx="8">
                  <c:v>40191</c:v>
                </c:pt>
                <c:pt idx="9">
                  <c:v>40192</c:v>
                </c:pt>
                <c:pt idx="10">
                  <c:v>40193</c:v>
                </c:pt>
                <c:pt idx="11">
                  <c:v>40196</c:v>
                </c:pt>
                <c:pt idx="12">
                  <c:v>40197</c:v>
                </c:pt>
                <c:pt idx="13">
                  <c:v>40198</c:v>
                </c:pt>
                <c:pt idx="14">
                  <c:v>40199</c:v>
                </c:pt>
                <c:pt idx="15">
                  <c:v>40200</c:v>
                </c:pt>
                <c:pt idx="16">
                  <c:v>40203</c:v>
                </c:pt>
                <c:pt idx="17">
                  <c:v>40204</c:v>
                </c:pt>
                <c:pt idx="18">
                  <c:v>40205</c:v>
                </c:pt>
                <c:pt idx="19">
                  <c:v>40206</c:v>
                </c:pt>
                <c:pt idx="20">
                  <c:v>40207</c:v>
                </c:pt>
                <c:pt idx="21">
                  <c:v>40210</c:v>
                </c:pt>
                <c:pt idx="22">
                  <c:v>40211</c:v>
                </c:pt>
                <c:pt idx="23">
                  <c:v>40212</c:v>
                </c:pt>
                <c:pt idx="24">
                  <c:v>40213</c:v>
                </c:pt>
                <c:pt idx="25">
                  <c:v>40214</c:v>
                </c:pt>
                <c:pt idx="26">
                  <c:v>40217</c:v>
                </c:pt>
                <c:pt idx="27">
                  <c:v>40218</c:v>
                </c:pt>
                <c:pt idx="28">
                  <c:v>40219</c:v>
                </c:pt>
                <c:pt idx="29">
                  <c:v>40220</c:v>
                </c:pt>
                <c:pt idx="30">
                  <c:v>40221</c:v>
                </c:pt>
                <c:pt idx="31">
                  <c:v>40224</c:v>
                </c:pt>
                <c:pt idx="32">
                  <c:v>40225</c:v>
                </c:pt>
                <c:pt idx="33">
                  <c:v>40226</c:v>
                </c:pt>
                <c:pt idx="34">
                  <c:v>40227</c:v>
                </c:pt>
                <c:pt idx="35">
                  <c:v>40228</c:v>
                </c:pt>
                <c:pt idx="36">
                  <c:v>40231</c:v>
                </c:pt>
                <c:pt idx="37">
                  <c:v>40232</c:v>
                </c:pt>
                <c:pt idx="38">
                  <c:v>40233</c:v>
                </c:pt>
                <c:pt idx="39">
                  <c:v>40234</c:v>
                </c:pt>
                <c:pt idx="40">
                  <c:v>40235</c:v>
                </c:pt>
                <c:pt idx="41">
                  <c:v>40238</c:v>
                </c:pt>
                <c:pt idx="42">
                  <c:v>40239</c:v>
                </c:pt>
                <c:pt idx="43">
                  <c:v>40240</c:v>
                </c:pt>
                <c:pt idx="44">
                  <c:v>40241</c:v>
                </c:pt>
                <c:pt idx="45">
                  <c:v>40242</c:v>
                </c:pt>
                <c:pt idx="46">
                  <c:v>40245</c:v>
                </c:pt>
                <c:pt idx="47">
                  <c:v>40246</c:v>
                </c:pt>
                <c:pt idx="48">
                  <c:v>40247</c:v>
                </c:pt>
                <c:pt idx="49">
                  <c:v>40248</c:v>
                </c:pt>
                <c:pt idx="50">
                  <c:v>40249</c:v>
                </c:pt>
                <c:pt idx="51">
                  <c:v>40252</c:v>
                </c:pt>
                <c:pt idx="52">
                  <c:v>40253</c:v>
                </c:pt>
                <c:pt idx="53">
                  <c:v>40254</c:v>
                </c:pt>
                <c:pt idx="54">
                  <c:v>40255</c:v>
                </c:pt>
                <c:pt idx="55">
                  <c:v>40256</c:v>
                </c:pt>
                <c:pt idx="56">
                  <c:v>40259</c:v>
                </c:pt>
                <c:pt idx="57">
                  <c:v>40260</c:v>
                </c:pt>
                <c:pt idx="58">
                  <c:v>40261</c:v>
                </c:pt>
                <c:pt idx="59">
                  <c:v>40262</c:v>
                </c:pt>
                <c:pt idx="60">
                  <c:v>40263</c:v>
                </c:pt>
                <c:pt idx="61">
                  <c:v>40266</c:v>
                </c:pt>
                <c:pt idx="62">
                  <c:v>40267</c:v>
                </c:pt>
                <c:pt idx="63">
                  <c:v>40268</c:v>
                </c:pt>
                <c:pt idx="64">
                  <c:v>40274</c:v>
                </c:pt>
                <c:pt idx="65">
                  <c:v>40275</c:v>
                </c:pt>
                <c:pt idx="66">
                  <c:v>40276</c:v>
                </c:pt>
                <c:pt idx="67">
                  <c:v>40277</c:v>
                </c:pt>
                <c:pt idx="68">
                  <c:v>40280</c:v>
                </c:pt>
                <c:pt idx="69">
                  <c:v>40281</c:v>
                </c:pt>
                <c:pt idx="70">
                  <c:v>40282</c:v>
                </c:pt>
                <c:pt idx="71">
                  <c:v>40283</c:v>
                </c:pt>
                <c:pt idx="72">
                  <c:v>40284</c:v>
                </c:pt>
                <c:pt idx="73">
                  <c:v>40287</c:v>
                </c:pt>
                <c:pt idx="74">
                  <c:v>40288</c:v>
                </c:pt>
                <c:pt idx="75">
                  <c:v>40289</c:v>
                </c:pt>
                <c:pt idx="76">
                  <c:v>40290</c:v>
                </c:pt>
                <c:pt idx="77">
                  <c:v>40291</c:v>
                </c:pt>
                <c:pt idx="78">
                  <c:v>40294</c:v>
                </c:pt>
                <c:pt idx="79">
                  <c:v>40295</c:v>
                </c:pt>
                <c:pt idx="80">
                  <c:v>40296</c:v>
                </c:pt>
                <c:pt idx="81">
                  <c:v>40297</c:v>
                </c:pt>
                <c:pt idx="82">
                  <c:v>40301</c:v>
                </c:pt>
                <c:pt idx="83">
                  <c:v>40302</c:v>
                </c:pt>
                <c:pt idx="84">
                  <c:v>40303</c:v>
                </c:pt>
                <c:pt idx="85">
                  <c:v>40304</c:v>
                </c:pt>
                <c:pt idx="86">
                  <c:v>40305</c:v>
                </c:pt>
                <c:pt idx="87">
                  <c:v>40308</c:v>
                </c:pt>
                <c:pt idx="88">
                  <c:v>40309</c:v>
                </c:pt>
                <c:pt idx="89">
                  <c:v>40310</c:v>
                </c:pt>
                <c:pt idx="90">
                  <c:v>40315</c:v>
                </c:pt>
                <c:pt idx="91">
                  <c:v>40316</c:v>
                </c:pt>
                <c:pt idx="92">
                  <c:v>40317</c:v>
                </c:pt>
                <c:pt idx="93">
                  <c:v>40318</c:v>
                </c:pt>
                <c:pt idx="94">
                  <c:v>40319</c:v>
                </c:pt>
                <c:pt idx="95">
                  <c:v>40323</c:v>
                </c:pt>
                <c:pt idx="96">
                  <c:v>40324</c:v>
                </c:pt>
                <c:pt idx="97">
                  <c:v>40325</c:v>
                </c:pt>
                <c:pt idx="98">
                  <c:v>40326</c:v>
                </c:pt>
                <c:pt idx="99">
                  <c:v>40329</c:v>
                </c:pt>
                <c:pt idx="100">
                  <c:v>40330</c:v>
                </c:pt>
                <c:pt idx="101">
                  <c:v>40331</c:v>
                </c:pt>
                <c:pt idx="102">
                  <c:v>40332</c:v>
                </c:pt>
                <c:pt idx="103">
                  <c:v>40333</c:v>
                </c:pt>
                <c:pt idx="104">
                  <c:v>40336</c:v>
                </c:pt>
                <c:pt idx="105">
                  <c:v>40337</c:v>
                </c:pt>
                <c:pt idx="106">
                  <c:v>40338</c:v>
                </c:pt>
                <c:pt idx="107">
                  <c:v>40339</c:v>
                </c:pt>
                <c:pt idx="108">
                  <c:v>40340</c:v>
                </c:pt>
                <c:pt idx="109">
                  <c:v>40343</c:v>
                </c:pt>
                <c:pt idx="110">
                  <c:v>40344</c:v>
                </c:pt>
                <c:pt idx="111">
                  <c:v>40345</c:v>
                </c:pt>
                <c:pt idx="112">
                  <c:v>40346</c:v>
                </c:pt>
                <c:pt idx="113">
                  <c:v>40347</c:v>
                </c:pt>
                <c:pt idx="114">
                  <c:v>40350</c:v>
                </c:pt>
                <c:pt idx="115">
                  <c:v>40351</c:v>
                </c:pt>
                <c:pt idx="116">
                  <c:v>40352</c:v>
                </c:pt>
                <c:pt idx="117">
                  <c:v>40353</c:v>
                </c:pt>
                <c:pt idx="118">
                  <c:v>40354</c:v>
                </c:pt>
                <c:pt idx="119">
                  <c:v>40357</c:v>
                </c:pt>
                <c:pt idx="120">
                  <c:v>40358</c:v>
                </c:pt>
                <c:pt idx="121">
                  <c:v>40359</c:v>
                </c:pt>
                <c:pt idx="122">
                  <c:v>40360</c:v>
                </c:pt>
                <c:pt idx="123">
                  <c:v>40361</c:v>
                </c:pt>
                <c:pt idx="124">
                  <c:v>40364</c:v>
                </c:pt>
                <c:pt idx="125">
                  <c:v>40365</c:v>
                </c:pt>
                <c:pt idx="126">
                  <c:v>40366</c:v>
                </c:pt>
                <c:pt idx="127">
                  <c:v>40367</c:v>
                </c:pt>
                <c:pt idx="128">
                  <c:v>40368</c:v>
                </c:pt>
                <c:pt idx="129">
                  <c:v>40371</c:v>
                </c:pt>
                <c:pt idx="130">
                  <c:v>40372</c:v>
                </c:pt>
                <c:pt idx="131">
                  <c:v>40373</c:v>
                </c:pt>
                <c:pt idx="132">
                  <c:v>40374</c:v>
                </c:pt>
                <c:pt idx="133">
                  <c:v>40375</c:v>
                </c:pt>
                <c:pt idx="134">
                  <c:v>40378</c:v>
                </c:pt>
                <c:pt idx="135">
                  <c:v>40379</c:v>
                </c:pt>
                <c:pt idx="136">
                  <c:v>40380</c:v>
                </c:pt>
                <c:pt idx="137">
                  <c:v>40381</c:v>
                </c:pt>
                <c:pt idx="138">
                  <c:v>40382</c:v>
                </c:pt>
                <c:pt idx="139">
                  <c:v>40385</c:v>
                </c:pt>
                <c:pt idx="140">
                  <c:v>40386</c:v>
                </c:pt>
                <c:pt idx="141">
                  <c:v>40387</c:v>
                </c:pt>
                <c:pt idx="142">
                  <c:v>40388</c:v>
                </c:pt>
                <c:pt idx="143">
                  <c:v>40389</c:v>
                </c:pt>
                <c:pt idx="144">
                  <c:v>40392</c:v>
                </c:pt>
                <c:pt idx="145">
                  <c:v>40393</c:v>
                </c:pt>
                <c:pt idx="146">
                  <c:v>40394</c:v>
                </c:pt>
                <c:pt idx="147">
                  <c:v>40395</c:v>
                </c:pt>
                <c:pt idx="148">
                  <c:v>40396</c:v>
                </c:pt>
                <c:pt idx="149">
                  <c:v>40399</c:v>
                </c:pt>
                <c:pt idx="150">
                  <c:v>40400</c:v>
                </c:pt>
                <c:pt idx="151">
                  <c:v>40401</c:v>
                </c:pt>
                <c:pt idx="152">
                  <c:v>40402</c:v>
                </c:pt>
                <c:pt idx="153">
                  <c:v>40403</c:v>
                </c:pt>
                <c:pt idx="154">
                  <c:v>40406</c:v>
                </c:pt>
                <c:pt idx="155">
                  <c:v>40407</c:v>
                </c:pt>
                <c:pt idx="156">
                  <c:v>40408</c:v>
                </c:pt>
                <c:pt idx="157">
                  <c:v>40409</c:v>
                </c:pt>
                <c:pt idx="158">
                  <c:v>40410</c:v>
                </c:pt>
                <c:pt idx="159">
                  <c:v>40413</c:v>
                </c:pt>
                <c:pt idx="160">
                  <c:v>40414</c:v>
                </c:pt>
                <c:pt idx="161">
                  <c:v>40415</c:v>
                </c:pt>
                <c:pt idx="162">
                  <c:v>40416</c:v>
                </c:pt>
                <c:pt idx="163">
                  <c:v>40417</c:v>
                </c:pt>
                <c:pt idx="164">
                  <c:v>40420</c:v>
                </c:pt>
                <c:pt idx="165">
                  <c:v>40421</c:v>
                </c:pt>
                <c:pt idx="166">
                  <c:v>40422</c:v>
                </c:pt>
                <c:pt idx="167">
                  <c:v>40423</c:v>
                </c:pt>
                <c:pt idx="168">
                  <c:v>40424</c:v>
                </c:pt>
                <c:pt idx="169">
                  <c:v>40427</c:v>
                </c:pt>
                <c:pt idx="170">
                  <c:v>40428</c:v>
                </c:pt>
                <c:pt idx="171">
                  <c:v>40429</c:v>
                </c:pt>
                <c:pt idx="172">
                  <c:v>40430</c:v>
                </c:pt>
                <c:pt idx="173">
                  <c:v>40431</c:v>
                </c:pt>
                <c:pt idx="174">
                  <c:v>40434</c:v>
                </c:pt>
                <c:pt idx="175">
                  <c:v>40435</c:v>
                </c:pt>
                <c:pt idx="176">
                  <c:v>40436</c:v>
                </c:pt>
                <c:pt idx="177">
                  <c:v>40437</c:v>
                </c:pt>
                <c:pt idx="178">
                  <c:v>40438</c:v>
                </c:pt>
                <c:pt idx="179">
                  <c:v>40441</c:v>
                </c:pt>
                <c:pt idx="180">
                  <c:v>40442</c:v>
                </c:pt>
                <c:pt idx="181">
                  <c:v>40443</c:v>
                </c:pt>
                <c:pt idx="182">
                  <c:v>40444</c:v>
                </c:pt>
                <c:pt idx="183">
                  <c:v>40445</c:v>
                </c:pt>
                <c:pt idx="184">
                  <c:v>40448</c:v>
                </c:pt>
                <c:pt idx="185">
                  <c:v>40449</c:v>
                </c:pt>
                <c:pt idx="186">
                  <c:v>40450</c:v>
                </c:pt>
                <c:pt idx="187">
                  <c:v>40451</c:v>
                </c:pt>
                <c:pt idx="188">
                  <c:v>40452</c:v>
                </c:pt>
                <c:pt idx="189">
                  <c:v>40455</c:v>
                </c:pt>
                <c:pt idx="190">
                  <c:v>40456</c:v>
                </c:pt>
                <c:pt idx="191">
                  <c:v>40457</c:v>
                </c:pt>
                <c:pt idx="192">
                  <c:v>40458</c:v>
                </c:pt>
                <c:pt idx="193">
                  <c:v>40459</c:v>
                </c:pt>
                <c:pt idx="194">
                  <c:v>40462</c:v>
                </c:pt>
                <c:pt idx="195">
                  <c:v>40463</c:v>
                </c:pt>
                <c:pt idx="196">
                  <c:v>40464</c:v>
                </c:pt>
                <c:pt idx="197">
                  <c:v>40465</c:v>
                </c:pt>
                <c:pt idx="198">
                  <c:v>40466</c:v>
                </c:pt>
                <c:pt idx="199">
                  <c:v>40469</c:v>
                </c:pt>
                <c:pt idx="200">
                  <c:v>40470</c:v>
                </c:pt>
                <c:pt idx="201">
                  <c:v>40471</c:v>
                </c:pt>
                <c:pt idx="202">
                  <c:v>40472</c:v>
                </c:pt>
                <c:pt idx="203">
                  <c:v>40473</c:v>
                </c:pt>
                <c:pt idx="204">
                  <c:v>40476</c:v>
                </c:pt>
                <c:pt idx="205">
                  <c:v>40477</c:v>
                </c:pt>
                <c:pt idx="206">
                  <c:v>40478</c:v>
                </c:pt>
                <c:pt idx="207">
                  <c:v>40479</c:v>
                </c:pt>
                <c:pt idx="208">
                  <c:v>40480</c:v>
                </c:pt>
                <c:pt idx="209">
                  <c:v>40483</c:v>
                </c:pt>
                <c:pt idx="210">
                  <c:v>40484</c:v>
                </c:pt>
                <c:pt idx="211">
                  <c:v>40485</c:v>
                </c:pt>
                <c:pt idx="212">
                  <c:v>40486</c:v>
                </c:pt>
                <c:pt idx="213">
                  <c:v>40487</c:v>
                </c:pt>
                <c:pt idx="214">
                  <c:v>40490</c:v>
                </c:pt>
                <c:pt idx="215">
                  <c:v>40491</c:v>
                </c:pt>
                <c:pt idx="216">
                  <c:v>40492</c:v>
                </c:pt>
                <c:pt idx="217">
                  <c:v>40493</c:v>
                </c:pt>
                <c:pt idx="218">
                  <c:v>40494</c:v>
                </c:pt>
                <c:pt idx="219">
                  <c:v>40497</c:v>
                </c:pt>
                <c:pt idx="220">
                  <c:v>40498</c:v>
                </c:pt>
                <c:pt idx="221">
                  <c:v>40499</c:v>
                </c:pt>
                <c:pt idx="222">
                  <c:v>40500</c:v>
                </c:pt>
                <c:pt idx="223">
                  <c:v>40501</c:v>
                </c:pt>
                <c:pt idx="224">
                  <c:v>40504</c:v>
                </c:pt>
                <c:pt idx="225">
                  <c:v>40505</c:v>
                </c:pt>
                <c:pt idx="226">
                  <c:v>40506</c:v>
                </c:pt>
                <c:pt idx="227">
                  <c:v>40507</c:v>
                </c:pt>
                <c:pt idx="228">
                  <c:v>40508</c:v>
                </c:pt>
                <c:pt idx="229">
                  <c:v>40511</c:v>
                </c:pt>
                <c:pt idx="230">
                  <c:v>40512</c:v>
                </c:pt>
                <c:pt idx="231">
                  <c:v>40513</c:v>
                </c:pt>
                <c:pt idx="232">
                  <c:v>40514</c:v>
                </c:pt>
                <c:pt idx="233">
                  <c:v>40515</c:v>
                </c:pt>
                <c:pt idx="234">
                  <c:v>40518</c:v>
                </c:pt>
                <c:pt idx="235">
                  <c:v>40519</c:v>
                </c:pt>
                <c:pt idx="236">
                  <c:v>40520</c:v>
                </c:pt>
                <c:pt idx="237">
                  <c:v>40521</c:v>
                </c:pt>
                <c:pt idx="238">
                  <c:v>40522</c:v>
                </c:pt>
                <c:pt idx="239">
                  <c:v>40525</c:v>
                </c:pt>
                <c:pt idx="240">
                  <c:v>40526</c:v>
                </c:pt>
                <c:pt idx="241">
                  <c:v>40527</c:v>
                </c:pt>
                <c:pt idx="242">
                  <c:v>40528</c:v>
                </c:pt>
                <c:pt idx="243">
                  <c:v>40529</c:v>
                </c:pt>
                <c:pt idx="244">
                  <c:v>40532</c:v>
                </c:pt>
                <c:pt idx="245">
                  <c:v>40533</c:v>
                </c:pt>
                <c:pt idx="246">
                  <c:v>40534</c:v>
                </c:pt>
                <c:pt idx="247">
                  <c:v>40535</c:v>
                </c:pt>
                <c:pt idx="248">
                  <c:v>40539</c:v>
                </c:pt>
                <c:pt idx="249">
                  <c:v>40540</c:v>
                </c:pt>
                <c:pt idx="250">
                  <c:v>40541</c:v>
                </c:pt>
                <c:pt idx="251">
                  <c:v>40542</c:v>
                </c:pt>
                <c:pt idx="252">
                  <c:v>40546</c:v>
                </c:pt>
                <c:pt idx="253">
                  <c:v>40547</c:v>
                </c:pt>
                <c:pt idx="254">
                  <c:v>40548</c:v>
                </c:pt>
                <c:pt idx="255">
                  <c:v>40549</c:v>
                </c:pt>
                <c:pt idx="256">
                  <c:v>40550</c:v>
                </c:pt>
                <c:pt idx="257">
                  <c:v>40553</c:v>
                </c:pt>
                <c:pt idx="258">
                  <c:v>40554</c:v>
                </c:pt>
                <c:pt idx="259">
                  <c:v>40555</c:v>
                </c:pt>
                <c:pt idx="260">
                  <c:v>40556</c:v>
                </c:pt>
                <c:pt idx="261">
                  <c:v>40557</c:v>
                </c:pt>
                <c:pt idx="262">
                  <c:v>40560</c:v>
                </c:pt>
                <c:pt idx="263">
                  <c:v>40561</c:v>
                </c:pt>
                <c:pt idx="264">
                  <c:v>40562</c:v>
                </c:pt>
                <c:pt idx="265">
                  <c:v>40563</c:v>
                </c:pt>
                <c:pt idx="266">
                  <c:v>40564</c:v>
                </c:pt>
                <c:pt idx="267">
                  <c:v>40567</c:v>
                </c:pt>
                <c:pt idx="268">
                  <c:v>40568</c:v>
                </c:pt>
                <c:pt idx="269">
                  <c:v>40569</c:v>
                </c:pt>
                <c:pt idx="270">
                  <c:v>40570</c:v>
                </c:pt>
                <c:pt idx="271">
                  <c:v>40571</c:v>
                </c:pt>
                <c:pt idx="272">
                  <c:v>40574</c:v>
                </c:pt>
                <c:pt idx="273">
                  <c:v>40575</c:v>
                </c:pt>
                <c:pt idx="274">
                  <c:v>40576</c:v>
                </c:pt>
                <c:pt idx="275">
                  <c:v>40577</c:v>
                </c:pt>
                <c:pt idx="276">
                  <c:v>40578</c:v>
                </c:pt>
                <c:pt idx="277">
                  <c:v>40581</c:v>
                </c:pt>
                <c:pt idx="278">
                  <c:v>40582</c:v>
                </c:pt>
                <c:pt idx="279">
                  <c:v>40583</c:v>
                </c:pt>
                <c:pt idx="280">
                  <c:v>40584</c:v>
                </c:pt>
                <c:pt idx="281">
                  <c:v>40585</c:v>
                </c:pt>
                <c:pt idx="282">
                  <c:v>40588</c:v>
                </c:pt>
                <c:pt idx="283">
                  <c:v>40589</c:v>
                </c:pt>
                <c:pt idx="284">
                  <c:v>40590</c:v>
                </c:pt>
                <c:pt idx="285">
                  <c:v>40591</c:v>
                </c:pt>
                <c:pt idx="286">
                  <c:v>40592</c:v>
                </c:pt>
                <c:pt idx="287">
                  <c:v>40595</c:v>
                </c:pt>
                <c:pt idx="288">
                  <c:v>40596</c:v>
                </c:pt>
                <c:pt idx="289">
                  <c:v>40597</c:v>
                </c:pt>
                <c:pt idx="290">
                  <c:v>40598</c:v>
                </c:pt>
                <c:pt idx="291">
                  <c:v>40599</c:v>
                </c:pt>
                <c:pt idx="292">
                  <c:v>40602</c:v>
                </c:pt>
                <c:pt idx="293">
                  <c:v>40603</c:v>
                </c:pt>
                <c:pt idx="294">
                  <c:v>40604</c:v>
                </c:pt>
                <c:pt idx="295">
                  <c:v>40605</c:v>
                </c:pt>
                <c:pt idx="296">
                  <c:v>40606</c:v>
                </c:pt>
                <c:pt idx="297">
                  <c:v>40609</c:v>
                </c:pt>
                <c:pt idx="298">
                  <c:v>40610</c:v>
                </c:pt>
                <c:pt idx="299">
                  <c:v>40611</c:v>
                </c:pt>
                <c:pt idx="300">
                  <c:v>40612</c:v>
                </c:pt>
                <c:pt idx="301">
                  <c:v>40613</c:v>
                </c:pt>
                <c:pt idx="302">
                  <c:v>40616</c:v>
                </c:pt>
                <c:pt idx="303">
                  <c:v>40617</c:v>
                </c:pt>
                <c:pt idx="304">
                  <c:v>40618</c:v>
                </c:pt>
                <c:pt idx="305">
                  <c:v>40619</c:v>
                </c:pt>
                <c:pt idx="306">
                  <c:v>40620</c:v>
                </c:pt>
                <c:pt idx="307">
                  <c:v>40623</c:v>
                </c:pt>
                <c:pt idx="308">
                  <c:v>40624</c:v>
                </c:pt>
                <c:pt idx="309">
                  <c:v>40625</c:v>
                </c:pt>
                <c:pt idx="310">
                  <c:v>40626</c:v>
                </c:pt>
                <c:pt idx="311">
                  <c:v>40627</c:v>
                </c:pt>
                <c:pt idx="312">
                  <c:v>40630</c:v>
                </c:pt>
                <c:pt idx="313">
                  <c:v>40631</c:v>
                </c:pt>
                <c:pt idx="314">
                  <c:v>40632</c:v>
                </c:pt>
                <c:pt idx="315">
                  <c:v>40633</c:v>
                </c:pt>
                <c:pt idx="316">
                  <c:v>40634</c:v>
                </c:pt>
                <c:pt idx="317">
                  <c:v>40637</c:v>
                </c:pt>
                <c:pt idx="318">
                  <c:v>40638</c:v>
                </c:pt>
                <c:pt idx="319">
                  <c:v>40639</c:v>
                </c:pt>
                <c:pt idx="320">
                  <c:v>40640</c:v>
                </c:pt>
                <c:pt idx="321">
                  <c:v>40641</c:v>
                </c:pt>
                <c:pt idx="322">
                  <c:v>40644</c:v>
                </c:pt>
                <c:pt idx="323">
                  <c:v>40645</c:v>
                </c:pt>
                <c:pt idx="324">
                  <c:v>40646</c:v>
                </c:pt>
                <c:pt idx="325">
                  <c:v>40647</c:v>
                </c:pt>
                <c:pt idx="326">
                  <c:v>40648</c:v>
                </c:pt>
                <c:pt idx="327">
                  <c:v>40651</c:v>
                </c:pt>
                <c:pt idx="328">
                  <c:v>40652</c:v>
                </c:pt>
                <c:pt idx="329">
                  <c:v>40653</c:v>
                </c:pt>
                <c:pt idx="330">
                  <c:v>40659</c:v>
                </c:pt>
                <c:pt idx="331">
                  <c:v>40660</c:v>
                </c:pt>
                <c:pt idx="332">
                  <c:v>40661</c:v>
                </c:pt>
                <c:pt idx="333">
                  <c:v>40662</c:v>
                </c:pt>
                <c:pt idx="334">
                  <c:v>40665</c:v>
                </c:pt>
                <c:pt idx="335">
                  <c:v>40666</c:v>
                </c:pt>
                <c:pt idx="336">
                  <c:v>40667</c:v>
                </c:pt>
                <c:pt idx="337">
                  <c:v>40668</c:v>
                </c:pt>
                <c:pt idx="338">
                  <c:v>40669</c:v>
                </c:pt>
                <c:pt idx="339">
                  <c:v>40672</c:v>
                </c:pt>
                <c:pt idx="340">
                  <c:v>40673</c:v>
                </c:pt>
                <c:pt idx="341">
                  <c:v>40674</c:v>
                </c:pt>
                <c:pt idx="342">
                  <c:v>40675</c:v>
                </c:pt>
                <c:pt idx="343">
                  <c:v>40676</c:v>
                </c:pt>
                <c:pt idx="344">
                  <c:v>40679</c:v>
                </c:pt>
                <c:pt idx="345">
                  <c:v>40680</c:v>
                </c:pt>
                <c:pt idx="346">
                  <c:v>40681</c:v>
                </c:pt>
                <c:pt idx="347">
                  <c:v>40682</c:v>
                </c:pt>
                <c:pt idx="348">
                  <c:v>40686</c:v>
                </c:pt>
                <c:pt idx="349">
                  <c:v>40687</c:v>
                </c:pt>
                <c:pt idx="350">
                  <c:v>40688</c:v>
                </c:pt>
                <c:pt idx="351">
                  <c:v>40689</c:v>
                </c:pt>
                <c:pt idx="352">
                  <c:v>40690</c:v>
                </c:pt>
                <c:pt idx="353">
                  <c:v>40693</c:v>
                </c:pt>
                <c:pt idx="354">
                  <c:v>40694</c:v>
                </c:pt>
                <c:pt idx="355">
                  <c:v>40695</c:v>
                </c:pt>
                <c:pt idx="356">
                  <c:v>40700</c:v>
                </c:pt>
                <c:pt idx="357">
                  <c:v>40701</c:v>
                </c:pt>
                <c:pt idx="358">
                  <c:v>40702</c:v>
                </c:pt>
                <c:pt idx="359">
                  <c:v>40703</c:v>
                </c:pt>
                <c:pt idx="360">
                  <c:v>40704</c:v>
                </c:pt>
                <c:pt idx="361">
                  <c:v>40708</c:v>
                </c:pt>
                <c:pt idx="362">
                  <c:v>40709</c:v>
                </c:pt>
                <c:pt idx="363">
                  <c:v>40710</c:v>
                </c:pt>
                <c:pt idx="364">
                  <c:v>40711</c:v>
                </c:pt>
                <c:pt idx="365">
                  <c:v>40714</c:v>
                </c:pt>
                <c:pt idx="366">
                  <c:v>40715</c:v>
                </c:pt>
                <c:pt idx="367">
                  <c:v>40716</c:v>
                </c:pt>
                <c:pt idx="368">
                  <c:v>40717</c:v>
                </c:pt>
                <c:pt idx="369">
                  <c:v>40718</c:v>
                </c:pt>
                <c:pt idx="370">
                  <c:v>40721</c:v>
                </c:pt>
                <c:pt idx="371">
                  <c:v>40722</c:v>
                </c:pt>
                <c:pt idx="372">
                  <c:v>40723</c:v>
                </c:pt>
                <c:pt idx="373">
                  <c:v>40724</c:v>
                </c:pt>
                <c:pt idx="374">
                  <c:v>40725</c:v>
                </c:pt>
                <c:pt idx="375">
                  <c:v>40728</c:v>
                </c:pt>
                <c:pt idx="376">
                  <c:v>40729</c:v>
                </c:pt>
                <c:pt idx="377">
                  <c:v>40730</c:v>
                </c:pt>
                <c:pt idx="378">
                  <c:v>40731</c:v>
                </c:pt>
                <c:pt idx="379">
                  <c:v>40732</c:v>
                </c:pt>
                <c:pt idx="380">
                  <c:v>40735</c:v>
                </c:pt>
                <c:pt idx="381">
                  <c:v>40736</c:v>
                </c:pt>
                <c:pt idx="382">
                  <c:v>40737</c:v>
                </c:pt>
                <c:pt idx="383">
                  <c:v>40738</c:v>
                </c:pt>
                <c:pt idx="384">
                  <c:v>40739</c:v>
                </c:pt>
                <c:pt idx="385">
                  <c:v>40742</c:v>
                </c:pt>
                <c:pt idx="386">
                  <c:v>40743</c:v>
                </c:pt>
                <c:pt idx="387">
                  <c:v>40744</c:v>
                </c:pt>
                <c:pt idx="388">
                  <c:v>40745</c:v>
                </c:pt>
                <c:pt idx="389">
                  <c:v>40746</c:v>
                </c:pt>
                <c:pt idx="390">
                  <c:v>40749</c:v>
                </c:pt>
                <c:pt idx="391">
                  <c:v>40750</c:v>
                </c:pt>
                <c:pt idx="392">
                  <c:v>40751</c:v>
                </c:pt>
                <c:pt idx="393">
                  <c:v>40752</c:v>
                </c:pt>
                <c:pt idx="394">
                  <c:v>40753</c:v>
                </c:pt>
                <c:pt idx="395">
                  <c:v>40756</c:v>
                </c:pt>
                <c:pt idx="396">
                  <c:v>40757</c:v>
                </c:pt>
                <c:pt idx="397">
                  <c:v>40758</c:v>
                </c:pt>
                <c:pt idx="398">
                  <c:v>40759</c:v>
                </c:pt>
                <c:pt idx="399">
                  <c:v>40760</c:v>
                </c:pt>
                <c:pt idx="400">
                  <c:v>40763</c:v>
                </c:pt>
                <c:pt idx="401">
                  <c:v>40764</c:v>
                </c:pt>
                <c:pt idx="402">
                  <c:v>40765</c:v>
                </c:pt>
                <c:pt idx="403">
                  <c:v>40766</c:v>
                </c:pt>
                <c:pt idx="404">
                  <c:v>40767</c:v>
                </c:pt>
                <c:pt idx="405">
                  <c:v>40770</c:v>
                </c:pt>
                <c:pt idx="406">
                  <c:v>40771</c:v>
                </c:pt>
                <c:pt idx="407">
                  <c:v>40772</c:v>
                </c:pt>
                <c:pt idx="408">
                  <c:v>40773</c:v>
                </c:pt>
                <c:pt idx="409">
                  <c:v>40774</c:v>
                </c:pt>
                <c:pt idx="410">
                  <c:v>40777</c:v>
                </c:pt>
                <c:pt idx="411">
                  <c:v>40778</c:v>
                </c:pt>
                <c:pt idx="412">
                  <c:v>40779</c:v>
                </c:pt>
                <c:pt idx="413">
                  <c:v>40780</c:v>
                </c:pt>
                <c:pt idx="414">
                  <c:v>40781</c:v>
                </c:pt>
                <c:pt idx="415">
                  <c:v>40784</c:v>
                </c:pt>
                <c:pt idx="416">
                  <c:v>40785</c:v>
                </c:pt>
                <c:pt idx="417">
                  <c:v>40786</c:v>
                </c:pt>
                <c:pt idx="418">
                  <c:v>40787</c:v>
                </c:pt>
                <c:pt idx="419">
                  <c:v>40788</c:v>
                </c:pt>
                <c:pt idx="420">
                  <c:v>40791</c:v>
                </c:pt>
                <c:pt idx="421">
                  <c:v>40792</c:v>
                </c:pt>
                <c:pt idx="422">
                  <c:v>40793</c:v>
                </c:pt>
                <c:pt idx="423">
                  <c:v>40794</c:v>
                </c:pt>
                <c:pt idx="424">
                  <c:v>40795</c:v>
                </c:pt>
                <c:pt idx="425">
                  <c:v>40798</c:v>
                </c:pt>
                <c:pt idx="426">
                  <c:v>40799</c:v>
                </c:pt>
                <c:pt idx="427">
                  <c:v>40800</c:v>
                </c:pt>
                <c:pt idx="428">
                  <c:v>40801</c:v>
                </c:pt>
                <c:pt idx="429">
                  <c:v>40802</c:v>
                </c:pt>
                <c:pt idx="430">
                  <c:v>40805</c:v>
                </c:pt>
                <c:pt idx="431">
                  <c:v>40806</c:v>
                </c:pt>
                <c:pt idx="432">
                  <c:v>40807</c:v>
                </c:pt>
                <c:pt idx="433">
                  <c:v>40808</c:v>
                </c:pt>
                <c:pt idx="434">
                  <c:v>40809</c:v>
                </c:pt>
                <c:pt idx="435">
                  <c:v>40812</c:v>
                </c:pt>
                <c:pt idx="436">
                  <c:v>40813</c:v>
                </c:pt>
                <c:pt idx="437">
                  <c:v>40814</c:v>
                </c:pt>
                <c:pt idx="438">
                  <c:v>40815</c:v>
                </c:pt>
                <c:pt idx="439">
                  <c:v>40816</c:v>
                </c:pt>
                <c:pt idx="440">
                  <c:v>40819</c:v>
                </c:pt>
                <c:pt idx="441">
                  <c:v>40820</c:v>
                </c:pt>
                <c:pt idx="442">
                  <c:v>40821</c:v>
                </c:pt>
                <c:pt idx="443">
                  <c:v>40822</c:v>
                </c:pt>
                <c:pt idx="444">
                  <c:v>40823</c:v>
                </c:pt>
                <c:pt idx="445">
                  <c:v>40826</c:v>
                </c:pt>
                <c:pt idx="446">
                  <c:v>40827</c:v>
                </c:pt>
                <c:pt idx="447">
                  <c:v>40828</c:v>
                </c:pt>
                <c:pt idx="448">
                  <c:v>40829</c:v>
                </c:pt>
                <c:pt idx="449">
                  <c:v>40830</c:v>
                </c:pt>
                <c:pt idx="450">
                  <c:v>40833</c:v>
                </c:pt>
                <c:pt idx="451">
                  <c:v>40834</c:v>
                </c:pt>
                <c:pt idx="452">
                  <c:v>40835</c:v>
                </c:pt>
                <c:pt idx="453">
                  <c:v>40836</c:v>
                </c:pt>
                <c:pt idx="454">
                  <c:v>40837</c:v>
                </c:pt>
                <c:pt idx="455">
                  <c:v>40840</c:v>
                </c:pt>
                <c:pt idx="456">
                  <c:v>40841</c:v>
                </c:pt>
                <c:pt idx="457">
                  <c:v>40842</c:v>
                </c:pt>
                <c:pt idx="458">
                  <c:v>40843</c:v>
                </c:pt>
                <c:pt idx="459">
                  <c:v>40844</c:v>
                </c:pt>
                <c:pt idx="460">
                  <c:v>40847</c:v>
                </c:pt>
                <c:pt idx="461">
                  <c:v>40848</c:v>
                </c:pt>
                <c:pt idx="462">
                  <c:v>40849</c:v>
                </c:pt>
                <c:pt idx="463">
                  <c:v>40850</c:v>
                </c:pt>
                <c:pt idx="464">
                  <c:v>40851</c:v>
                </c:pt>
                <c:pt idx="465">
                  <c:v>40854</c:v>
                </c:pt>
                <c:pt idx="466">
                  <c:v>40855</c:v>
                </c:pt>
                <c:pt idx="467">
                  <c:v>40856</c:v>
                </c:pt>
                <c:pt idx="468">
                  <c:v>40857</c:v>
                </c:pt>
                <c:pt idx="469">
                  <c:v>40858</c:v>
                </c:pt>
                <c:pt idx="470">
                  <c:v>40861</c:v>
                </c:pt>
                <c:pt idx="471">
                  <c:v>40862</c:v>
                </c:pt>
                <c:pt idx="472">
                  <c:v>40863</c:v>
                </c:pt>
                <c:pt idx="473">
                  <c:v>40864</c:v>
                </c:pt>
                <c:pt idx="474">
                  <c:v>40865</c:v>
                </c:pt>
                <c:pt idx="475">
                  <c:v>40868</c:v>
                </c:pt>
                <c:pt idx="476">
                  <c:v>40869</c:v>
                </c:pt>
                <c:pt idx="477">
                  <c:v>40870</c:v>
                </c:pt>
                <c:pt idx="478">
                  <c:v>40871</c:v>
                </c:pt>
                <c:pt idx="479">
                  <c:v>40872</c:v>
                </c:pt>
                <c:pt idx="480">
                  <c:v>40875</c:v>
                </c:pt>
                <c:pt idx="481">
                  <c:v>40876</c:v>
                </c:pt>
                <c:pt idx="482">
                  <c:v>40877</c:v>
                </c:pt>
                <c:pt idx="483">
                  <c:v>40878</c:v>
                </c:pt>
                <c:pt idx="484">
                  <c:v>40879</c:v>
                </c:pt>
                <c:pt idx="485">
                  <c:v>40882</c:v>
                </c:pt>
                <c:pt idx="486">
                  <c:v>40883</c:v>
                </c:pt>
                <c:pt idx="487">
                  <c:v>40884</c:v>
                </c:pt>
                <c:pt idx="488">
                  <c:v>40885</c:v>
                </c:pt>
                <c:pt idx="489">
                  <c:v>40886</c:v>
                </c:pt>
                <c:pt idx="490">
                  <c:v>40889</c:v>
                </c:pt>
                <c:pt idx="491">
                  <c:v>40890</c:v>
                </c:pt>
                <c:pt idx="492">
                  <c:v>40891</c:v>
                </c:pt>
                <c:pt idx="493">
                  <c:v>40892</c:v>
                </c:pt>
                <c:pt idx="494">
                  <c:v>40893</c:v>
                </c:pt>
                <c:pt idx="495">
                  <c:v>40896</c:v>
                </c:pt>
                <c:pt idx="496">
                  <c:v>40897</c:v>
                </c:pt>
                <c:pt idx="497">
                  <c:v>40898</c:v>
                </c:pt>
                <c:pt idx="498">
                  <c:v>40899</c:v>
                </c:pt>
                <c:pt idx="499">
                  <c:v>40900</c:v>
                </c:pt>
                <c:pt idx="500">
                  <c:v>40904</c:v>
                </c:pt>
                <c:pt idx="501">
                  <c:v>40905</c:v>
                </c:pt>
                <c:pt idx="502">
                  <c:v>40906</c:v>
                </c:pt>
                <c:pt idx="503">
                  <c:v>40907</c:v>
                </c:pt>
                <c:pt idx="504">
                  <c:v>40910</c:v>
                </c:pt>
                <c:pt idx="505">
                  <c:v>40911</c:v>
                </c:pt>
                <c:pt idx="506">
                  <c:v>40912</c:v>
                </c:pt>
                <c:pt idx="507">
                  <c:v>40913</c:v>
                </c:pt>
                <c:pt idx="508">
                  <c:v>40914</c:v>
                </c:pt>
                <c:pt idx="509">
                  <c:v>40917</c:v>
                </c:pt>
                <c:pt idx="510">
                  <c:v>40918</c:v>
                </c:pt>
                <c:pt idx="511">
                  <c:v>40919</c:v>
                </c:pt>
                <c:pt idx="512">
                  <c:v>40920</c:v>
                </c:pt>
                <c:pt idx="513">
                  <c:v>40921</c:v>
                </c:pt>
                <c:pt idx="514">
                  <c:v>40924</c:v>
                </c:pt>
                <c:pt idx="515">
                  <c:v>40925</c:v>
                </c:pt>
                <c:pt idx="516">
                  <c:v>40926</c:v>
                </c:pt>
                <c:pt idx="517">
                  <c:v>40927</c:v>
                </c:pt>
                <c:pt idx="518">
                  <c:v>40928</c:v>
                </c:pt>
                <c:pt idx="519">
                  <c:v>40931</c:v>
                </c:pt>
                <c:pt idx="520">
                  <c:v>40932</c:v>
                </c:pt>
                <c:pt idx="521">
                  <c:v>40933</c:v>
                </c:pt>
                <c:pt idx="522">
                  <c:v>40934</c:v>
                </c:pt>
                <c:pt idx="523">
                  <c:v>40935</c:v>
                </c:pt>
                <c:pt idx="524">
                  <c:v>40938</c:v>
                </c:pt>
                <c:pt idx="525">
                  <c:v>40939</c:v>
                </c:pt>
                <c:pt idx="526">
                  <c:v>40940</c:v>
                </c:pt>
                <c:pt idx="527">
                  <c:v>40941</c:v>
                </c:pt>
                <c:pt idx="528">
                  <c:v>40942</c:v>
                </c:pt>
                <c:pt idx="529">
                  <c:v>40945</c:v>
                </c:pt>
                <c:pt idx="530">
                  <c:v>40946</c:v>
                </c:pt>
                <c:pt idx="531">
                  <c:v>40947</c:v>
                </c:pt>
                <c:pt idx="532">
                  <c:v>40948</c:v>
                </c:pt>
                <c:pt idx="533">
                  <c:v>40949</c:v>
                </c:pt>
                <c:pt idx="534">
                  <c:v>40952</c:v>
                </c:pt>
                <c:pt idx="535">
                  <c:v>40953</c:v>
                </c:pt>
                <c:pt idx="536">
                  <c:v>40954</c:v>
                </c:pt>
                <c:pt idx="537">
                  <c:v>40955</c:v>
                </c:pt>
                <c:pt idx="538">
                  <c:v>40956</c:v>
                </c:pt>
                <c:pt idx="539">
                  <c:v>40959</c:v>
                </c:pt>
                <c:pt idx="540">
                  <c:v>40960</c:v>
                </c:pt>
                <c:pt idx="541">
                  <c:v>40961</c:v>
                </c:pt>
                <c:pt idx="542">
                  <c:v>40962</c:v>
                </c:pt>
                <c:pt idx="543">
                  <c:v>40963</c:v>
                </c:pt>
                <c:pt idx="544">
                  <c:v>40966</c:v>
                </c:pt>
                <c:pt idx="545">
                  <c:v>40967</c:v>
                </c:pt>
                <c:pt idx="546">
                  <c:v>40968</c:v>
                </c:pt>
                <c:pt idx="547">
                  <c:v>40969</c:v>
                </c:pt>
                <c:pt idx="548">
                  <c:v>40970</c:v>
                </c:pt>
                <c:pt idx="549">
                  <c:v>40973</c:v>
                </c:pt>
                <c:pt idx="550">
                  <c:v>40974</c:v>
                </c:pt>
                <c:pt idx="551">
                  <c:v>40975</c:v>
                </c:pt>
                <c:pt idx="552">
                  <c:v>40976</c:v>
                </c:pt>
                <c:pt idx="553">
                  <c:v>40977</c:v>
                </c:pt>
                <c:pt idx="554">
                  <c:v>40980</c:v>
                </c:pt>
                <c:pt idx="555">
                  <c:v>40981</c:v>
                </c:pt>
                <c:pt idx="556">
                  <c:v>40982</c:v>
                </c:pt>
                <c:pt idx="557">
                  <c:v>40983</c:v>
                </c:pt>
                <c:pt idx="558">
                  <c:v>40984</c:v>
                </c:pt>
                <c:pt idx="559">
                  <c:v>40987</c:v>
                </c:pt>
                <c:pt idx="560">
                  <c:v>40988</c:v>
                </c:pt>
                <c:pt idx="561">
                  <c:v>40989</c:v>
                </c:pt>
                <c:pt idx="562">
                  <c:v>40990</c:v>
                </c:pt>
                <c:pt idx="563">
                  <c:v>40991</c:v>
                </c:pt>
                <c:pt idx="564">
                  <c:v>40994</c:v>
                </c:pt>
                <c:pt idx="565">
                  <c:v>40995</c:v>
                </c:pt>
                <c:pt idx="566">
                  <c:v>40996</c:v>
                </c:pt>
                <c:pt idx="567">
                  <c:v>40997</c:v>
                </c:pt>
                <c:pt idx="568">
                  <c:v>40998</c:v>
                </c:pt>
                <c:pt idx="569">
                  <c:v>41001</c:v>
                </c:pt>
                <c:pt idx="570">
                  <c:v>41002</c:v>
                </c:pt>
                <c:pt idx="571">
                  <c:v>41003</c:v>
                </c:pt>
                <c:pt idx="572">
                  <c:v>41009</c:v>
                </c:pt>
                <c:pt idx="573">
                  <c:v>41010</c:v>
                </c:pt>
                <c:pt idx="574">
                  <c:v>41011</c:v>
                </c:pt>
                <c:pt idx="575">
                  <c:v>41012</c:v>
                </c:pt>
                <c:pt idx="576">
                  <c:v>41015</c:v>
                </c:pt>
                <c:pt idx="577">
                  <c:v>41016</c:v>
                </c:pt>
                <c:pt idx="578">
                  <c:v>41017</c:v>
                </c:pt>
                <c:pt idx="579">
                  <c:v>41018</c:v>
                </c:pt>
                <c:pt idx="580">
                  <c:v>41019</c:v>
                </c:pt>
                <c:pt idx="581">
                  <c:v>41022</c:v>
                </c:pt>
                <c:pt idx="582">
                  <c:v>41023</c:v>
                </c:pt>
                <c:pt idx="583">
                  <c:v>41024</c:v>
                </c:pt>
                <c:pt idx="584">
                  <c:v>41025</c:v>
                </c:pt>
                <c:pt idx="585">
                  <c:v>41026</c:v>
                </c:pt>
                <c:pt idx="586">
                  <c:v>41029</c:v>
                </c:pt>
                <c:pt idx="587">
                  <c:v>41030</c:v>
                </c:pt>
                <c:pt idx="588">
                  <c:v>41031</c:v>
                </c:pt>
                <c:pt idx="589">
                  <c:v>41032</c:v>
                </c:pt>
                <c:pt idx="590">
                  <c:v>41036</c:v>
                </c:pt>
                <c:pt idx="591">
                  <c:v>41037</c:v>
                </c:pt>
                <c:pt idx="592">
                  <c:v>41038</c:v>
                </c:pt>
                <c:pt idx="593">
                  <c:v>41039</c:v>
                </c:pt>
                <c:pt idx="594">
                  <c:v>41040</c:v>
                </c:pt>
                <c:pt idx="595">
                  <c:v>41043</c:v>
                </c:pt>
                <c:pt idx="596">
                  <c:v>41044</c:v>
                </c:pt>
                <c:pt idx="597">
                  <c:v>41045</c:v>
                </c:pt>
                <c:pt idx="598">
                  <c:v>41050</c:v>
                </c:pt>
                <c:pt idx="599">
                  <c:v>41051</c:v>
                </c:pt>
                <c:pt idx="600">
                  <c:v>41052</c:v>
                </c:pt>
                <c:pt idx="601">
                  <c:v>41053</c:v>
                </c:pt>
                <c:pt idx="602">
                  <c:v>41054</c:v>
                </c:pt>
                <c:pt idx="603">
                  <c:v>41058</c:v>
                </c:pt>
                <c:pt idx="604">
                  <c:v>41059</c:v>
                </c:pt>
                <c:pt idx="605">
                  <c:v>41060</c:v>
                </c:pt>
                <c:pt idx="606">
                  <c:v>41061</c:v>
                </c:pt>
                <c:pt idx="607">
                  <c:v>41064</c:v>
                </c:pt>
                <c:pt idx="608">
                  <c:v>41066</c:v>
                </c:pt>
                <c:pt idx="609">
                  <c:v>41067</c:v>
                </c:pt>
                <c:pt idx="610">
                  <c:v>41068</c:v>
                </c:pt>
                <c:pt idx="611">
                  <c:v>41071</c:v>
                </c:pt>
                <c:pt idx="612">
                  <c:v>41072</c:v>
                </c:pt>
                <c:pt idx="613">
                  <c:v>41073</c:v>
                </c:pt>
                <c:pt idx="614">
                  <c:v>41074</c:v>
                </c:pt>
                <c:pt idx="615">
                  <c:v>41075</c:v>
                </c:pt>
                <c:pt idx="616">
                  <c:v>41078</c:v>
                </c:pt>
                <c:pt idx="617">
                  <c:v>41079</c:v>
                </c:pt>
                <c:pt idx="618">
                  <c:v>41080</c:v>
                </c:pt>
                <c:pt idx="619">
                  <c:v>41081</c:v>
                </c:pt>
                <c:pt idx="620">
                  <c:v>41082</c:v>
                </c:pt>
                <c:pt idx="621">
                  <c:v>41085</c:v>
                </c:pt>
                <c:pt idx="622">
                  <c:v>41086</c:v>
                </c:pt>
                <c:pt idx="623">
                  <c:v>41087</c:v>
                </c:pt>
                <c:pt idx="624">
                  <c:v>41088</c:v>
                </c:pt>
                <c:pt idx="625">
                  <c:v>41089</c:v>
                </c:pt>
                <c:pt idx="626">
                  <c:v>41092</c:v>
                </c:pt>
                <c:pt idx="627">
                  <c:v>41093</c:v>
                </c:pt>
                <c:pt idx="628">
                  <c:v>41094</c:v>
                </c:pt>
                <c:pt idx="629">
                  <c:v>41095</c:v>
                </c:pt>
                <c:pt idx="630">
                  <c:v>41096</c:v>
                </c:pt>
                <c:pt idx="631">
                  <c:v>41099</c:v>
                </c:pt>
                <c:pt idx="632">
                  <c:v>41100</c:v>
                </c:pt>
                <c:pt idx="633">
                  <c:v>41101</c:v>
                </c:pt>
                <c:pt idx="634">
                  <c:v>41102</c:v>
                </c:pt>
                <c:pt idx="635">
                  <c:v>41103</c:v>
                </c:pt>
                <c:pt idx="636">
                  <c:v>41106</c:v>
                </c:pt>
                <c:pt idx="637">
                  <c:v>41107</c:v>
                </c:pt>
                <c:pt idx="638">
                  <c:v>41108</c:v>
                </c:pt>
                <c:pt idx="639">
                  <c:v>41109</c:v>
                </c:pt>
                <c:pt idx="640">
                  <c:v>41110</c:v>
                </c:pt>
                <c:pt idx="641">
                  <c:v>41113</c:v>
                </c:pt>
                <c:pt idx="642">
                  <c:v>41114</c:v>
                </c:pt>
                <c:pt idx="643">
                  <c:v>41115</c:v>
                </c:pt>
                <c:pt idx="644">
                  <c:v>41116</c:v>
                </c:pt>
                <c:pt idx="645">
                  <c:v>41117</c:v>
                </c:pt>
                <c:pt idx="646">
                  <c:v>41120</c:v>
                </c:pt>
                <c:pt idx="647">
                  <c:v>41121</c:v>
                </c:pt>
                <c:pt idx="648">
                  <c:v>41122</c:v>
                </c:pt>
                <c:pt idx="649">
                  <c:v>41123</c:v>
                </c:pt>
                <c:pt idx="650">
                  <c:v>41124</c:v>
                </c:pt>
                <c:pt idx="651">
                  <c:v>41127</c:v>
                </c:pt>
                <c:pt idx="652">
                  <c:v>41128</c:v>
                </c:pt>
                <c:pt idx="653">
                  <c:v>41129</c:v>
                </c:pt>
                <c:pt idx="654">
                  <c:v>41130</c:v>
                </c:pt>
                <c:pt idx="655">
                  <c:v>41131</c:v>
                </c:pt>
                <c:pt idx="656">
                  <c:v>41134</c:v>
                </c:pt>
                <c:pt idx="657">
                  <c:v>41135</c:v>
                </c:pt>
                <c:pt idx="658">
                  <c:v>41136</c:v>
                </c:pt>
                <c:pt idx="659">
                  <c:v>41137</c:v>
                </c:pt>
                <c:pt idx="660">
                  <c:v>41138</c:v>
                </c:pt>
                <c:pt idx="661">
                  <c:v>41141</c:v>
                </c:pt>
                <c:pt idx="662">
                  <c:v>41142</c:v>
                </c:pt>
                <c:pt idx="663">
                  <c:v>41143</c:v>
                </c:pt>
                <c:pt idx="664">
                  <c:v>41144</c:v>
                </c:pt>
                <c:pt idx="665">
                  <c:v>41145</c:v>
                </c:pt>
                <c:pt idx="666">
                  <c:v>41148</c:v>
                </c:pt>
                <c:pt idx="667">
                  <c:v>41149</c:v>
                </c:pt>
                <c:pt idx="668">
                  <c:v>41150</c:v>
                </c:pt>
                <c:pt idx="669">
                  <c:v>41151</c:v>
                </c:pt>
                <c:pt idx="670">
                  <c:v>41152</c:v>
                </c:pt>
                <c:pt idx="671">
                  <c:v>41155</c:v>
                </c:pt>
                <c:pt idx="672">
                  <c:v>41156</c:v>
                </c:pt>
                <c:pt idx="673">
                  <c:v>41157</c:v>
                </c:pt>
                <c:pt idx="674">
                  <c:v>41158</c:v>
                </c:pt>
                <c:pt idx="675">
                  <c:v>41159</c:v>
                </c:pt>
                <c:pt idx="676">
                  <c:v>41162</c:v>
                </c:pt>
                <c:pt idx="677">
                  <c:v>41163</c:v>
                </c:pt>
                <c:pt idx="678">
                  <c:v>41164</c:v>
                </c:pt>
                <c:pt idx="679">
                  <c:v>41165</c:v>
                </c:pt>
                <c:pt idx="680">
                  <c:v>41166</c:v>
                </c:pt>
                <c:pt idx="681">
                  <c:v>41169</c:v>
                </c:pt>
                <c:pt idx="682">
                  <c:v>41170</c:v>
                </c:pt>
                <c:pt idx="683">
                  <c:v>41171</c:v>
                </c:pt>
                <c:pt idx="684">
                  <c:v>41172</c:v>
                </c:pt>
                <c:pt idx="685">
                  <c:v>41173</c:v>
                </c:pt>
                <c:pt idx="686">
                  <c:v>41176</c:v>
                </c:pt>
                <c:pt idx="687">
                  <c:v>41177</c:v>
                </c:pt>
                <c:pt idx="688">
                  <c:v>41178</c:v>
                </c:pt>
                <c:pt idx="689">
                  <c:v>41179</c:v>
                </c:pt>
                <c:pt idx="690">
                  <c:v>41180</c:v>
                </c:pt>
                <c:pt idx="691">
                  <c:v>41183</c:v>
                </c:pt>
                <c:pt idx="692">
                  <c:v>41184</c:v>
                </c:pt>
                <c:pt idx="693">
                  <c:v>41185</c:v>
                </c:pt>
                <c:pt idx="694">
                  <c:v>41186</c:v>
                </c:pt>
                <c:pt idx="695">
                  <c:v>41187</c:v>
                </c:pt>
                <c:pt idx="696">
                  <c:v>41190</c:v>
                </c:pt>
                <c:pt idx="697">
                  <c:v>41191</c:v>
                </c:pt>
                <c:pt idx="698">
                  <c:v>41192</c:v>
                </c:pt>
                <c:pt idx="699">
                  <c:v>41193</c:v>
                </c:pt>
                <c:pt idx="700">
                  <c:v>41194</c:v>
                </c:pt>
                <c:pt idx="701">
                  <c:v>41197</c:v>
                </c:pt>
                <c:pt idx="702">
                  <c:v>41198</c:v>
                </c:pt>
                <c:pt idx="703">
                  <c:v>41199</c:v>
                </c:pt>
                <c:pt idx="704">
                  <c:v>41200</c:v>
                </c:pt>
                <c:pt idx="705">
                  <c:v>41201</c:v>
                </c:pt>
                <c:pt idx="706">
                  <c:v>41204</c:v>
                </c:pt>
                <c:pt idx="707">
                  <c:v>41205</c:v>
                </c:pt>
                <c:pt idx="708">
                  <c:v>41206</c:v>
                </c:pt>
                <c:pt idx="709">
                  <c:v>41207</c:v>
                </c:pt>
                <c:pt idx="710">
                  <c:v>41208</c:v>
                </c:pt>
                <c:pt idx="711">
                  <c:v>41211</c:v>
                </c:pt>
                <c:pt idx="712">
                  <c:v>41212</c:v>
                </c:pt>
                <c:pt idx="713">
                  <c:v>41213</c:v>
                </c:pt>
                <c:pt idx="714">
                  <c:v>41214</c:v>
                </c:pt>
                <c:pt idx="715">
                  <c:v>41215</c:v>
                </c:pt>
                <c:pt idx="716">
                  <c:v>41218</c:v>
                </c:pt>
                <c:pt idx="717">
                  <c:v>41219</c:v>
                </c:pt>
                <c:pt idx="718">
                  <c:v>41220</c:v>
                </c:pt>
                <c:pt idx="719">
                  <c:v>41221</c:v>
                </c:pt>
                <c:pt idx="720">
                  <c:v>41222</c:v>
                </c:pt>
                <c:pt idx="721">
                  <c:v>41225</c:v>
                </c:pt>
                <c:pt idx="722">
                  <c:v>41226</c:v>
                </c:pt>
                <c:pt idx="723">
                  <c:v>41227</c:v>
                </c:pt>
                <c:pt idx="724">
                  <c:v>41228</c:v>
                </c:pt>
                <c:pt idx="725">
                  <c:v>41229</c:v>
                </c:pt>
                <c:pt idx="726">
                  <c:v>41232</c:v>
                </c:pt>
                <c:pt idx="727">
                  <c:v>41233</c:v>
                </c:pt>
                <c:pt idx="728">
                  <c:v>41234</c:v>
                </c:pt>
                <c:pt idx="729">
                  <c:v>41235</c:v>
                </c:pt>
                <c:pt idx="730">
                  <c:v>41236</c:v>
                </c:pt>
                <c:pt idx="731">
                  <c:v>41239</c:v>
                </c:pt>
                <c:pt idx="732">
                  <c:v>41240</c:v>
                </c:pt>
                <c:pt idx="733">
                  <c:v>41241</c:v>
                </c:pt>
                <c:pt idx="734">
                  <c:v>41242</c:v>
                </c:pt>
                <c:pt idx="735">
                  <c:v>41243</c:v>
                </c:pt>
                <c:pt idx="736">
                  <c:v>41246</c:v>
                </c:pt>
                <c:pt idx="737">
                  <c:v>41247</c:v>
                </c:pt>
                <c:pt idx="738">
                  <c:v>41248</c:v>
                </c:pt>
                <c:pt idx="739">
                  <c:v>41249</c:v>
                </c:pt>
                <c:pt idx="740">
                  <c:v>41250</c:v>
                </c:pt>
                <c:pt idx="741">
                  <c:v>41253</c:v>
                </c:pt>
                <c:pt idx="742">
                  <c:v>41254</c:v>
                </c:pt>
                <c:pt idx="743">
                  <c:v>41255</c:v>
                </c:pt>
                <c:pt idx="744">
                  <c:v>41256</c:v>
                </c:pt>
                <c:pt idx="745">
                  <c:v>41257</c:v>
                </c:pt>
                <c:pt idx="746">
                  <c:v>41260</c:v>
                </c:pt>
                <c:pt idx="747">
                  <c:v>41261</c:v>
                </c:pt>
                <c:pt idx="748">
                  <c:v>41262</c:v>
                </c:pt>
                <c:pt idx="749">
                  <c:v>41263</c:v>
                </c:pt>
                <c:pt idx="750">
                  <c:v>41264</c:v>
                </c:pt>
                <c:pt idx="751">
                  <c:v>41270</c:v>
                </c:pt>
                <c:pt idx="752">
                  <c:v>41271</c:v>
                </c:pt>
                <c:pt idx="753">
                  <c:v>41276</c:v>
                </c:pt>
                <c:pt idx="754">
                  <c:v>41277</c:v>
                </c:pt>
                <c:pt idx="755">
                  <c:v>41278</c:v>
                </c:pt>
                <c:pt idx="756">
                  <c:v>41281</c:v>
                </c:pt>
                <c:pt idx="757">
                  <c:v>41282</c:v>
                </c:pt>
                <c:pt idx="758">
                  <c:v>41283</c:v>
                </c:pt>
                <c:pt idx="759">
                  <c:v>41284</c:v>
                </c:pt>
                <c:pt idx="760">
                  <c:v>41285</c:v>
                </c:pt>
                <c:pt idx="761">
                  <c:v>41288</c:v>
                </c:pt>
                <c:pt idx="762">
                  <c:v>41289</c:v>
                </c:pt>
                <c:pt idx="763">
                  <c:v>41290</c:v>
                </c:pt>
                <c:pt idx="764">
                  <c:v>41291</c:v>
                </c:pt>
                <c:pt idx="765">
                  <c:v>41292</c:v>
                </c:pt>
                <c:pt idx="766">
                  <c:v>41295</c:v>
                </c:pt>
                <c:pt idx="767">
                  <c:v>41296</c:v>
                </c:pt>
                <c:pt idx="768">
                  <c:v>41297</c:v>
                </c:pt>
                <c:pt idx="769">
                  <c:v>41298</c:v>
                </c:pt>
                <c:pt idx="770">
                  <c:v>41299</c:v>
                </c:pt>
                <c:pt idx="771">
                  <c:v>41302</c:v>
                </c:pt>
                <c:pt idx="772">
                  <c:v>41303</c:v>
                </c:pt>
                <c:pt idx="773">
                  <c:v>41304</c:v>
                </c:pt>
                <c:pt idx="774">
                  <c:v>41305</c:v>
                </c:pt>
                <c:pt idx="775">
                  <c:v>41306</c:v>
                </c:pt>
                <c:pt idx="776">
                  <c:v>41309</c:v>
                </c:pt>
                <c:pt idx="777">
                  <c:v>41310</c:v>
                </c:pt>
                <c:pt idx="778">
                  <c:v>41311</c:v>
                </c:pt>
                <c:pt idx="779">
                  <c:v>41312</c:v>
                </c:pt>
                <c:pt idx="780">
                  <c:v>41313</c:v>
                </c:pt>
                <c:pt idx="781">
                  <c:v>41316</c:v>
                </c:pt>
                <c:pt idx="782">
                  <c:v>41317</c:v>
                </c:pt>
                <c:pt idx="783">
                  <c:v>41318</c:v>
                </c:pt>
                <c:pt idx="784">
                  <c:v>41319</c:v>
                </c:pt>
                <c:pt idx="785">
                  <c:v>41320</c:v>
                </c:pt>
                <c:pt idx="786">
                  <c:v>41323</c:v>
                </c:pt>
                <c:pt idx="787">
                  <c:v>41324</c:v>
                </c:pt>
                <c:pt idx="788">
                  <c:v>41325</c:v>
                </c:pt>
                <c:pt idx="789">
                  <c:v>41326</c:v>
                </c:pt>
                <c:pt idx="790">
                  <c:v>41327</c:v>
                </c:pt>
                <c:pt idx="791">
                  <c:v>41330</c:v>
                </c:pt>
                <c:pt idx="792">
                  <c:v>41331</c:v>
                </c:pt>
                <c:pt idx="793">
                  <c:v>41332</c:v>
                </c:pt>
                <c:pt idx="794">
                  <c:v>41333</c:v>
                </c:pt>
                <c:pt idx="795">
                  <c:v>41334</c:v>
                </c:pt>
                <c:pt idx="796">
                  <c:v>41337</c:v>
                </c:pt>
                <c:pt idx="797">
                  <c:v>41338</c:v>
                </c:pt>
                <c:pt idx="798">
                  <c:v>41339</c:v>
                </c:pt>
                <c:pt idx="799">
                  <c:v>41340</c:v>
                </c:pt>
                <c:pt idx="800">
                  <c:v>41341</c:v>
                </c:pt>
                <c:pt idx="801">
                  <c:v>41344</c:v>
                </c:pt>
                <c:pt idx="802">
                  <c:v>41345</c:v>
                </c:pt>
                <c:pt idx="803">
                  <c:v>41346</c:v>
                </c:pt>
                <c:pt idx="804">
                  <c:v>41347</c:v>
                </c:pt>
                <c:pt idx="805">
                  <c:v>41348</c:v>
                </c:pt>
                <c:pt idx="806">
                  <c:v>41351</c:v>
                </c:pt>
                <c:pt idx="807">
                  <c:v>41352</c:v>
                </c:pt>
                <c:pt idx="808">
                  <c:v>41353</c:v>
                </c:pt>
                <c:pt idx="809">
                  <c:v>41354</c:v>
                </c:pt>
                <c:pt idx="810">
                  <c:v>41355</c:v>
                </c:pt>
                <c:pt idx="811">
                  <c:v>41358</c:v>
                </c:pt>
                <c:pt idx="812">
                  <c:v>41359</c:v>
                </c:pt>
                <c:pt idx="813">
                  <c:v>41360</c:v>
                </c:pt>
                <c:pt idx="814">
                  <c:v>41366</c:v>
                </c:pt>
                <c:pt idx="815">
                  <c:v>41367</c:v>
                </c:pt>
                <c:pt idx="816">
                  <c:v>41368</c:v>
                </c:pt>
                <c:pt idx="817">
                  <c:v>41369</c:v>
                </c:pt>
                <c:pt idx="818">
                  <c:v>41372</c:v>
                </c:pt>
                <c:pt idx="819">
                  <c:v>41373</c:v>
                </c:pt>
                <c:pt idx="820">
                  <c:v>41374</c:v>
                </c:pt>
                <c:pt idx="821">
                  <c:v>41375</c:v>
                </c:pt>
                <c:pt idx="822">
                  <c:v>41376</c:v>
                </c:pt>
                <c:pt idx="823">
                  <c:v>41379</c:v>
                </c:pt>
                <c:pt idx="824">
                  <c:v>41380</c:v>
                </c:pt>
                <c:pt idx="825">
                  <c:v>41381</c:v>
                </c:pt>
                <c:pt idx="826">
                  <c:v>41382</c:v>
                </c:pt>
                <c:pt idx="827">
                  <c:v>41383</c:v>
                </c:pt>
                <c:pt idx="828">
                  <c:v>41386</c:v>
                </c:pt>
                <c:pt idx="829">
                  <c:v>41387</c:v>
                </c:pt>
                <c:pt idx="830">
                  <c:v>41388</c:v>
                </c:pt>
                <c:pt idx="831">
                  <c:v>41389</c:v>
                </c:pt>
                <c:pt idx="832">
                  <c:v>41393</c:v>
                </c:pt>
                <c:pt idx="833">
                  <c:v>41394</c:v>
                </c:pt>
                <c:pt idx="834">
                  <c:v>41395</c:v>
                </c:pt>
                <c:pt idx="835">
                  <c:v>41396</c:v>
                </c:pt>
                <c:pt idx="836">
                  <c:v>41397</c:v>
                </c:pt>
                <c:pt idx="837">
                  <c:v>41400</c:v>
                </c:pt>
                <c:pt idx="838">
                  <c:v>41401</c:v>
                </c:pt>
                <c:pt idx="839">
                  <c:v>41402</c:v>
                </c:pt>
                <c:pt idx="840">
                  <c:v>41407</c:v>
                </c:pt>
                <c:pt idx="841">
                  <c:v>41408</c:v>
                </c:pt>
                <c:pt idx="842">
                  <c:v>41409</c:v>
                </c:pt>
                <c:pt idx="843">
                  <c:v>41410</c:v>
                </c:pt>
                <c:pt idx="844">
                  <c:v>41411</c:v>
                </c:pt>
                <c:pt idx="845">
                  <c:v>41415</c:v>
                </c:pt>
                <c:pt idx="846">
                  <c:v>41416</c:v>
                </c:pt>
                <c:pt idx="847">
                  <c:v>41417</c:v>
                </c:pt>
                <c:pt idx="848">
                  <c:v>41418</c:v>
                </c:pt>
                <c:pt idx="849">
                  <c:v>41421</c:v>
                </c:pt>
                <c:pt idx="850">
                  <c:v>41422</c:v>
                </c:pt>
                <c:pt idx="851">
                  <c:v>41423</c:v>
                </c:pt>
                <c:pt idx="852">
                  <c:v>41424</c:v>
                </c:pt>
                <c:pt idx="853">
                  <c:v>41425</c:v>
                </c:pt>
                <c:pt idx="854">
                  <c:v>41428</c:v>
                </c:pt>
                <c:pt idx="855">
                  <c:v>41429</c:v>
                </c:pt>
                <c:pt idx="856">
                  <c:v>41431</c:v>
                </c:pt>
                <c:pt idx="857">
                  <c:v>41432</c:v>
                </c:pt>
                <c:pt idx="858">
                  <c:v>41435</c:v>
                </c:pt>
                <c:pt idx="859">
                  <c:v>41436</c:v>
                </c:pt>
                <c:pt idx="860">
                  <c:v>41437</c:v>
                </c:pt>
                <c:pt idx="861">
                  <c:v>41438</c:v>
                </c:pt>
                <c:pt idx="862">
                  <c:v>41439</c:v>
                </c:pt>
                <c:pt idx="863">
                  <c:v>41442</c:v>
                </c:pt>
                <c:pt idx="864">
                  <c:v>41443</c:v>
                </c:pt>
                <c:pt idx="865">
                  <c:v>41444</c:v>
                </c:pt>
                <c:pt idx="866">
                  <c:v>41445</c:v>
                </c:pt>
                <c:pt idx="867">
                  <c:v>41446</c:v>
                </c:pt>
                <c:pt idx="868">
                  <c:v>41449</c:v>
                </c:pt>
                <c:pt idx="869">
                  <c:v>41450</c:v>
                </c:pt>
                <c:pt idx="870">
                  <c:v>41451</c:v>
                </c:pt>
                <c:pt idx="871">
                  <c:v>41452</c:v>
                </c:pt>
                <c:pt idx="872">
                  <c:v>41453</c:v>
                </c:pt>
                <c:pt idx="873">
                  <c:v>41456</c:v>
                </c:pt>
                <c:pt idx="874">
                  <c:v>41457</c:v>
                </c:pt>
                <c:pt idx="875">
                  <c:v>41458</c:v>
                </c:pt>
                <c:pt idx="876">
                  <c:v>41459</c:v>
                </c:pt>
                <c:pt idx="877">
                  <c:v>41460</c:v>
                </c:pt>
                <c:pt idx="878">
                  <c:v>41463</c:v>
                </c:pt>
                <c:pt idx="879">
                  <c:v>41464</c:v>
                </c:pt>
                <c:pt idx="880">
                  <c:v>41465</c:v>
                </c:pt>
                <c:pt idx="881">
                  <c:v>41466</c:v>
                </c:pt>
                <c:pt idx="882">
                  <c:v>41467</c:v>
                </c:pt>
                <c:pt idx="883">
                  <c:v>41470</c:v>
                </c:pt>
                <c:pt idx="884">
                  <c:v>41471</c:v>
                </c:pt>
                <c:pt idx="885">
                  <c:v>41472</c:v>
                </c:pt>
                <c:pt idx="886">
                  <c:v>41473</c:v>
                </c:pt>
                <c:pt idx="887">
                  <c:v>41474</c:v>
                </c:pt>
                <c:pt idx="888">
                  <c:v>41477</c:v>
                </c:pt>
                <c:pt idx="889">
                  <c:v>41478</c:v>
                </c:pt>
                <c:pt idx="890">
                  <c:v>41479</c:v>
                </c:pt>
                <c:pt idx="891">
                  <c:v>41480</c:v>
                </c:pt>
                <c:pt idx="892">
                  <c:v>41481</c:v>
                </c:pt>
                <c:pt idx="893">
                  <c:v>41484</c:v>
                </c:pt>
                <c:pt idx="894">
                  <c:v>41485</c:v>
                </c:pt>
                <c:pt idx="895">
                  <c:v>41486</c:v>
                </c:pt>
                <c:pt idx="896">
                  <c:v>41487</c:v>
                </c:pt>
                <c:pt idx="897">
                  <c:v>41488</c:v>
                </c:pt>
                <c:pt idx="898">
                  <c:v>41491</c:v>
                </c:pt>
                <c:pt idx="899">
                  <c:v>41492</c:v>
                </c:pt>
                <c:pt idx="900">
                  <c:v>41493</c:v>
                </c:pt>
                <c:pt idx="901">
                  <c:v>41494</c:v>
                </c:pt>
                <c:pt idx="902">
                  <c:v>41495</c:v>
                </c:pt>
                <c:pt idx="903">
                  <c:v>41498</c:v>
                </c:pt>
                <c:pt idx="904">
                  <c:v>41499</c:v>
                </c:pt>
                <c:pt idx="905">
                  <c:v>41500</c:v>
                </c:pt>
                <c:pt idx="906">
                  <c:v>41501</c:v>
                </c:pt>
                <c:pt idx="907">
                  <c:v>41502</c:v>
                </c:pt>
                <c:pt idx="908">
                  <c:v>41505</c:v>
                </c:pt>
                <c:pt idx="909">
                  <c:v>41506</c:v>
                </c:pt>
                <c:pt idx="910">
                  <c:v>41507</c:v>
                </c:pt>
                <c:pt idx="911">
                  <c:v>41508</c:v>
                </c:pt>
                <c:pt idx="912">
                  <c:v>41509</c:v>
                </c:pt>
                <c:pt idx="913">
                  <c:v>41512</c:v>
                </c:pt>
                <c:pt idx="914">
                  <c:v>41513</c:v>
                </c:pt>
                <c:pt idx="915">
                  <c:v>41514</c:v>
                </c:pt>
                <c:pt idx="916">
                  <c:v>41515</c:v>
                </c:pt>
                <c:pt idx="917">
                  <c:v>41516</c:v>
                </c:pt>
                <c:pt idx="918">
                  <c:v>41519</c:v>
                </c:pt>
                <c:pt idx="919">
                  <c:v>41520</c:v>
                </c:pt>
                <c:pt idx="920">
                  <c:v>41521</c:v>
                </c:pt>
                <c:pt idx="921">
                  <c:v>41522</c:v>
                </c:pt>
                <c:pt idx="922">
                  <c:v>41523</c:v>
                </c:pt>
                <c:pt idx="923">
                  <c:v>41526</c:v>
                </c:pt>
                <c:pt idx="924">
                  <c:v>41527</c:v>
                </c:pt>
                <c:pt idx="925">
                  <c:v>41528</c:v>
                </c:pt>
                <c:pt idx="926">
                  <c:v>41529</c:v>
                </c:pt>
                <c:pt idx="927">
                  <c:v>41530</c:v>
                </c:pt>
                <c:pt idx="928">
                  <c:v>41533</c:v>
                </c:pt>
                <c:pt idx="929">
                  <c:v>41534</c:v>
                </c:pt>
                <c:pt idx="930">
                  <c:v>41535</c:v>
                </c:pt>
                <c:pt idx="931">
                  <c:v>41536</c:v>
                </c:pt>
                <c:pt idx="932">
                  <c:v>41537</c:v>
                </c:pt>
                <c:pt idx="933">
                  <c:v>41540</c:v>
                </c:pt>
                <c:pt idx="934">
                  <c:v>41541</c:v>
                </c:pt>
                <c:pt idx="935">
                  <c:v>41542</c:v>
                </c:pt>
                <c:pt idx="936">
                  <c:v>41543</c:v>
                </c:pt>
                <c:pt idx="937">
                  <c:v>41544</c:v>
                </c:pt>
                <c:pt idx="938">
                  <c:v>41547</c:v>
                </c:pt>
                <c:pt idx="939">
                  <c:v>41548</c:v>
                </c:pt>
                <c:pt idx="940">
                  <c:v>41549</c:v>
                </c:pt>
                <c:pt idx="941">
                  <c:v>41550</c:v>
                </c:pt>
                <c:pt idx="942">
                  <c:v>41551</c:v>
                </c:pt>
                <c:pt idx="943">
                  <c:v>41554</c:v>
                </c:pt>
                <c:pt idx="944">
                  <c:v>41555</c:v>
                </c:pt>
                <c:pt idx="945">
                  <c:v>41556</c:v>
                </c:pt>
                <c:pt idx="946">
                  <c:v>41557</c:v>
                </c:pt>
                <c:pt idx="947">
                  <c:v>41558</c:v>
                </c:pt>
                <c:pt idx="948">
                  <c:v>41561</c:v>
                </c:pt>
                <c:pt idx="949">
                  <c:v>41562</c:v>
                </c:pt>
                <c:pt idx="950">
                  <c:v>41563</c:v>
                </c:pt>
                <c:pt idx="951">
                  <c:v>41564</c:v>
                </c:pt>
                <c:pt idx="952">
                  <c:v>41565</c:v>
                </c:pt>
                <c:pt idx="953">
                  <c:v>41568</c:v>
                </c:pt>
                <c:pt idx="954">
                  <c:v>41569</c:v>
                </c:pt>
                <c:pt idx="955">
                  <c:v>41570</c:v>
                </c:pt>
                <c:pt idx="956">
                  <c:v>41571</c:v>
                </c:pt>
                <c:pt idx="957">
                  <c:v>41572</c:v>
                </c:pt>
                <c:pt idx="958">
                  <c:v>41575</c:v>
                </c:pt>
                <c:pt idx="959">
                  <c:v>41576</c:v>
                </c:pt>
                <c:pt idx="960">
                  <c:v>41577</c:v>
                </c:pt>
                <c:pt idx="961">
                  <c:v>41578</c:v>
                </c:pt>
                <c:pt idx="962">
                  <c:v>41579</c:v>
                </c:pt>
                <c:pt idx="963">
                  <c:v>41582</c:v>
                </c:pt>
                <c:pt idx="964">
                  <c:v>41583</c:v>
                </c:pt>
                <c:pt idx="965">
                  <c:v>41584</c:v>
                </c:pt>
                <c:pt idx="966">
                  <c:v>41585</c:v>
                </c:pt>
                <c:pt idx="967">
                  <c:v>41586</c:v>
                </c:pt>
                <c:pt idx="968">
                  <c:v>41589</c:v>
                </c:pt>
                <c:pt idx="969">
                  <c:v>41590</c:v>
                </c:pt>
                <c:pt idx="970">
                  <c:v>41591</c:v>
                </c:pt>
                <c:pt idx="971">
                  <c:v>41592</c:v>
                </c:pt>
                <c:pt idx="972">
                  <c:v>41593</c:v>
                </c:pt>
                <c:pt idx="973">
                  <c:v>41596</c:v>
                </c:pt>
                <c:pt idx="974">
                  <c:v>41597</c:v>
                </c:pt>
                <c:pt idx="975">
                  <c:v>41598</c:v>
                </c:pt>
                <c:pt idx="976">
                  <c:v>41599</c:v>
                </c:pt>
                <c:pt idx="977">
                  <c:v>41600</c:v>
                </c:pt>
                <c:pt idx="978">
                  <c:v>41603</c:v>
                </c:pt>
                <c:pt idx="979">
                  <c:v>41604</c:v>
                </c:pt>
                <c:pt idx="980">
                  <c:v>41605</c:v>
                </c:pt>
                <c:pt idx="981">
                  <c:v>41606</c:v>
                </c:pt>
                <c:pt idx="982">
                  <c:v>41607</c:v>
                </c:pt>
                <c:pt idx="983">
                  <c:v>41610</c:v>
                </c:pt>
                <c:pt idx="984">
                  <c:v>41611</c:v>
                </c:pt>
                <c:pt idx="985">
                  <c:v>41612</c:v>
                </c:pt>
                <c:pt idx="986">
                  <c:v>41613</c:v>
                </c:pt>
                <c:pt idx="987">
                  <c:v>41614</c:v>
                </c:pt>
                <c:pt idx="988">
                  <c:v>41617</c:v>
                </c:pt>
                <c:pt idx="989">
                  <c:v>41618</c:v>
                </c:pt>
                <c:pt idx="990">
                  <c:v>41619</c:v>
                </c:pt>
                <c:pt idx="991">
                  <c:v>41620</c:v>
                </c:pt>
                <c:pt idx="992">
                  <c:v>41621</c:v>
                </c:pt>
                <c:pt idx="993">
                  <c:v>41624</c:v>
                </c:pt>
                <c:pt idx="994">
                  <c:v>41625</c:v>
                </c:pt>
                <c:pt idx="995">
                  <c:v>41626</c:v>
                </c:pt>
                <c:pt idx="996">
                  <c:v>41627</c:v>
                </c:pt>
                <c:pt idx="997">
                  <c:v>41628</c:v>
                </c:pt>
                <c:pt idx="998">
                  <c:v>41631</c:v>
                </c:pt>
                <c:pt idx="999">
                  <c:v>41635</c:v>
                </c:pt>
                <c:pt idx="1000">
                  <c:v>41638</c:v>
                </c:pt>
                <c:pt idx="1001">
                  <c:v>41641</c:v>
                </c:pt>
                <c:pt idx="1002">
                  <c:v>41642</c:v>
                </c:pt>
                <c:pt idx="1003">
                  <c:v>41645</c:v>
                </c:pt>
                <c:pt idx="1004">
                  <c:v>41646</c:v>
                </c:pt>
                <c:pt idx="1005">
                  <c:v>41647</c:v>
                </c:pt>
                <c:pt idx="1006">
                  <c:v>41648</c:v>
                </c:pt>
                <c:pt idx="1007">
                  <c:v>41649</c:v>
                </c:pt>
                <c:pt idx="1008">
                  <c:v>41652</c:v>
                </c:pt>
                <c:pt idx="1009">
                  <c:v>41653</c:v>
                </c:pt>
                <c:pt idx="1010">
                  <c:v>41654</c:v>
                </c:pt>
                <c:pt idx="1011">
                  <c:v>41655</c:v>
                </c:pt>
                <c:pt idx="1012">
                  <c:v>41656</c:v>
                </c:pt>
                <c:pt idx="1013">
                  <c:v>41659</c:v>
                </c:pt>
                <c:pt idx="1014">
                  <c:v>41660</c:v>
                </c:pt>
                <c:pt idx="1015">
                  <c:v>41661</c:v>
                </c:pt>
                <c:pt idx="1016">
                  <c:v>41662</c:v>
                </c:pt>
                <c:pt idx="1017">
                  <c:v>41663</c:v>
                </c:pt>
                <c:pt idx="1018">
                  <c:v>41666</c:v>
                </c:pt>
                <c:pt idx="1019">
                  <c:v>41667</c:v>
                </c:pt>
                <c:pt idx="1020">
                  <c:v>41668</c:v>
                </c:pt>
                <c:pt idx="1021">
                  <c:v>41669</c:v>
                </c:pt>
                <c:pt idx="1022">
                  <c:v>41670</c:v>
                </c:pt>
                <c:pt idx="1023">
                  <c:v>41673</c:v>
                </c:pt>
                <c:pt idx="1024">
                  <c:v>41674</c:v>
                </c:pt>
                <c:pt idx="1025">
                  <c:v>41675</c:v>
                </c:pt>
                <c:pt idx="1026">
                  <c:v>41676</c:v>
                </c:pt>
                <c:pt idx="1027">
                  <c:v>41677</c:v>
                </c:pt>
                <c:pt idx="1028">
                  <c:v>41680</c:v>
                </c:pt>
                <c:pt idx="1029">
                  <c:v>41681</c:v>
                </c:pt>
                <c:pt idx="1030">
                  <c:v>41682</c:v>
                </c:pt>
                <c:pt idx="1031">
                  <c:v>41683</c:v>
                </c:pt>
                <c:pt idx="1032">
                  <c:v>41684</c:v>
                </c:pt>
                <c:pt idx="1033">
                  <c:v>41687</c:v>
                </c:pt>
                <c:pt idx="1034">
                  <c:v>41688</c:v>
                </c:pt>
                <c:pt idx="1035">
                  <c:v>41689</c:v>
                </c:pt>
                <c:pt idx="1036">
                  <c:v>41690</c:v>
                </c:pt>
                <c:pt idx="1037">
                  <c:v>41691</c:v>
                </c:pt>
                <c:pt idx="1038">
                  <c:v>41694</c:v>
                </c:pt>
                <c:pt idx="1039">
                  <c:v>41695</c:v>
                </c:pt>
                <c:pt idx="1040">
                  <c:v>41696</c:v>
                </c:pt>
                <c:pt idx="1041">
                  <c:v>41697</c:v>
                </c:pt>
                <c:pt idx="1042">
                  <c:v>41698</c:v>
                </c:pt>
                <c:pt idx="1043">
                  <c:v>41701</c:v>
                </c:pt>
                <c:pt idx="1044">
                  <c:v>41702</c:v>
                </c:pt>
                <c:pt idx="1045">
                  <c:v>41703</c:v>
                </c:pt>
                <c:pt idx="1046">
                  <c:v>41704</c:v>
                </c:pt>
                <c:pt idx="1047">
                  <c:v>41705</c:v>
                </c:pt>
                <c:pt idx="1048">
                  <c:v>41708</c:v>
                </c:pt>
                <c:pt idx="1049">
                  <c:v>41709</c:v>
                </c:pt>
                <c:pt idx="1050">
                  <c:v>41710</c:v>
                </c:pt>
                <c:pt idx="1051">
                  <c:v>41711</c:v>
                </c:pt>
                <c:pt idx="1052">
                  <c:v>41712</c:v>
                </c:pt>
                <c:pt idx="1053">
                  <c:v>41715</c:v>
                </c:pt>
                <c:pt idx="1054">
                  <c:v>41716</c:v>
                </c:pt>
                <c:pt idx="1055">
                  <c:v>41717</c:v>
                </c:pt>
                <c:pt idx="1056">
                  <c:v>41718</c:v>
                </c:pt>
                <c:pt idx="1057">
                  <c:v>41719</c:v>
                </c:pt>
                <c:pt idx="1058">
                  <c:v>41722</c:v>
                </c:pt>
                <c:pt idx="1059">
                  <c:v>41723</c:v>
                </c:pt>
                <c:pt idx="1060">
                  <c:v>41724</c:v>
                </c:pt>
                <c:pt idx="1061">
                  <c:v>41725</c:v>
                </c:pt>
                <c:pt idx="1062">
                  <c:v>41726</c:v>
                </c:pt>
                <c:pt idx="1063">
                  <c:v>41729</c:v>
                </c:pt>
                <c:pt idx="1064">
                  <c:v>41730</c:v>
                </c:pt>
                <c:pt idx="1065">
                  <c:v>41731</c:v>
                </c:pt>
                <c:pt idx="1066">
                  <c:v>41732</c:v>
                </c:pt>
                <c:pt idx="1067">
                  <c:v>41733</c:v>
                </c:pt>
                <c:pt idx="1068">
                  <c:v>41736</c:v>
                </c:pt>
                <c:pt idx="1069">
                  <c:v>41737</c:v>
                </c:pt>
                <c:pt idx="1070">
                  <c:v>41738</c:v>
                </c:pt>
                <c:pt idx="1071">
                  <c:v>41739</c:v>
                </c:pt>
                <c:pt idx="1072">
                  <c:v>41740</c:v>
                </c:pt>
                <c:pt idx="1073">
                  <c:v>41743</c:v>
                </c:pt>
                <c:pt idx="1074">
                  <c:v>41744</c:v>
                </c:pt>
                <c:pt idx="1075">
                  <c:v>41745</c:v>
                </c:pt>
                <c:pt idx="1076">
                  <c:v>41751</c:v>
                </c:pt>
                <c:pt idx="1077">
                  <c:v>41752</c:v>
                </c:pt>
                <c:pt idx="1078">
                  <c:v>41753</c:v>
                </c:pt>
                <c:pt idx="1079">
                  <c:v>41754</c:v>
                </c:pt>
                <c:pt idx="1080">
                  <c:v>41757</c:v>
                </c:pt>
                <c:pt idx="1081">
                  <c:v>41758</c:v>
                </c:pt>
                <c:pt idx="1082">
                  <c:v>41759</c:v>
                </c:pt>
                <c:pt idx="1083">
                  <c:v>41760</c:v>
                </c:pt>
                <c:pt idx="1084">
                  <c:v>41761</c:v>
                </c:pt>
                <c:pt idx="1085">
                  <c:v>41764</c:v>
                </c:pt>
                <c:pt idx="1086">
                  <c:v>41765</c:v>
                </c:pt>
                <c:pt idx="1087">
                  <c:v>41766</c:v>
                </c:pt>
                <c:pt idx="1088">
                  <c:v>41767</c:v>
                </c:pt>
                <c:pt idx="1089">
                  <c:v>41768</c:v>
                </c:pt>
                <c:pt idx="1090">
                  <c:v>41771</c:v>
                </c:pt>
                <c:pt idx="1091">
                  <c:v>41772</c:v>
                </c:pt>
                <c:pt idx="1092">
                  <c:v>41773</c:v>
                </c:pt>
                <c:pt idx="1093">
                  <c:v>41774</c:v>
                </c:pt>
                <c:pt idx="1094">
                  <c:v>41778</c:v>
                </c:pt>
                <c:pt idx="1095">
                  <c:v>41779</c:v>
                </c:pt>
                <c:pt idx="1096">
                  <c:v>41780</c:v>
                </c:pt>
                <c:pt idx="1097">
                  <c:v>41781</c:v>
                </c:pt>
                <c:pt idx="1098">
                  <c:v>41782</c:v>
                </c:pt>
                <c:pt idx="1099">
                  <c:v>41785</c:v>
                </c:pt>
                <c:pt idx="1100">
                  <c:v>41786</c:v>
                </c:pt>
                <c:pt idx="1101">
                  <c:v>41787</c:v>
                </c:pt>
                <c:pt idx="1102">
                  <c:v>41792</c:v>
                </c:pt>
                <c:pt idx="1103">
                  <c:v>41793</c:v>
                </c:pt>
                <c:pt idx="1104">
                  <c:v>41794</c:v>
                </c:pt>
                <c:pt idx="1105">
                  <c:v>41796</c:v>
                </c:pt>
                <c:pt idx="1106">
                  <c:v>41800</c:v>
                </c:pt>
                <c:pt idx="1107">
                  <c:v>41801</c:v>
                </c:pt>
                <c:pt idx="1108">
                  <c:v>41802</c:v>
                </c:pt>
                <c:pt idx="1109">
                  <c:v>41803</c:v>
                </c:pt>
                <c:pt idx="1110">
                  <c:v>41806</c:v>
                </c:pt>
                <c:pt idx="1111">
                  <c:v>41807</c:v>
                </c:pt>
                <c:pt idx="1112">
                  <c:v>41808</c:v>
                </c:pt>
                <c:pt idx="1113">
                  <c:v>41809</c:v>
                </c:pt>
                <c:pt idx="1114">
                  <c:v>41810</c:v>
                </c:pt>
                <c:pt idx="1115">
                  <c:v>41813</c:v>
                </c:pt>
                <c:pt idx="1116">
                  <c:v>41814</c:v>
                </c:pt>
                <c:pt idx="1117">
                  <c:v>41815</c:v>
                </c:pt>
                <c:pt idx="1118">
                  <c:v>41816</c:v>
                </c:pt>
                <c:pt idx="1119">
                  <c:v>41817</c:v>
                </c:pt>
                <c:pt idx="1120">
                  <c:v>41820</c:v>
                </c:pt>
                <c:pt idx="1121">
                  <c:v>41821</c:v>
                </c:pt>
                <c:pt idx="1122">
                  <c:v>41822</c:v>
                </c:pt>
                <c:pt idx="1123">
                  <c:v>41823</c:v>
                </c:pt>
                <c:pt idx="1124">
                  <c:v>41824</c:v>
                </c:pt>
                <c:pt idx="1125">
                  <c:v>41827</c:v>
                </c:pt>
                <c:pt idx="1126">
                  <c:v>41828</c:v>
                </c:pt>
                <c:pt idx="1127">
                  <c:v>41829</c:v>
                </c:pt>
                <c:pt idx="1128">
                  <c:v>41830</c:v>
                </c:pt>
                <c:pt idx="1129">
                  <c:v>41831</c:v>
                </c:pt>
                <c:pt idx="1130">
                  <c:v>41834</c:v>
                </c:pt>
                <c:pt idx="1131">
                  <c:v>41835</c:v>
                </c:pt>
                <c:pt idx="1132">
                  <c:v>41836</c:v>
                </c:pt>
                <c:pt idx="1133">
                  <c:v>41837</c:v>
                </c:pt>
                <c:pt idx="1134">
                  <c:v>41838</c:v>
                </c:pt>
                <c:pt idx="1135">
                  <c:v>41841</c:v>
                </c:pt>
                <c:pt idx="1136">
                  <c:v>41842</c:v>
                </c:pt>
                <c:pt idx="1137">
                  <c:v>41843</c:v>
                </c:pt>
                <c:pt idx="1138">
                  <c:v>41844</c:v>
                </c:pt>
                <c:pt idx="1139">
                  <c:v>41845</c:v>
                </c:pt>
                <c:pt idx="1140">
                  <c:v>41848</c:v>
                </c:pt>
                <c:pt idx="1141">
                  <c:v>41849</c:v>
                </c:pt>
                <c:pt idx="1142">
                  <c:v>41850</c:v>
                </c:pt>
                <c:pt idx="1143">
                  <c:v>41851</c:v>
                </c:pt>
                <c:pt idx="1144">
                  <c:v>41852</c:v>
                </c:pt>
                <c:pt idx="1145">
                  <c:v>41855</c:v>
                </c:pt>
                <c:pt idx="1146">
                  <c:v>41856</c:v>
                </c:pt>
                <c:pt idx="1147">
                  <c:v>41857</c:v>
                </c:pt>
                <c:pt idx="1148">
                  <c:v>41858</c:v>
                </c:pt>
                <c:pt idx="1149">
                  <c:v>41859</c:v>
                </c:pt>
                <c:pt idx="1150">
                  <c:v>41862</c:v>
                </c:pt>
                <c:pt idx="1151">
                  <c:v>41863</c:v>
                </c:pt>
                <c:pt idx="1152">
                  <c:v>41864</c:v>
                </c:pt>
                <c:pt idx="1153">
                  <c:v>41865</c:v>
                </c:pt>
                <c:pt idx="1154">
                  <c:v>41866</c:v>
                </c:pt>
                <c:pt idx="1155">
                  <c:v>41869</c:v>
                </c:pt>
                <c:pt idx="1156">
                  <c:v>41870</c:v>
                </c:pt>
                <c:pt idx="1157">
                  <c:v>41871</c:v>
                </c:pt>
                <c:pt idx="1158">
                  <c:v>41872</c:v>
                </c:pt>
                <c:pt idx="1159">
                  <c:v>41873</c:v>
                </c:pt>
                <c:pt idx="1160">
                  <c:v>41876</c:v>
                </c:pt>
                <c:pt idx="1161">
                  <c:v>41877</c:v>
                </c:pt>
                <c:pt idx="1162">
                  <c:v>41878</c:v>
                </c:pt>
                <c:pt idx="1163">
                  <c:v>41879</c:v>
                </c:pt>
                <c:pt idx="1164">
                  <c:v>41880</c:v>
                </c:pt>
                <c:pt idx="1165">
                  <c:v>41883</c:v>
                </c:pt>
                <c:pt idx="1166">
                  <c:v>41884</c:v>
                </c:pt>
                <c:pt idx="1167">
                  <c:v>41885</c:v>
                </c:pt>
                <c:pt idx="1168">
                  <c:v>41886</c:v>
                </c:pt>
                <c:pt idx="1169">
                  <c:v>41887</c:v>
                </c:pt>
                <c:pt idx="1170">
                  <c:v>41890</c:v>
                </c:pt>
                <c:pt idx="1171">
                  <c:v>41891</c:v>
                </c:pt>
                <c:pt idx="1172">
                  <c:v>41892</c:v>
                </c:pt>
                <c:pt idx="1173">
                  <c:v>41893</c:v>
                </c:pt>
                <c:pt idx="1174">
                  <c:v>41894</c:v>
                </c:pt>
                <c:pt idx="1175">
                  <c:v>41897</c:v>
                </c:pt>
                <c:pt idx="1176">
                  <c:v>41898</c:v>
                </c:pt>
                <c:pt idx="1177">
                  <c:v>41899</c:v>
                </c:pt>
                <c:pt idx="1178">
                  <c:v>41900</c:v>
                </c:pt>
                <c:pt idx="1179">
                  <c:v>41901</c:v>
                </c:pt>
                <c:pt idx="1180">
                  <c:v>41904</c:v>
                </c:pt>
                <c:pt idx="1181">
                  <c:v>41905</c:v>
                </c:pt>
                <c:pt idx="1182">
                  <c:v>41906</c:v>
                </c:pt>
                <c:pt idx="1183">
                  <c:v>41907</c:v>
                </c:pt>
                <c:pt idx="1184">
                  <c:v>41908</c:v>
                </c:pt>
                <c:pt idx="1185">
                  <c:v>41911</c:v>
                </c:pt>
                <c:pt idx="1186">
                  <c:v>41912</c:v>
                </c:pt>
                <c:pt idx="1187">
                  <c:v>41913</c:v>
                </c:pt>
                <c:pt idx="1188">
                  <c:v>41914</c:v>
                </c:pt>
                <c:pt idx="1189">
                  <c:v>41915</c:v>
                </c:pt>
                <c:pt idx="1190">
                  <c:v>41918</c:v>
                </c:pt>
                <c:pt idx="1191">
                  <c:v>41919</c:v>
                </c:pt>
                <c:pt idx="1192">
                  <c:v>41920</c:v>
                </c:pt>
                <c:pt idx="1193">
                  <c:v>41921</c:v>
                </c:pt>
                <c:pt idx="1194">
                  <c:v>41922</c:v>
                </c:pt>
                <c:pt idx="1195">
                  <c:v>41925</c:v>
                </c:pt>
                <c:pt idx="1196">
                  <c:v>41926</c:v>
                </c:pt>
                <c:pt idx="1197">
                  <c:v>41927</c:v>
                </c:pt>
                <c:pt idx="1198">
                  <c:v>41928</c:v>
                </c:pt>
                <c:pt idx="1199">
                  <c:v>41929</c:v>
                </c:pt>
                <c:pt idx="1200">
                  <c:v>41932</c:v>
                </c:pt>
                <c:pt idx="1201">
                  <c:v>41933</c:v>
                </c:pt>
                <c:pt idx="1202">
                  <c:v>41934</c:v>
                </c:pt>
                <c:pt idx="1203">
                  <c:v>41935</c:v>
                </c:pt>
                <c:pt idx="1204">
                  <c:v>41936</c:v>
                </c:pt>
                <c:pt idx="1205">
                  <c:v>41939</c:v>
                </c:pt>
                <c:pt idx="1206">
                  <c:v>41940</c:v>
                </c:pt>
                <c:pt idx="1207">
                  <c:v>41941</c:v>
                </c:pt>
                <c:pt idx="1208">
                  <c:v>41942</c:v>
                </c:pt>
                <c:pt idx="1209">
                  <c:v>41943</c:v>
                </c:pt>
                <c:pt idx="1210">
                  <c:v>41946</c:v>
                </c:pt>
                <c:pt idx="1211">
                  <c:v>41947</c:v>
                </c:pt>
                <c:pt idx="1212">
                  <c:v>41948</c:v>
                </c:pt>
                <c:pt idx="1213">
                  <c:v>41949</c:v>
                </c:pt>
                <c:pt idx="1214">
                  <c:v>41950</c:v>
                </c:pt>
                <c:pt idx="1215">
                  <c:v>41953</c:v>
                </c:pt>
                <c:pt idx="1216">
                  <c:v>41954</c:v>
                </c:pt>
                <c:pt idx="1217">
                  <c:v>41955</c:v>
                </c:pt>
                <c:pt idx="1218">
                  <c:v>41956</c:v>
                </c:pt>
                <c:pt idx="1219">
                  <c:v>41957</c:v>
                </c:pt>
                <c:pt idx="1220">
                  <c:v>41960</c:v>
                </c:pt>
                <c:pt idx="1221">
                  <c:v>41961</c:v>
                </c:pt>
                <c:pt idx="1222">
                  <c:v>41962</c:v>
                </c:pt>
                <c:pt idx="1223">
                  <c:v>41963</c:v>
                </c:pt>
                <c:pt idx="1224">
                  <c:v>41964</c:v>
                </c:pt>
                <c:pt idx="1225">
                  <c:v>41967</c:v>
                </c:pt>
                <c:pt idx="1226">
                  <c:v>41968</c:v>
                </c:pt>
                <c:pt idx="1227">
                  <c:v>41969</c:v>
                </c:pt>
                <c:pt idx="1228">
                  <c:v>41970</c:v>
                </c:pt>
                <c:pt idx="1229">
                  <c:v>41971</c:v>
                </c:pt>
                <c:pt idx="1230">
                  <c:v>41974</c:v>
                </c:pt>
                <c:pt idx="1231">
                  <c:v>41975</c:v>
                </c:pt>
                <c:pt idx="1232">
                  <c:v>41976</c:v>
                </c:pt>
                <c:pt idx="1233">
                  <c:v>41977</c:v>
                </c:pt>
                <c:pt idx="1234">
                  <c:v>41978</c:v>
                </c:pt>
                <c:pt idx="1235">
                  <c:v>41981</c:v>
                </c:pt>
                <c:pt idx="1236">
                  <c:v>41982</c:v>
                </c:pt>
                <c:pt idx="1237">
                  <c:v>41983</c:v>
                </c:pt>
                <c:pt idx="1238">
                  <c:v>41984</c:v>
                </c:pt>
                <c:pt idx="1239">
                  <c:v>41985</c:v>
                </c:pt>
                <c:pt idx="1240">
                  <c:v>41988</c:v>
                </c:pt>
                <c:pt idx="1241">
                  <c:v>41989</c:v>
                </c:pt>
                <c:pt idx="1242">
                  <c:v>41990</c:v>
                </c:pt>
                <c:pt idx="1243">
                  <c:v>41991</c:v>
                </c:pt>
                <c:pt idx="1244">
                  <c:v>41992</c:v>
                </c:pt>
                <c:pt idx="1245">
                  <c:v>41995</c:v>
                </c:pt>
                <c:pt idx="1246">
                  <c:v>41996</c:v>
                </c:pt>
                <c:pt idx="1247">
                  <c:v>42002</c:v>
                </c:pt>
                <c:pt idx="1248">
                  <c:v>42003</c:v>
                </c:pt>
                <c:pt idx="1249">
                  <c:v>42006</c:v>
                </c:pt>
                <c:pt idx="1250">
                  <c:v>42009</c:v>
                </c:pt>
                <c:pt idx="1251">
                  <c:v>42010</c:v>
                </c:pt>
                <c:pt idx="1252">
                  <c:v>42011</c:v>
                </c:pt>
                <c:pt idx="1253">
                  <c:v>42012</c:v>
                </c:pt>
                <c:pt idx="1254">
                  <c:v>42013</c:v>
                </c:pt>
                <c:pt idx="1255">
                  <c:v>42016</c:v>
                </c:pt>
                <c:pt idx="1256">
                  <c:v>42017</c:v>
                </c:pt>
                <c:pt idx="1257">
                  <c:v>42018</c:v>
                </c:pt>
                <c:pt idx="1258">
                  <c:v>42019</c:v>
                </c:pt>
                <c:pt idx="1259">
                  <c:v>42020</c:v>
                </c:pt>
                <c:pt idx="1260">
                  <c:v>42023</c:v>
                </c:pt>
                <c:pt idx="1261">
                  <c:v>42024</c:v>
                </c:pt>
                <c:pt idx="1262">
                  <c:v>42025</c:v>
                </c:pt>
                <c:pt idx="1263">
                  <c:v>42026</c:v>
                </c:pt>
                <c:pt idx="1264">
                  <c:v>42027</c:v>
                </c:pt>
                <c:pt idx="1265">
                  <c:v>42030</c:v>
                </c:pt>
                <c:pt idx="1266">
                  <c:v>42031</c:v>
                </c:pt>
                <c:pt idx="1267">
                  <c:v>42032</c:v>
                </c:pt>
                <c:pt idx="1268">
                  <c:v>42033</c:v>
                </c:pt>
                <c:pt idx="1269">
                  <c:v>42034</c:v>
                </c:pt>
                <c:pt idx="1270">
                  <c:v>42037</c:v>
                </c:pt>
                <c:pt idx="1271">
                  <c:v>42038</c:v>
                </c:pt>
                <c:pt idx="1272">
                  <c:v>42039</c:v>
                </c:pt>
                <c:pt idx="1273">
                  <c:v>42040</c:v>
                </c:pt>
                <c:pt idx="1274">
                  <c:v>42041</c:v>
                </c:pt>
                <c:pt idx="1275">
                  <c:v>42044</c:v>
                </c:pt>
                <c:pt idx="1276">
                  <c:v>42045</c:v>
                </c:pt>
                <c:pt idx="1277">
                  <c:v>42046</c:v>
                </c:pt>
                <c:pt idx="1278">
                  <c:v>42047</c:v>
                </c:pt>
                <c:pt idx="1279">
                  <c:v>42048</c:v>
                </c:pt>
                <c:pt idx="1280">
                  <c:v>42051</c:v>
                </c:pt>
                <c:pt idx="1281">
                  <c:v>42052</c:v>
                </c:pt>
                <c:pt idx="1282">
                  <c:v>42053</c:v>
                </c:pt>
                <c:pt idx="1283">
                  <c:v>42054</c:v>
                </c:pt>
                <c:pt idx="1284">
                  <c:v>42055</c:v>
                </c:pt>
                <c:pt idx="1285">
                  <c:v>42058</c:v>
                </c:pt>
                <c:pt idx="1286">
                  <c:v>42059</c:v>
                </c:pt>
                <c:pt idx="1287">
                  <c:v>42060</c:v>
                </c:pt>
                <c:pt idx="1288">
                  <c:v>42061</c:v>
                </c:pt>
                <c:pt idx="1289">
                  <c:v>42062</c:v>
                </c:pt>
                <c:pt idx="1290">
                  <c:v>42065</c:v>
                </c:pt>
                <c:pt idx="1291">
                  <c:v>42066</c:v>
                </c:pt>
                <c:pt idx="1292">
                  <c:v>42067</c:v>
                </c:pt>
                <c:pt idx="1293">
                  <c:v>42068</c:v>
                </c:pt>
                <c:pt idx="1294">
                  <c:v>42069</c:v>
                </c:pt>
                <c:pt idx="1295">
                  <c:v>42072</c:v>
                </c:pt>
                <c:pt idx="1296">
                  <c:v>42073</c:v>
                </c:pt>
                <c:pt idx="1297">
                  <c:v>42074</c:v>
                </c:pt>
                <c:pt idx="1298">
                  <c:v>42075</c:v>
                </c:pt>
                <c:pt idx="1299">
                  <c:v>42076</c:v>
                </c:pt>
                <c:pt idx="1300">
                  <c:v>42079</c:v>
                </c:pt>
                <c:pt idx="1301">
                  <c:v>42080</c:v>
                </c:pt>
                <c:pt idx="1302">
                  <c:v>42081</c:v>
                </c:pt>
                <c:pt idx="1303">
                  <c:v>42082</c:v>
                </c:pt>
                <c:pt idx="1304">
                  <c:v>42083</c:v>
                </c:pt>
                <c:pt idx="1305">
                  <c:v>42086</c:v>
                </c:pt>
                <c:pt idx="1306">
                  <c:v>42087</c:v>
                </c:pt>
                <c:pt idx="1307">
                  <c:v>42088</c:v>
                </c:pt>
                <c:pt idx="1308">
                  <c:v>42089</c:v>
                </c:pt>
                <c:pt idx="1309">
                  <c:v>42090</c:v>
                </c:pt>
                <c:pt idx="1310">
                  <c:v>42093</c:v>
                </c:pt>
                <c:pt idx="1311">
                  <c:v>42094</c:v>
                </c:pt>
                <c:pt idx="1312">
                  <c:v>42095</c:v>
                </c:pt>
                <c:pt idx="1313">
                  <c:v>42101</c:v>
                </c:pt>
                <c:pt idx="1314">
                  <c:v>42102</c:v>
                </c:pt>
                <c:pt idx="1315">
                  <c:v>42103</c:v>
                </c:pt>
                <c:pt idx="1316">
                  <c:v>42104</c:v>
                </c:pt>
                <c:pt idx="1317">
                  <c:v>42107</c:v>
                </c:pt>
                <c:pt idx="1318">
                  <c:v>42108</c:v>
                </c:pt>
                <c:pt idx="1319">
                  <c:v>42109</c:v>
                </c:pt>
                <c:pt idx="1320">
                  <c:v>42110</c:v>
                </c:pt>
                <c:pt idx="1321">
                  <c:v>42111</c:v>
                </c:pt>
                <c:pt idx="1322">
                  <c:v>42114</c:v>
                </c:pt>
                <c:pt idx="1323">
                  <c:v>42115</c:v>
                </c:pt>
                <c:pt idx="1324">
                  <c:v>42116</c:v>
                </c:pt>
                <c:pt idx="1325">
                  <c:v>42117</c:v>
                </c:pt>
                <c:pt idx="1326">
                  <c:v>42118</c:v>
                </c:pt>
                <c:pt idx="1327">
                  <c:v>42121</c:v>
                </c:pt>
                <c:pt idx="1328">
                  <c:v>42122</c:v>
                </c:pt>
                <c:pt idx="1329">
                  <c:v>42123</c:v>
                </c:pt>
                <c:pt idx="1330">
                  <c:v>42124</c:v>
                </c:pt>
                <c:pt idx="1331">
                  <c:v>42128</c:v>
                </c:pt>
                <c:pt idx="1332">
                  <c:v>42129</c:v>
                </c:pt>
                <c:pt idx="1333">
                  <c:v>42130</c:v>
                </c:pt>
                <c:pt idx="1334">
                  <c:v>42131</c:v>
                </c:pt>
                <c:pt idx="1335">
                  <c:v>42132</c:v>
                </c:pt>
                <c:pt idx="1336">
                  <c:v>42135</c:v>
                </c:pt>
                <c:pt idx="1337">
                  <c:v>42136</c:v>
                </c:pt>
                <c:pt idx="1338">
                  <c:v>42137</c:v>
                </c:pt>
                <c:pt idx="1339">
                  <c:v>42142</c:v>
                </c:pt>
                <c:pt idx="1340">
                  <c:v>42143</c:v>
                </c:pt>
                <c:pt idx="1341">
                  <c:v>42144</c:v>
                </c:pt>
                <c:pt idx="1342">
                  <c:v>42145</c:v>
                </c:pt>
                <c:pt idx="1343">
                  <c:v>42146</c:v>
                </c:pt>
                <c:pt idx="1344">
                  <c:v>42150</c:v>
                </c:pt>
                <c:pt idx="1345">
                  <c:v>42151</c:v>
                </c:pt>
                <c:pt idx="1346">
                  <c:v>42152</c:v>
                </c:pt>
                <c:pt idx="1347">
                  <c:v>42153</c:v>
                </c:pt>
                <c:pt idx="1348">
                  <c:v>42156</c:v>
                </c:pt>
                <c:pt idx="1349">
                  <c:v>42157</c:v>
                </c:pt>
                <c:pt idx="1350">
                  <c:v>42158</c:v>
                </c:pt>
                <c:pt idx="1351">
                  <c:v>42159</c:v>
                </c:pt>
                <c:pt idx="1352">
                  <c:v>42163</c:v>
                </c:pt>
                <c:pt idx="1353">
                  <c:v>42164</c:v>
                </c:pt>
                <c:pt idx="1354">
                  <c:v>42165</c:v>
                </c:pt>
                <c:pt idx="1355">
                  <c:v>42166</c:v>
                </c:pt>
                <c:pt idx="1356">
                  <c:v>42167</c:v>
                </c:pt>
                <c:pt idx="1357">
                  <c:v>42170</c:v>
                </c:pt>
                <c:pt idx="1358">
                  <c:v>42171</c:v>
                </c:pt>
                <c:pt idx="1359">
                  <c:v>42172</c:v>
                </c:pt>
                <c:pt idx="1360">
                  <c:v>42173</c:v>
                </c:pt>
                <c:pt idx="1361">
                  <c:v>42174</c:v>
                </c:pt>
                <c:pt idx="1362">
                  <c:v>42177</c:v>
                </c:pt>
                <c:pt idx="1363">
                  <c:v>42178</c:v>
                </c:pt>
                <c:pt idx="1364">
                  <c:v>42179</c:v>
                </c:pt>
                <c:pt idx="1365">
                  <c:v>42180</c:v>
                </c:pt>
                <c:pt idx="1366">
                  <c:v>42181</c:v>
                </c:pt>
                <c:pt idx="1367">
                  <c:v>42184</c:v>
                </c:pt>
                <c:pt idx="1368">
                  <c:v>42185</c:v>
                </c:pt>
                <c:pt idx="1369">
                  <c:v>42186</c:v>
                </c:pt>
                <c:pt idx="1370">
                  <c:v>42187</c:v>
                </c:pt>
                <c:pt idx="1371">
                  <c:v>42188</c:v>
                </c:pt>
                <c:pt idx="1372">
                  <c:v>42191</c:v>
                </c:pt>
                <c:pt idx="1373">
                  <c:v>42192</c:v>
                </c:pt>
                <c:pt idx="1374">
                  <c:v>42193</c:v>
                </c:pt>
                <c:pt idx="1375">
                  <c:v>42194</c:v>
                </c:pt>
                <c:pt idx="1376">
                  <c:v>42195</c:v>
                </c:pt>
                <c:pt idx="1377">
                  <c:v>42198</c:v>
                </c:pt>
                <c:pt idx="1378">
                  <c:v>42199</c:v>
                </c:pt>
                <c:pt idx="1379">
                  <c:v>42200</c:v>
                </c:pt>
                <c:pt idx="1380">
                  <c:v>42201</c:v>
                </c:pt>
                <c:pt idx="1381">
                  <c:v>42202</c:v>
                </c:pt>
                <c:pt idx="1382">
                  <c:v>42205</c:v>
                </c:pt>
                <c:pt idx="1383">
                  <c:v>42206</c:v>
                </c:pt>
                <c:pt idx="1384">
                  <c:v>42207</c:v>
                </c:pt>
                <c:pt idx="1385">
                  <c:v>42208</c:v>
                </c:pt>
                <c:pt idx="1386">
                  <c:v>42209</c:v>
                </c:pt>
                <c:pt idx="1387">
                  <c:v>42212</c:v>
                </c:pt>
                <c:pt idx="1388">
                  <c:v>42213</c:v>
                </c:pt>
                <c:pt idx="1389">
                  <c:v>42214</c:v>
                </c:pt>
                <c:pt idx="1390">
                  <c:v>42215</c:v>
                </c:pt>
                <c:pt idx="1391">
                  <c:v>42216</c:v>
                </c:pt>
                <c:pt idx="1392">
                  <c:v>42219</c:v>
                </c:pt>
                <c:pt idx="1393">
                  <c:v>42220</c:v>
                </c:pt>
                <c:pt idx="1394">
                  <c:v>42221</c:v>
                </c:pt>
                <c:pt idx="1395">
                  <c:v>42222</c:v>
                </c:pt>
                <c:pt idx="1396">
                  <c:v>42223</c:v>
                </c:pt>
                <c:pt idx="1397">
                  <c:v>42226</c:v>
                </c:pt>
                <c:pt idx="1398">
                  <c:v>42227</c:v>
                </c:pt>
                <c:pt idx="1399">
                  <c:v>42228</c:v>
                </c:pt>
                <c:pt idx="1400">
                  <c:v>42229</c:v>
                </c:pt>
                <c:pt idx="1401">
                  <c:v>42230</c:v>
                </c:pt>
                <c:pt idx="1402">
                  <c:v>42233</c:v>
                </c:pt>
                <c:pt idx="1403">
                  <c:v>42234</c:v>
                </c:pt>
                <c:pt idx="1404">
                  <c:v>42235</c:v>
                </c:pt>
                <c:pt idx="1405">
                  <c:v>42236</c:v>
                </c:pt>
                <c:pt idx="1406">
                  <c:v>42237</c:v>
                </c:pt>
                <c:pt idx="1407">
                  <c:v>42240</c:v>
                </c:pt>
                <c:pt idx="1408">
                  <c:v>42241</c:v>
                </c:pt>
                <c:pt idx="1409">
                  <c:v>42242</c:v>
                </c:pt>
                <c:pt idx="1410">
                  <c:v>42243</c:v>
                </c:pt>
                <c:pt idx="1411">
                  <c:v>42244</c:v>
                </c:pt>
                <c:pt idx="1412">
                  <c:v>42247</c:v>
                </c:pt>
                <c:pt idx="1413">
                  <c:v>42248</c:v>
                </c:pt>
                <c:pt idx="1414">
                  <c:v>42249</c:v>
                </c:pt>
                <c:pt idx="1415">
                  <c:v>42250</c:v>
                </c:pt>
                <c:pt idx="1416">
                  <c:v>42251</c:v>
                </c:pt>
                <c:pt idx="1417">
                  <c:v>42254</c:v>
                </c:pt>
                <c:pt idx="1418">
                  <c:v>42255</c:v>
                </c:pt>
                <c:pt idx="1419">
                  <c:v>42256</c:v>
                </c:pt>
                <c:pt idx="1420">
                  <c:v>42257</c:v>
                </c:pt>
                <c:pt idx="1421">
                  <c:v>42258</c:v>
                </c:pt>
                <c:pt idx="1422">
                  <c:v>42261</c:v>
                </c:pt>
                <c:pt idx="1423">
                  <c:v>42262</c:v>
                </c:pt>
                <c:pt idx="1424">
                  <c:v>42263</c:v>
                </c:pt>
                <c:pt idx="1425">
                  <c:v>42264</c:v>
                </c:pt>
                <c:pt idx="1426">
                  <c:v>42265</c:v>
                </c:pt>
                <c:pt idx="1427">
                  <c:v>42268</c:v>
                </c:pt>
                <c:pt idx="1428">
                  <c:v>42269</c:v>
                </c:pt>
                <c:pt idx="1429">
                  <c:v>42270</c:v>
                </c:pt>
                <c:pt idx="1430">
                  <c:v>42271</c:v>
                </c:pt>
                <c:pt idx="1431">
                  <c:v>42272</c:v>
                </c:pt>
                <c:pt idx="1432">
                  <c:v>42275</c:v>
                </c:pt>
                <c:pt idx="1433">
                  <c:v>42276</c:v>
                </c:pt>
                <c:pt idx="1434">
                  <c:v>42277</c:v>
                </c:pt>
                <c:pt idx="1435">
                  <c:v>42278</c:v>
                </c:pt>
                <c:pt idx="1436">
                  <c:v>42279</c:v>
                </c:pt>
                <c:pt idx="1437">
                  <c:v>42282</c:v>
                </c:pt>
                <c:pt idx="1438">
                  <c:v>42283</c:v>
                </c:pt>
                <c:pt idx="1439">
                  <c:v>42284</c:v>
                </c:pt>
                <c:pt idx="1440">
                  <c:v>42285</c:v>
                </c:pt>
                <c:pt idx="1441">
                  <c:v>42286</c:v>
                </c:pt>
                <c:pt idx="1442">
                  <c:v>42289</c:v>
                </c:pt>
                <c:pt idx="1443">
                  <c:v>42290</c:v>
                </c:pt>
                <c:pt idx="1444">
                  <c:v>42291</c:v>
                </c:pt>
                <c:pt idx="1445">
                  <c:v>42292</c:v>
                </c:pt>
                <c:pt idx="1446">
                  <c:v>42293</c:v>
                </c:pt>
                <c:pt idx="1447">
                  <c:v>42296</c:v>
                </c:pt>
                <c:pt idx="1448">
                  <c:v>42297</c:v>
                </c:pt>
                <c:pt idx="1449">
                  <c:v>42298</c:v>
                </c:pt>
                <c:pt idx="1450">
                  <c:v>42299</c:v>
                </c:pt>
                <c:pt idx="1451">
                  <c:v>42300</c:v>
                </c:pt>
                <c:pt idx="1452">
                  <c:v>42303</c:v>
                </c:pt>
                <c:pt idx="1453">
                  <c:v>42304</c:v>
                </c:pt>
                <c:pt idx="1454">
                  <c:v>42305</c:v>
                </c:pt>
                <c:pt idx="1455">
                  <c:v>42306</c:v>
                </c:pt>
                <c:pt idx="1456">
                  <c:v>42307</c:v>
                </c:pt>
                <c:pt idx="1457">
                  <c:v>42310</c:v>
                </c:pt>
                <c:pt idx="1458">
                  <c:v>42311</c:v>
                </c:pt>
                <c:pt idx="1459">
                  <c:v>42312</c:v>
                </c:pt>
                <c:pt idx="1460">
                  <c:v>42313</c:v>
                </c:pt>
                <c:pt idx="1461">
                  <c:v>42314</c:v>
                </c:pt>
                <c:pt idx="1462">
                  <c:v>42317</c:v>
                </c:pt>
                <c:pt idx="1463">
                  <c:v>42318</c:v>
                </c:pt>
                <c:pt idx="1464">
                  <c:v>42319</c:v>
                </c:pt>
                <c:pt idx="1465">
                  <c:v>42320</c:v>
                </c:pt>
                <c:pt idx="1466">
                  <c:v>42321</c:v>
                </c:pt>
                <c:pt idx="1467">
                  <c:v>42324</c:v>
                </c:pt>
                <c:pt idx="1468">
                  <c:v>42325</c:v>
                </c:pt>
                <c:pt idx="1469">
                  <c:v>42326</c:v>
                </c:pt>
                <c:pt idx="1470">
                  <c:v>42327</c:v>
                </c:pt>
                <c:pt idx="1471">
                  <c:v>42328</c:v>
                </c:pt>
                <c:pt idx="1472">
                  <c:v>42331</c:v>
                </c:pt>
                <c:pt idx="1473">
                  <c:v>42332</c:v>
                </c:pt>
                <c:pt idx="1474">
                  <c:v>42333</c:v>
                </c:pt>
                <c:pt idx="1475">
                  <c:v>42334</c:v>
                </c:pt>
                <c:pt idx="1476">
                  <c:v>42335</c:v>
                </c:pt>
                <c:pt idx="1477">
                  <c:v>42338</c:v>
                </c:pt>
                <c:pt idx="1478">
                  <c:v>42339</c:v>
                </c:pt>
                <c:pt idx="1479">
                  <c:v>42340</c:v>
                </c:pt>
                <c:pt idx="1480">
                  <c:v>42341</c:v>
                </c:pt>
                <c:pt idx="1481">
                  <c:v>42342</c:v>
                </c:pt>
                <c:pt idx="1482">
                  <c:v>42345</c:v>
                </c:pt>
                <c:pt idx="1483">
                  <c:v>42346</c:v>
                </c:pt>
                <c:pt idx="1484">
                  <c:v>42347</c:v>
                </c:pt>
                <c:pt idx="1485">
                  <c:v>42348</c:v>
                </c:pt>
                <c:pt idx="1486">
                  <c:v>42349</c:v>
                </c:pt>
                <c:pt idx="1487">
                  <c:v>42352</c:v>
                </c:pt>
                <c:pt idx="1488">
                  <c:v>42353</c:v>
                </c:pt>
                <c:pt idx="1489">
                  <c:v>42354</c:v>
                </c:pt>
                <c:pt idx="1490">
                  <c:v>42355</c:v>
                </c:pt>
                <c:pt idx="1491">
                  <c:v>42356</c:v>
                </c:pt>
                <c:pt idx="1492">
                  <c:v>42359</c:v>
                </c:pt>
                <c:pt idx="1493">
                  <c:v>42360</c:v>
                </c:pt>
                <c:pt idx="1494">
                  <c:v>42361</c:v>
                </c:pt>
                <c:pt idx="1495">
                  <c:v>42366</c:v>
                </c:pt>
                <c:pt idx="1496">
                  <c:v>42367</c:v>
                </c:pt>
                <c:pt idx="1497">
                  <c:v>42368</c:v>
                </c:pt>
                <c:pt idx="1498">
                  <c:v>42373</c:v>
                </c:pt>
                <c:pt idx="1499">
                  <c:v>42374</c:v>
                </c:pt>
                <c:pt idx="1500">
                  <c:v>42375</c:v>
                </c:pt>
                <c:pt idx="1501">
                  <c:v>42376</c:v>
                </c:pt>
                <c:pt idx="1502">
                  <c:v>42377</c:v>
                </c:pt>
                <c:pt idx="1503">
                  <c:v>42380</c:v>
                </c:pt>
                <c:pt idx="1504">
                  <c:v>42381</c:v>
                </c:pt>
                <c:pt idx="1505">
                  <c:v>42382</c:v>
                </c:pt>
                <c:pt idx="1506">
                  <c:v>42383</c:v>
                </c:pt>
                <c:pt idx="1507">
                  <c:v>42384</c:v>
                </c:pt>
                <c:pt idx="1508">
                  <c:v>42387</c:v>
                </c:pt>
                <c:pt idx="1509">
                  <c:v>42388</c:v>
                </c:pt>
                <c:pt idx="1510">
                  <c:v>42389</c:v>
                </c:pt>
                <c:pt idx="1511">
                  <c:v>42390</c:v>
                </c:pt>
                <c:pt idx="1512">
                  <c:v>42391</c:v>
                </c:pt>
                <c:pt idx="1513">
                  <c:v>42394</c:v>
                </c:pt>
                <c:pt idx="1514">
                  <c:v>42395</c:v>
                </c:pt>
                <c:pt idx="1515">
                  <c:v>42396</c:v>
                </c:pt>
                <c:pt idx="1516">
                  <c:v>42397</c:v>
                </c:pt>
                <c:pt idx="1517">
                  <c:v>42398</c:v>
                </c:pt>
                <c:pt idx="1518">
                  <c:v>42401</c:v>
                </c:pt>
                <c:pt idx="1519">
                  <c:v>42402</c:v>
                </c:pt>
                <c:pt idx="1520">
                  <c:v>42403</c:v>
                </c:pt>
                <c:pt idx="1521">
                  <c:v>42404</c:v>
                </c:pt>
                <c:pt idx="1522">
                  <c:v>42405</c:v>
                </c:pt>
                <c:pt idx="1523">
                  <c:v>42408</c:v>
                </c:pt>
                <c:pt idx="1524">
                  <c:v>42409</c:v>
                </c:pt>
                <c:pt idx="1525">
                  <c:v>42410</c:v>
                </c:pt>
                <c:pt idx="1526">
                  <c:v>42411</c:v>
                </c:pt>
                <c:pt idx="1527">
                  <c:v>42412</c:v>
                </c:pt>
                <c:pt idx="1528">
                  <c:v>42415</c:v>
                </c:pt>
                <c:pt idx="1529">
                  <c:v>42416</c:v>
                </c:pt>
                <c:pt idx="1530">
                  <c:v>42417</c:v>
                </c:pt>
                <c:pt idx="1531">
                  <c:v>42418</c:v>
                </c:pt>
                <c:pt idx="1532">
                  <c:v>42419</c:v>
                </c:pt>
                <c:pt idx="1533">
                  <c:v>42422</c:v>
                </c:pt>
                <c:pt idx="1534">
                  <c:v>42423</c:v>
                </c:pt>
                <c:pt idx="1535">
                  <c:v>42424</c:v>
                </c:pt>
                <c:pt idx="1536">
                  <c:v>42425</c:v>
                </c:pt>
                <c:pt idx="1537">
                  <c:v>42426</c:v>
                </c:pt>
                <c:pt idx="1538">
                  <c:v>42429</c:v>
                </c:pt>
                <c:pt idx="1539">
                  <c:v>42430</c:v>
                </c:pt>
                <c:pt idx="1540">
                  <c:v>42431</c:v>
                </c:pt>
                <c:pt idx="1541">
                  <c:v>42432</c:v>
                </c:pt>
                <c:pt idx="1542">
                  <c:v>42433</c:v>
                </c:pt>
                <c:pt idx="1543">
                  <c:v>42436</c:v>
                </c:pt>
                <c:pt idx="1544">
                  <c:v>42437</c:v>
                </c:pt>
                <c:pt idx="1545">
                  <c:v>42438</c:v>
                </c:pt>
                <c:pt idx="1546">
                  <c:v>42439</c:v>
                </c:pt>
                <c:pt idx="1547">
                  <c:v>42440</c:v>
                </c:pt>
                <c:pt idx="1548">
                  <c:v>42443</c:v>
                </c:pt>
                <c:pt idx="1549">
                  <c:v>42444</c:v>
                </c:pt>
                <c:pt idx="1550">
                  <c:v>42445</c:v>
                </c:pt>
                <c:pt idx="1551">
                  <c:v>42446</c:v>
                </c:pt>
                <c:pt idx="1552">
                  <c:v>42447</c:v>
                </c:pt>
                <c:pt idx="1553">
                  <c:v>42450</c:v>
                </c:pt>
                <c:pt idx="1554">
                  <c:v>42451</c:v>
                </c:pt>
                <c:pt idx="1555">
                  <c:v>42452</c:v>
                </c:pt>
                <c:pt idx="1556">
                  <c:v>42458</c:v>
                </c:pt>
                <c:pt idx="1557">
                  <c:v>42459</c:v>
                </c:pt>
                <c:pt idx="1558">
                  <c:v>42460</c:v>
                </c:pt>
                <c:pt idx="1559">
                  <c:v>42461</c:v>
                </c:pt>
                <c:pt idx="1560">
                  <c:v>42464</c:v>
                </c:pt>
                <c:pt idx="1561">
                  <c:v>42465</c:v>
                </c:pt>
                <c:pt idx="1562">
                  <c:v>42466</c:v>
                </c:pt>
                <c:pt idx="1563">
                  <c:v>42467</c:v>
                </c:pt>
                <c:pt idx="1564">
                  <c:v>42468</c:v>
                </c:pt>
                <c:pt idx="1565">
                  <c:v>42471</c:v>
                </c:pt>
                <c:pt idx="1566">
                  <c:v>42472</c:v>
                </c:pt>
                <c:pt idx="1567">
                  <c:v>42473</c:v>
                </c:pt>
                <c:pt idx="1568">
                  <c:v>42474</c:v>
                </c:pt>
                <c:pt idx="1569">
                  <c:v>42475</c:v>
                </c:pt>
                <c:pt idx="1570">
                  <c:v>42478</c:v>
                </c:pt>
                <c:pt idx="1571">
                  <c:v>42479</c:v>
                </c:pt>
                <c:pt idx="1572">
                  <c:v>42480</c:v>
                </c:pt>
                <c:pt idx="1573">
                  <c:v>42481</c:v>
                </c:pt>
                <c:pt idx="1574">
                  <c:v>42485</c:v>
                </c:pt>
                <c:pt idx="1575">
                  <c:v>42486</c:v>
                </c:pt>
                <c:pt idx="1576">
                  <c:v>42487</c:v>
                </c:pt>
                <c:pt idx="1577">
                  <c:v>42488</c:v>
                </c:pt>
                <c:pt idx="1578">
                  <c:v>42489</c:v>
                </c:pt>
                <c:pt idx="1579">
                  <c:v>42492</c:v>
                </c:pt>
                <c:pt idx="1580">
                  <c:v>42493</c:v>
                </c:pt>
                <c:pt idx="1581">
                  <c:v>42494</c:v>
                </c:pt>
                <c:pt idx="1582">
                  <c:v>42499</c:v>
                </c:pt>
                <c:pt idx="1583">
                  <c:v>42500</c:v>
                </c:pt>
                <c:pt idx="1584">
                  <c:v>42501</c:v>
                </c:pt>
                <c:pt idx="1585">
                  <c:v>42502</c:v>
                </c:pt>
                <c:pt idx="1586">
                  <c:v>42503</c:v>
                </c:pt>
                <c:pt idx="1587">
                  <c:v>42507</c:v>
                </c:pt>
                <c:pt idx="1588">
                  <c:v>42508</c:v>
                </c:pt>
                <c:pt idx="1589">
                  <c:v>42509</c:v>
                </c:pt>
                <c:pt idx="1590">
                  <c:v>42510</c:v>
                </c:pt>
                <c:pt idx="1591">
                  <c:v>42513</c:v>
                </c:pt>
                <c:pt idx="1592">
                  <c:v>42514</c:v>
                </c:pt>
                <c:pt idx="1593">
                  <c:v>42515</c:v>
                </c:pt>
                <c:pt idx="1594">
                  <c:v>42516</c:v>
                </c:pt>
                <c:pt idx="1595">
                  <c:v>42517</c:v>
                </c:pt>
                <c:pt idx="1596">
                  <c:v>42520</c:v>
                </c:pt>
                <c:pt idx="1597">
                  <c:v>42521</c:v>
                </c:pt>
                <c:pt idx="1598">
                  <c:v>42522</c:v>
                </c:pt>
                <c:pt idx="1599">
                  <c:v>42523</c:v>
                </c:pt>
                <c:pt idx="1600">
                  <c:v>42524</c:v>
                </c:pt>
                <c:pt idx="1601">
                  <c:v>42527</c:v>
                </c:pt>
                <c:pt idx="1602">
                  <c:v>42528</c:v>
                </c:pt>
                <c:pt idx="1603">
                  <c:v>42529</c:v>
                </c:pt>
                <c:pt idx="1604">
                  <c:v>42530</c:v>
                </c:pt>
                <c:pt idx="1605">
                  <c:v>42531</c:v>
                </c:pt>
                <c:pt idx="1606">
                  <c:v>42534</c:v>
                </c:pt>
                <c:pt idx="1607">
                  <c:v>42535</c:v>
                </c:pt>
                <c:pt idx="1608">
                  <c:v>42536</c:v>
                </c:pt>
                <c:pt idx="1609">
                  <c:v>42537</c:v>
                </c:pt>
                <c:pt idx="1610">
                  <c:v>42538</c:v>
                </c:pt>
                <c:pt idx="1611">
                  <c:v>42541</c:v>
                </c:pt>
                <c:pt idx="1612">
                  <c:v>42542</c:v>
                </c:pt>
                <c:pt idx="1613">
                  <c:v>42543</c:v>
                </c:pt>
                <c:pt idx="1614">
                  <c:v>42544</c:v>
                </c:pt>
                <c:pt idx="1615">
                  <c:v>42545</c:v>
                </c:pt>
                <c:pt idx="1616">
                  <c:v>42548</c:v>
                </c:pt>
                <c:pt idx="1617">
                  <c:v>42549</c:v>
                </c:pt>
                <c:pt idx="1618">
                  <c:v>42550</c:v>
                </c:pt>
                <c:pt idx="1619">
                  <c:v>42551</c:v>
                </c:pt>
                <c:pt idx="1620">
                  <c:v>42552</c:v>
                </c:pt>
                <c:pt idx="1621">
                  <c:v>42555</c:v>
                </c:pt>
                <c:pt idx="1622">
                  <c:v>42556</c:v>
                </c:pt>
                <c:pt idx="1623">
                  <c:v>42557</c:v>
                </c:pt>
                <c:pt idx="1624">
                  <c:v>42558</c:v>
                </c:pt>
                <c:pt idx="1625">
                  <c:v>42559</c:v>
                </c:pt>
                <c:pt idx="1626">
                  <c:v>42562</c:v>
                </c:pt>
                <c:pt idx="1627">
                  <c:v>42563</c:v>
                </c:pt>
                <c:pt idx="1628">
                  <c:v>42564</c:v>
                </c:pt>
                <c:pt idx="1629">
                  <c:v>42565</c:v>
                </c:pt>
                <c:pt idx="1630">
                  <c:v>42566</c:v>
                </c:pt>
                <c:pt idx="1631">
                  <c:v>42569</c:v>
                </c:pt>
                <c:pt idx="1632">
                  <c:v>42570</c:v>
                </c:pt>
                <c:pt idx="1633">
                  <c:v>42571</c:v>
                </c:pt>
                <c:pt idx="1634">
                  <c:v>42572</c:v>
                </c:pt>
                <c:pt idx="1635">
                  <c:v>42573</c:v>
                </c:pt>
                <c:pt idx="1636">
                  <c:v>42576</c:v>
                </c:pt>
                <c:pt idx="1637">
                  <c:v>42577</c:v>
                </c:pt>
                <c:pt idx="1638">
                  <c:v>42578</c:v>
                </c:pt>
                <c:pt idx="1639">
                  <c:v>42579</c:v>
                </c:pt>
                <c:pt idx="1640">
                  <c:v>42580</c:v>
                </c:pt>
                <c:pt idx="1641">
                  <c:v>42583</c:v>
                </c:pt>
                <c:pt idx="1642">
                  <c:v>42584</c:v>
                </c:pt>
                <c:pt idx="1643">
                  <c:v>42585</c:v>
                </c:pt>
                <c:pt idx="1644">
                  <c:v>42586</c:v>
                </c:pt>
                <c:pt idx="1645">
                  <c:v>42587</c:v>
                </c:pt>
                <c:pt idx="1646">
                  <c:v>42590</c:v>
                </c:pt>
                <c:pt idx="1647">
                  <c:v>42591</c:v>
                </c:pt>
                <c:pt idx="1648">
                  <c:v>42592</c:v>
                </c:pt>
                <c:pt idx="1649">
                  <c:v>42593</c:v>
                </c:pt>
                <c:pt idx="1650">
                  <c:v>42594</c:v>
                </c:pt>
                <c:pt idx="1651">
                  <c:v>42597</c:v>
                </c:pt>
                <c:pt idx="1652">
                  <c:v>42598</c:v>
                </c:pt>
                <c:pt idx="1653">
                  <c:v>42599</c:v>
                </c:pt>
                <c:pt idx="1654">
                  <c:v>42600</c:v>
                </c:pt>
                <c:pt idx="1655">
                  <c:v>42601</c:v>
                </c:pt>
                <c:pt idx="1656">
                  <c:v>42604</c:v>
                </c:pt>
                <c:pt idx="1657">
                  <c:v>42605</c:v>
                </c:pt>
                <c:pt idx="1658">
                  <c:v>42606</c:v>
                </c:pt>
                <c:pt idx="1659">
                  <c:v>42607</c:v>
                </c:pt>
                <c:pt idx="1660">
                  <c:v>42608</c:v>
                </c:pt>
                <c:pt idx="1661">
                  <c:v>42611</c:v>
                </c:pt>
                <c:pt idx="1662">
                  <c:v>42612</c:v>
                </c:pt>
                <c:pt idx="1663">
                  <c:v>42613</c:v>
                </c:pt>
                <c:pt idx="1664">
                  <c:v>42614</c:v>
                </c:pt>
                <c:pt idx="1665">
                  <c:v>42615</c:v>
                </c:pt>
                <c:pt idx="1666">
                  <c:v>42618</c:v>
                </c:pt>
                <c:pt idx="1667">
                  <c:v>42619</c:v>
                </c:pt>
                <c:pt idx="1668">
                  <c:v>42620</c:v>
                </c:pt>
                <c:pt idx="1669">
                  <c:v>42621</c:v>
                </c:pt>
                <c:pt idx="1670">
                  <c:v>42622</c:v>
                </c:pt>
                <c:pt idx="1671">
                  <c:v>42625</c:v>
                </c:pt>
                <c:pt idx="1672">
                  <c:v>42626</c:v>
                </c:pt>
                <c:pt idx="1673">
                  <c:v>42627</c:v>
                </c:pt>
                <c:pt idx="1674">
                  <c:v>42628</c:v>
                </c:pt>
                <c:pt idx="1675">
                  <c:v>42629</c:v>
                </c:pt>
                <c:pt idx="1676">
                  <c:v>42632</c:v>
                </c:pt>
                <c:pt idx="1677">
                  <c:v>42633</c:v>
                </c:pt>
                <c:pt idx="1678">
                  <c:v>42634</c:v>
                </c:pt>
                <c:pt idx="1679">
                  <c:v>42635</c:v>
                </c:pt>
                <c:pt idx="1680">
                  <c:v>42636</c:v>
                </c:pt>
                <c:pt idx="1681">
                  <c:v>42639</c:v>
                </c:pt>
                <c:pt idx="1682">
                  <c:v>42640</c:v>
                </c:pt>
                <c:pt idx="1683">
                  <c:v>42641</c:v>
                </c:pt>
                <c:pt idx="1684">
                  <c:v>42642</c:v>
                </c:pt>
                <c:pt idx="1685">
                  <c:v>42643</c:v>
                </c:pt>
                <c:pt idx="1686">
                  <c:v>42646</c:v>
                </c:pt>
                <c:pt idx="1687">
                  <c:v>42647</c:v>
                </c:pt>
                <c:pt idx="1688">
                  <c:v>42648</c:v>
                </c:pt>
                <c:pt idx="1689">
                  <c:v>42649</c:v>
                </c:pt>
                <c:pt idx="1690">
                  <c:v>42650</c:v>
                </c:pt>
                <c:pt idx="1691">
                  <c:v>42653</c:v>
                </c:pt>
                <c:pt idx="1692">
                  <c:v>42654</c:v>
                </c:pt>
                <c:pt idx="1693">
                  <c:v>42655</c:v>
                </c:pt>
                <c:pt idx="1694">
                  <c:v>42656</c:v>
                </c:pt>
                <c:pt idx="1695">
                  <c:v>42657</c:v>
                </c:pt>
                <c:pt idx="1696">
                  <c:v>42660</c:v>
                </c:pt>
                <c:pt idx="1697">
                  <c:v>42661</c:v>
                </c:pt>
                <c:pt idx="1698">
                  <c:v>42662</c:v>
                </c:pt>
                <c:pt idx="1699">
                  <c:v>42663</c:v>
                </c:pt>
                <c:pt idx="1700">
                  <c:v>42664</c:v>
                </c:pt>
                <c:pt idx="1701">
                  <c:v>42667</c:v>
                </c:pt>
                <c:pt idx="1702">
                  <c:v>42668</c:v>
                </c:pt>
                <c:pt idx="1703">
                  <c:v>42669</c:v>
                </c:pt>
                <c:pt idx="1704">
                  <c:v>42670</c:v>
                </c:pt>
                <c:pt idx="1705">
                  <c:v>42671</c:v>
                </c:pt>
                <c:pt idx="1706">
                  <c:v>42674</c:v>
                </c:pt>
                <c:pt idx="1707">
                  <c:v>42675</c:v>
                </c:pt>
                <c:pt idx="1708">
                  <c:v>42676</c:v>
                </c:pt>
                <c:pt idx="1709">
                  <c:v>42677</c:v>
                </c:pt>
                <c:pt idx="1710">
                  <c:v>42678</c:v>
                </c:pt>
                <c:pt idx="1711">
                  <c:v>42681</c:v>
                </c:pt>
                <c:pt idx="1712">
                  <c:v>42682</c:v>
                </c:pt>
                <c:pt idx="1713">
                  <c:v>42683</c:v>
                </c:pt>
                <c:pt idx="1714">
                  <c:v>42684</c:v>
                </c:pt>
                <c:pt idx="1715">
                  <c:v>42685</c:v>
                </c:pt>
                <c:pt idx="1716">
                  <c:v>42688</c:v>
                </c:pt>
                <c:pt idx="1717">
                  <c:v>42689</c:v>
                </c:pt>
                <c:pt idx="1718">
                  <c:v>42690</c:v>
                </c:pt>
                <c:pt idx="1719">
                  <c:v>42691</c:v>
                </c:pt>
                <c:pt idx="1720">
                  <c:v>42692</c:v>
                </c:pt>
                <c:pt idx="1721">
                  <c:v>42695</c:v>
                </c:pt>
                <c:pt idx="1722">
                  <c:v>42696</c:v>
                </c:pt>
                <c:pt idx="1723">
                  <c:v>42697</c:v>
                </c:pt>
                <c:pt idx="1724">
                  <c:v>42698</c:v>
                </c:pt>
                <c:pt idx="1725">
                  <c:v>42699</c:v>
                </c:pt>
                <c:pt idx="1726">
                  <c:v>42702</c:v>
                </c:pt>
                <c:pt idx="1727">
                  <c:v>42703</c:v>
                </c:pt>
                <c:pt idx="1728">
                  <c:v>42704</c:v>
                </c:pt>
                <c:pt idx="1729">
                  <c:v>42705</c:v>
                </c:pt>
                <c:pt idx="1730">
                  <c:v>42706</c:v>
                </c:pt>
                <c:pt idx="1731">
                  <c:v>42709</c:v>
                </c:pt>
                <c:pt idx="1732">
                  <c:v>42710</c:v>
                </c:pt>
                <c:pt idx="1733">
                  <c:v>42711</c:v>
                </c:pt>
                <c:pt idx="1734">
                  <c:v>42712</c:v>
                </c:pt>
                <c:pt idx="1735">
                  <c:v>42713</c:v>
                </c:pt>
                <c:pt idx="1736">
                  <c:v>42716</c:v>
                </c:pt>
                <c:pt idx="1737">
                  <c:v>42717</c:v>
                </c:pt>
                <c:pt idx="1738">
                  <c:v>42718</c:v>
                </c:pt>
                <c:pt idx="1739">
                  <c:v>42719</c:v>
                </c:pt>
                <c:pt idx="1740">
                  <c:v>42720</c:v>
                </c:pt>
                <c:pt idx="1741">
                  <c:v>42723</c:v>
                </c:pt>
                <c:pt idx="1742">
                  <c:v>42724</c:v>
                </c:pt>
                <c:pt idx="1743">
                  <c:v>42725</c:v>
                </c:pt>
                <c:pt idx="1744">
                  <c:v>42726</c:v>
                </c:pt>
                <c:pt idx="1745">
                  <c:v>42727</c:v>
                </c:pt>
                <c:pt idx="1746">
                  <c:v>42731</c:v>
                </c:pt>
                <c:pt idx="1747">
                  <c:v>42732</c:v>
                </c:pt>
                <c:pt idx="1748">
                  <c:v>42733</c:v>
                </c:pt>
                <c:pt idx="1749">
                  <c:v>42734</c:v>
                </c:pt>
                <c:pt idx="1750">
                  <c:v>42737</c:v>
                </c:pt>
                <c:pt idx="1751">
                  <c:v>42738</c:v>
                </c:pt>
                <c:pt idx="1752">
                  <c:v>42739</c:v>
                </c:pt>
                <c:pt idx="1753">
                  <c:v>42740</c:v>
                </c:pt>
                <c:pt idx="1754">
                  <c:v>42741</c:v>
                </c:pt>
                <c:pt idx="1755">
                  <c:v>42744</c:v>
                </c:pt>
                <c:pt idx="1756">
                  <c:v>42745</c:v>
                </c:pt>
                <c:pt idx="1757">
                  <c:v>42746</c:v>
                </c:pt>
                <c:pt idx="1758">
                  <c:v>42747</c:v>
                </c:pt>
                <c:pt idx="1759">
                  <c:v>42748</c:v>
                </c:pt>
                <c:pt idx="1760">
                  <c:v>42751</c:v>
                </c:pt>
                <c:pt idx="1761">
                  <c:v>42752</c:v>
                </c:pt>
                <c:pt idx="1762">
                  <c:v>42753</c:v>
                </c:pt>
                <c:pt idx="1763">
                  <c:v>42754</c:v>
                </c:pt>
                <c:pt idx="1764">
                  <c:v>42755</c:v>
                </c:pt>
                <c:pt idx="1765">
                  <c:v>42758</c:v>
                </c:pt>
                <c:pt idx="1766">
                  <c:v>42759</c:v>
                </c:pt>
                <c:pt idx="1767">
                  <c:v>42760</c:v>
                </c:pt>
                <c:pt idx="1768">
                  <c:v>42761</c:v>
                </c:pt>
                <c:pt idx="1769">
                  <c:v>42762</c:v>
                </c:pt>
                <c:pt idx="1770">
                  <c:v>42765</c:v>
                </c:pt>
                <c:pt idx="1771">
                  <c:v>42766</c:v>
                </c:pt>
                <c:pt idx="1772">
                  <c:v>42767</c:v>
                </c:pt>
                <c:pt idx="1773">
                  <c:v>42768</c:v>
                </c:pt>
                <c:pt idx="1774">
                  <c:v>42769</c:v>
                </c:pt>
                <c:pt idx="1775">
                  <c:v>42772</c:v>
                </c:pt>
                <c:pt idx="1776">
                  <c:v>42773</c:v>
                </c:pt>
                <c:pt idx="1777">
                  <c:v>42774</c:v>
                </c:pt>
                <c:pt idx="1778">
                  <c:v>42775</c:v>
                </c:pt>
                <c:pt idx="1779">
                  <c:v>42776</c:v>
                </c:pt>
                <c:pt idx="1780">
                  <c:v>42779</c:v>
                </c:pt>
                <c:pt idx="1781">
                  <c:v>42780</c:v>
                </c:pt>
                <c:pt idx="1782">
                  <c:v>42781</c:v>
                </c:pt>
                <c:pt idx="1783">
                  <c:v>42782</c:v>
                </c:pt>
                <c:pt idx="1784">
                  <c:v>42783</c:v>
                </c:pt>
                <c:pt idx="1785">
                  <c:v>42786</c:v>
                </c:pt>
                <c:pt idx="1786">
                  <c:v>42787</c:v>
                </c:pt>
                <c:pt idx="1787">
                  <c:v>42788</c:v>
                </c:pt>
                <c:pt idx="1788">
                  <c:v>42789</c:v>
                </c:pt>
                <c:pt idx="1789">
                  <c:v>42790</c:v>
                </c:pt>
                <c:pt idx="1790">
                  <c:v>42793</c:v>
                </c:pt>
                <c:pt idx="1791">
                  <c:v>42794</c:v>
                </c:pt>
                <c:pt idx="1792">
                  <c:v>42795</c:v>
                </c:pt>
                <c:pt idx="1793">
                  <c:v>42796</c:v>
                </c:pt>
                <c:pt idx="1794">
                  <c:v>42797</c:v>
                </c:pt>
                <c:pt idx="1795">
                  <c:v>42800</c:v>
                </c:pt>
                <c:pt idx="1796">
                  <c:v>42801</c:v>
                </c:pt>
                <c:pt idx="1797">
                  <c:v>42802</c:v>
                </c:pt>
                <c:pt idx="1798">
                  <c:v>42803</c:v>
                </c:pt>
                <c:pt idx="1799">
                  <c:v>42804</c:v>
                </c:pt>
                <c:pt idx="1800">
                  <c:v>42807</c:v>
                </c:pt>
                <c:pt idx="1801">
                  <c:v>42808</c:v>
                </c:pt>
                <c:pt idx="1802">
                  <c:v>42809</c:v>
                </c:pt>
                <c:pt idx="1803">
                  <c:v>42810</c:v>
                </c:pt>
                <c:pt idx="1804">
                  <c:v>42811</c:v>
                </c:pt>
                <c:pt idx="1805">
                  <c:v>42814</c:v>
                </c:pt>
                <c:pt idx="1806">
                  <c:v>42815</c:v>
                </c:pt>
                <c:pt idx="1807">
                  <c:v>42816</c:v>
                </c:pt>
                <c:pt idx="1808">
                  <c:v>42817</c:v>
                </c:pt>
                <c:pt idx="1809">
                  <c:v>42818</c:v>
                </c:pt>
                <c:pt idx="1810">
                  <c:v>42821</c:v>
                </c:pt>
                <c:pt idx="1811">
                  <c:v>42822</c:v>
                </c:pt>
                <c:pt idx="1812">
                  <c:v>42823</c:v>
                </c:pt>
                <c:pt idx="1813">
                  <c:v>42824</c:v>
                </c:pt>
                <c:pt idx="1814">
                  <c:v>42825</c:v>
                </c:pt>
                <c:pt idx="1815">
                  <c:v>42828</c:v>
                </c:pt>
                <c:pt idx="1816">
                  <c:v>42829</c:v>
                </c:pt>
                <c:pt idx="1817">
                  <c:v>42830</c:v>
                </c:pt>
                <c:pt idx="1818">
                  <c:v>42831</c:v>
                </c:pt>
                <c:pt idx="1819">
                  <c:v>42832</c:v>
                </c:pt>
                <c:pt idx="1820">
                  <c:v>42835</c:v>
                </c:pt>
                <c:pt idx="1821">
                  <c:v>42836</c:v>
                </c:pt>
                <c:pt idx="1822">
                  <c:v>42837</c:v>
                </c:pt>
                <c:pt idx="1823">
                  <c:v>42843</c:v>
                </c:pt>
                <c:pt idx="1824">
                  <c:v>42844</c:v>
                </c:pt>
                <c:pt idx="1825">
                  <c:v>42845</c:v>
                </c:pt>
                <c:pt idx="1826">
                  <c:v>42846</c:v>
                </c:pt>
                <c:pt idx="1827">
                  <c:v>42849</c:v>
                </c:pt>
                <c:pt idx="1828">
                  <c:v>42850</c:v>
                </c:pt>
                <c:pt idx="1829">
                  <c:v>42851</c:v>
                </c:pt>
                <c:pt idx="1830">
                  <c:v>42852</c:v>
                </c:pt>
                <c:pt idx="1831">
                  <c:v>42853</c:v>
                </c:pt>
                <c:pt idx="1832">
                  <c:v>42856</c:v>
                </c:pt>
                <c:pt idx="1833">
                  <c:v>42857</c:v>
                </c:pt>
                <c:pt idx="1834">
                  <c:v>42858</c:v>
                </c:pt>
                <c:pt idx="1835">
                  <c:v>42859</c:v>
                </c:pt>
                <c:pt idx="1836">
                  <c:v>42860</c:v>
                </c:pt>
                <c:pt idx="1837">
                  <c:v>42863</c:v>
                </c:pt>
                <c:pt idx="1838">
                  <c:v>42864</c:v>
                </c:pt>
                <c:pt idx="1839">
                  <c:v>42865</c:v>
                </c:pt>
                <c:pt idx="1840">
                  <c:v>42866</c:v>
                </c:pt>
                <c:pt idx="1841">
                  <c:v>42870</c:v>
                </c:pt>
                <c:pt idx="1842">
                  <c:v>42871</c:v>
                </c:pt>
                <c:pt idx="1843">
                  <c:v>42872</c:v>
                </c:pt>
                <c:pt idx="1844">
                  <c:v>42873</c:v>
                </c:pt>
                <c:pt idx="1845">
                  <c:v>42874</c:v>
                </c:pt>
                <c:pt idx="1846">
                  <c:v>42877</c:v>
                </c:pt>
                <c:pt idx="1847">
                  <c:v>42878</c:v>
                </c:pt>
                <c:pt idx="1848">
                  <c:v>42879</c:v>
                </c:pt>
                <c:pt idx="1849">
                  <c:v>42884</c:v>
                </c:pt>
                <c:pt idx="1850">
                  <c:v>42885</c:v>
                </c:pt>
                <c:pt idx="1851">
                  <c:v>42886</c:v>
                </c:pt>
                <c:pt idx="1852">
                  <c:v>42887</c:v>
                </c:pt>
                <c:pt idx="1853">
                  <c:v>42888</c:v>
                </c:pt>
                <c:pt idx="1854">
                  <c:v>42892</c:v>
                </c:pt>
                <c:pt idx="1855">
                  <c:v>42893</c:v>
                </c:pt>
                <c:pt idx="1856">
                  <c:v>42894</c:v>
                </c:pt>
                <c:pt idx="1857">
                  <c:v>42895</c:v>
                </c:pt>
                <c:pt idx="1858">
                  <c:v>42898</c:v>
                </c:pt>
                <c:pt idx="1859">
                  <c:v>42899</c:v>
                </c:pt>
                <c:pt idx="1860">
                  <c:v>42900</c:v>
                </c:pt>
                <c:pt idx="1861">
                  <c:v>42901</c:v>
                </c:pt>
                <c:pt idx="1862">
                  <c:v>42902</c:v>
                </c:pt>
                <c:pt idx="1863">
                  <c:v>42905</c:v>
                </c:pt>
                <c:pt idx="1864">
                  <c:v>42906</c:v>
                </c:pt>
                <c:pt idx="1865">
                  <c:v>42907</c:v>
                </c:pt>
                <c:pt idx="1866">
                  <c:v>42908</c:v>
                </c:pt>
                <c:pt idx="1867">
                  <c:v>42909</c:v>
                </c:pt>
                <c:pt idx="1868">
                  <c:v>42912</c:v>
                </c:pt>
                <c:pt idx="1869">
                  <c:v>42913</c:v>
                </c:pt>
                <c:pt idx="1870">
                  <c:v>42914</c:v>
                </c:pt>
                <c:pt idx="1871">
                  <c:v>42915</c:v>
                </c:pt>
                <c:pt idx="1872">
                  <c:v>42916</c:v>
                </c:pt>
                <c:pt idx="1873">
                  <c:v>42919</c:v>
                </c:pt>
                <c:pt idx="1874">
                  <c:v>42920</c:v>
                </c:pt>
                <c:pt idx="1875">
                  <c:v>42921</c:v>
                </c:pt>
                <c:pt idx="1876">
                  <c:v>42922</c:v>
                </c:pt>
                <c:pt idx="1877">
                  <c:v>42923</c:v>
                </c:pt>
                <c:pt idx="1878">
                  <c:v>42926</c:v>
                </c:pt>
                <c:pt idx="1879">
                  <c:v>42927</c:v>
                </c:pt>
                <c:pt idx="1880">
                  <c:v>42928</c:v>
                </c:pt>
                <c:pt idx="1881">
                  <c:v>42929</c:v>
                </c:pt>
                <c:pt idx="1882">
                  <c:v>42930</c:v>
                </c:pt>
                <c:pt idx="1883">
                  <c:v>42933</c:v>
                </c:pt>
                <c:pt idx="1884">
                  <c:v>42934</c:v>
                </c:pt>
                <c:pt idx="1885">
                  <c:v>42935</c:v>
                </c:pt>
                <c:pt idx="1886">
                  <c:v>42936</c:v>
                </c:pt>
                <c:pt idx="1887">
                  <c:v>42937</c:v>
                </c:pt>
                <c:pt idx="1888">
                  <c:v>42940</c:v>
                </c:pt>
                <c:pt idx="1889">
                  <c:v>42941</c:v>
                </c:pt>
                <c:pt idx="1890">
                  <c:v>42942</c:v>
                </c:pt>
                <c:pt idx="1891">
                  <c:v>42943</c:v>
                </c:pt>
                <c:pt idx="1892">
                  <c:v>42944</c:v>
                </c:pt>
                <c:pt idx="1893">
                  <c:v>42947</c:v>
                </c:pt>
                <c:pt idx="1894">
                  <c:v>42948</c:v>
                </c:pt>
                <c:pt idx="1895">
                  <c:v>42949</c:v>
                </c:pt>
                <c:pt idx="1896">
                  <c:v>42950</c:v>
                </c:pt>
                <c:pt idx="1897">
                  <c:v>42951</c:v>
                </c:pt>
                <c:pt idx="1898">
                  <c:v>42954</c:v>
                </c:pt>
                <c:pt idx="1899">
                  <c:v>42955</c:v>
                </c:pt>
                <c:pt idx="1900">
                  <c:v>42956</c:v>
                </c:pt>
                <c:pt idx="1901">
                  <c:v>42957</c:v>
                </c:pt>
                <c:pt idx="1902">
                  <c:v>42958</c:v>
                </c:pt>
                <c:pt idx="1903">
                  <c:v>42961</c:v>
                </c:pt>
                <c:pt idx="1904">
                  <c:v>42962</c:v>
                </c:pt>
                <c:pt idx="1905">
                  <c:v>42963</c:v>
                </c:pt>
                <c:pt idx="1906">
                  <c:v>42964</c:v>
                </c:pt>
                <c:pt idx="1907">
                  <c:v>42965</c:v>
                </c:pt>
                <c:pt idx="1908">
                  <c:v>42968</c:v>
                </c:pt>
                <c:pt idx="1909">
                  <c:v>42969</c:v>
                </c:pt>
                <c:pt idx="1910">
                  <c:v>42970</c:v>
                </c:pt>
                <c:pt idx="1911">
                  <c:v>42971</c:v>
                </c:pt>
                <c:pt idx="1912">
                  <c:v>42972</c:v>
                </c:pt>
                <c:pt idx="1913">
                  <c:v>42975</c:v>
                </c:pt>
                <c:pt idx="1914">
                  <c:v>42976</c:v>
                </c:pt>
                <c:pt idx="1915">
                  <c:v>42977</c:v>
                </c:pt>
                <c:pt idx="1916">
                  <c:v>42978</c:v>
                </c:pt>
                <c:pt idx="1917">
                  <c:v>42979</c:v>
                </c:pt>
                <c:pt idx="1918">
                  <c:v>42982</c:v>
                </c:pt>
                <c:pt idx="1919">
                  <c:v>42983</c:v>
                </c:pt>
                <c:pt idx="1920">
                  <c:v>42984</c:v>
                </c:pt>
                <c:pt idx="1921">
                  <c:v>42985</c:v>
                </c:pt>
                <c:pt idx="1922">
                  <c:v>42986</c:v>
                </c:pt>
                <c:pt idx="1923">
                  <c:v>42989</c:v>
                </c:pt>
                <c:pt idx="1924">
                  <c:v>42990</c:v>
                </c:pt>
                <c:pt idx="1925">
                  <c:v>42991</c:v>
                </c:pt>
                <c:pt idx="1926">
                  <c:v>42992</c:v>
                </c:pt>
                <c:pt idx="1927">
                  <c:v>42993</c:v>
                </c:pt>
                <c:pt idx="1928">
                  <c:v>42996</c:v>
                </c:pt>
                <c:pt idx="1929">
                  <c:v>42997</c:v>
                </c:pt>
                <c:pt idx="1930">
                  <c:v>42998</c:v>
                </c:pt>
                <c:pt idx="1931">
                  <c:v>42999</c:v>
                </c:pt>
                <c:pt idx="1932">
                  <c:v>43000</c:v>
                </c:pt>
                <c:pt idx="1933">
                  <c:v>43003</c:v>
                </c:pt>
                <c:pt idx="1934">
                  <c:v>43004</c:v>
                </c:pt>
                <c:pt idx="1935">
                  <c:v>43005</c:v>
                </c:pt>
                <c:pt idx="1936">
                  <c:v>43006</c:v>
                </c:pt>
                <c:pt idx="1937">
                  <c:v>43007</c:v>
                </c:pt>
                <c:pt idx="1938">
                  <c:v>43010</c:v>
                </c:pt>
                <c:pt idx="1939">
                  <c:v>43011</c:v>
                </c:pt>
                <c:pt idx="1940">
                  <c:v>43012</c:v>
                </c:pt>
                <c:pt idx="1941">
                  <c:v>43013</c:v>
                </c:pt>
                <c:pt idx="1942">
                  <c:v>43014</c:v>
                </c:pt>
                <c:pt idx="1943">
                  <c:v>43017</c:v>
                </c:pt>
                <c:pt idx="1944">
                  <c:v>43018</c:v>
                </c:pt>
                <c:pt idx="1945">
                  <c:v>43019</c:v>
                </c:pt>
                <c:pt idx="1946">
                  <c:v>43020</c:v>
                </c:pt>
                <c:pt idx="1947">
                  <c:v>43021</c:v>
                </c:pt>
                <c:pt idx="1948">
                  <c:v>43024</c:v>
                </c:pt>
                <c:pt idx="1949">
                  <c:v>43025</c:v>
                </c:pt>
                <c:pt idx="1950">
                  <c:v>43026</c:v>
                </c:pt>
                <c:pt idx="1951">
                  <c:v>43027</c:v>
                </c:pt>
                <c:pt idx="1952">
                  <c:v>43028</c:v>
                </c:pt>
                <c:pt idx="1953">
                  <c:v>43031</c:v>
                </c:pt>
                <c:pt idx="1954">
                  <c:v>43032</c:v>
                </c:pt>
                <c:pt idx="1955">
                  <c:v>43033</c:v>
                </c:pt>
                <c:pt idx="1956">
                  <c:v>43034</c:v>
                </c:pt>
                <c:pt idx="1957">
                  <c:v>43035</c:v>
                </c:pt>
                <c:pt idx="1958">
                  <c:v>43038</c:v>
                </c:pt>
                <c:pt idx="1959">
                  <c:v>43039</c:v>
                </c:pt>
                <c:pt idx="1960">
                  <c:v>43040</c:v>
                </c:pt>
                <c:pt idx="1961">
                  <c:v>43041</c:v>
                </c:pt>
                <c:pt idx="1962">
                  <c:v>43042</c:v>
                </c:pt>
                <c:pt idx="1963">
                  <c:v>43045</c:v>
                </c:pt>
                <c:pt idx="1964">
                  <c:v>43046</c:v>
                </c:pt>
                <c:pt idx="1965">
                  <c:v>43047</c:v>
                </c:pt>
                <c:pt idx="1966">
                  <c:v>43048</c:v>
                </c:pt>
                <c:pt idx="1967">
                  <c:v>43049</c:v>
                </c:pt>
                <c:pt idx="1968">
                  <c:v>43052</c:v>
                </c:pt>
                <c:pt idx="1969">
                  <c:v>43053</c:v>
                </c:pt>
                <c:pt idx="1970">
                  <c:v>43054</c:v>
                </c:pt>
                <c:pt idx="1971">
                  <c:v>43055</c:v>
                </c:pt>
                <c:pt idx="1972">
                  <c:v>43056</c:v>
                </c:pt>
                <c:pt idx="1973">
                  <c:v>43059</c:v>
                </c:pt>
                <c:pt idx="1974">
                  <c:v>43060</c:v>
                </c:pt>
                <c:pt idx="1975">
                  <c:v>43061</c:v>
                </c:pt>
                <c:pt idx="1976">
                  <c:v>43062</c:v>
                </c:pt>
                <c:pt idx="1977">
                  <c:v>43063</c:v>
                </c:pt>
                <c:pt idx="1978">
                  <c:v>43066</c:v>
                </c:pt>
                <c:pt idx="1979">
                  <c:v>43067</c:v>
                </c:pt>
                <c:pt idx="1980">
                  <c:v>43068</c:v>
                </c:pt>
                <c:pt idx="1981">
                  <c:v>43069</c:v>
                </c:pt>
                <c:pt idx="1982">
                  <c:v>43070</c:v>
                </c:pt>
                <c:pt idx="1983">
                  <c:v>43073</c:v>
                </c:pt>
                <c:pt idx="1984">
                  <c:v>43074</c:v>
                </c:pt>
                <c:pt idx="1985">
                  <c:v>43075</c:v>
                </c:pt>
                <c:pt idx="1986">
                  <c:v>43076</c:v>
                </c:pt>
                <c:pt idx="1987">
                  <c:v>43077</c:v>
                </c:pt>
                <c:pt idx="1988">
                  <c:v>43080</c:v>
                </c:pt>
                <c:pt idx="1989">
                  <c:v>43081</c:v>
                </c:pt>
                <c:pt idx="1990">
                  <c:v>43082</c:v>
                </c:pt>
                <c:pt idx="1991">
                  <c:v>43083</c:v>
                </c:pt>
                <c:pt idx="1992">
                  <c:v>43084</c:v>
                </c:pt>
                <c:pt idx="1993">
                  <c:v>43087</c:v>
                </c:pt>
                <c:pt idx="1994">
                  <c:v>43088</c:v>
                </c:pt>
                <c:pt idx="1995">
                  <c:v>43089</c:v>
                </c:pt>
                <c:pt idx="1996">
                  <c:v>43090</c:v>
                </c:pt>
                <c:pt idx="1997">
                  <c:v>43091</c:v>
                </c:pt>
                <c:pt idx="1998">
                  <c:v>43096</c:v>
                </c:pt>
                <c:pt idx="1999">
                  <c:v>43097</c:v>
                </c:pt>
                <c:pt idx="2000">
                  <c:v>43098</c:v>
                </c:pt>
                <c:pt idx="2001">
                  <c:v>43102</c:v>
                </c:pt>
                <c:pt idx="2002">
                  <c:v>43103</c:v>
                </c:pt>
                <c:pt idx="2003">
                  <c:v>43104</c:v>
                </c:pt>
                <c:pt idx="2004">
                  <c:v>43105</c:v>
                </c:pt>
                <c:pt idx="2005">
                  <c:v>43108</c:v>
                </c:pt>
                <c:pt idx="2006">
                  <c:v>43109</c:v>
                </c:pt>
                <c:pt idx="2007">
                  <c:v>43110</c:v>
                </c:pt>
                <c:pt idx="2008">
                  <c:v>43111</c:v>
                </c:pt>
                <c:pt idx="2009">
                  <c:v>43112</c:v>
                </c:pt>
                <c:pt idx="2010">
                  <c:v>43115</c:v>
                </c:pt>
                <c:pt idx="2011">
                  <c:v>43116</c:v>
                </c:pt>
                <c:pt idx="2012">
                  <c:v>43117</c:v>
                </c:pt>
                <c:pt idx="2013">
                  <c:v>43118</c:v>
                </c:pt>
                <c:pt idx="2014">
                  <c:v>43119</c:v>
                </c:pt>
                <c:pt idx="2015">
                  <c:v>43122</c:v>
                </c:pt>
                <c:pt idx="2016">
                  <c:v>43123</c:v>
                </c:pt>
                <c:pt idx="2017">
                  <c:v>43124</c:v>
                </c:pt>
                <c:pt idx="2018">
                  <c:v>43125</c:v>
                </c:pt>
                <c:pt idx="2019">
                  <c:v>43126</c:v>
                </c:pt>
                <c:pt idx="2020">
                  <c:v>43129</c:v>
                </c:pt>
                <c:pt idx="2021">
                  <c:v>43130</c:v>
                </c:pt>
                <c:pt idx="2022">
                  <c:v>43131</c:v>
                </c:pt>
                <c:pt idx="2023">
                  <c:v>43132</c:v>
                </c:pt>
                <c:pt idx="2024">
                  <c:v>43133</c:v>
                </c:pt>
                <c:pt idx="2025">
                  <c:v>43136</c:v>
                </c:pt>
                <c:pt idx="2026">
                  <c:v>43137</c:v>
                </c:pt>
                <c:pt idx="2027">
                  <c:v>43138</c:v>
                </c:pt>
                <c:pt idx="2028">
                  <c:v>43139</c:v>
                </c:pt>
                <c:pt idx="2029">
                  <c:v>43140</c:v>
                </c:pt>
                <c:pt idx="2030">
                  <c:v>43143</c:v>
                </c:pt>
                <c:pt idx="2031">
                  <c:v>43144</c:v>
                </c:pt>
                <c:pt idx="2032">
                  <c:v>43145</c:v>
                </c:pt>
                <c:pt idx="2033">
                  <c:v>43146</c:v>
                </c:pt>
                <c:pt idx="2034">
                  <c:v>43147</c:v>
                </c:pt>
                <c:pt idx="2035">
                  <c:v>43150</c:v>
                </c:pt>
                <c:pt idx="2036">
                  <c:v>43151</c:v>
                </c:pt>
                <c:pt idx="2037">
                  <c:v>43152</c:v>
                </c:pt>
                <c:pt idx="2038">
                  <c:v>43153</c:v>
                </c:pt>
                <c:pt idx="2039">
                  <c:v>43154</c:v>
                </c:pt>
                <c:pt idx="2040">
                  <c:v>43157</c:v>
                </c:pt>
                <c:pt idx="2041">
                  <c:v>43158</c:v>
                </c:pt>
                <c:pt idx="2042">
                  <c:v>43159</c:v>
                </c:pt>
                <c:pt idx="2043">
                  <c:v>43160</c:v>
                </c:pt>
                <c:pt idx="2044">
                  <c:v>43161</c:v>
                </c:pt>
                <c:pt idx="2045">
                  <c:v>43164</c:v>
                </c:pt>
                <c:pt idx="2046">
                  <c:v>43165</c:v>
                </c:pt>
                <c:pt idx="2047">
                  <c:v>43166</c:v>
                </c:pt>
                <c:pt idx="2048">
                  <c:v>43167</c:v>
                </c:pt>
                <c:pt idx="2049">
                  <c:v>43168</c:v>
                </c:pt>
                <c:pt idx="2050">
                  <c:v>43171</c:v>
                </c:pt>
                <c:pt idx="2051">
                  <c:v>43172</c:v>
                </c:pt>
                <c:pt idx="2052">
                  <c:v>43173</c:v>
                </c:pt>
                <c:pt idx="2053">
                  <c:v>43174</c:v>
                </c:pt>
                <c:pt idx="2054">
                  <c:v>43175</c:v>
                </c:pt>
                <c:pt idx="2055">
                  <c:v>43178</c:v>
                </c:pt>
                <c:pt idx="2056">
                  <c:v>43179</c:v>
                </c:pt>
                <c:pt idx="2057">
                  <c:v>43180</c:v>
                </c:pt>
                <c:pt idx="2058">
                  <c:v>43181</c:v>
                </c:pt>
                <c:pt idx="2059">
                  <c:v>43182</c:v>
                </c:pt>
                <c:pt idx="2060">
                  <c:v>43185</c:v>
                </c:pt>
                <c:pt idx="2061">
                  <c:v>43186</c:v>
                </c:pt>
                <c:pt idx="2062">
                  <c:v>43187</c:v>
                </c:pt>
                <c:pt idx="2063">
                  <c:v>43193</c:v>
                </c:pt>
                <c:pt idx="2064">
                  <c:v>43194</c:v>
                </c:pt>
                <c:pt idx="2065">
                  <c:v>43195</c:v>
                </c:pt>
                <c:pt idx="2066">
                  <c:v>43196</c:v>
                </c:pt>
                <c:pt idx="2067">
                  <c:v>43199</c:v>
                </c:pt>
                <c:pt idx="2068">
                  <c:v>43200</c:v>
                </c:pt>
                <c:pt idx="2069">
                  <c:v>43201</c:v>
                </c:pt>
                <c:pt idx="2070">
                  <c:v>43202</c:v>
                </c:pt>
                <c:pt idx="2071">
                  <c:v>43203</c:v>
                </c:pt>
                <c:pt idx="2072">
                  <c:v>43206</c:v>
                </c:pt>
                <c:pt idx="2073">
                  <c:v>43207</c:v>
                </c:pt>
                <c:pt idx="2074">
                  <c:v>43208</c:v>
                </c:pt>
                <c:pt idx="2075">
                  <c:v>43209</c:v>
                </c:pt>
                <c:pt idx="2076">
                  <c:v>43210</c:v>
                </c:pt>
                <c:pt idx="2077">
                  <c:v>43213</c:v>
                </c:pt>
                <c:pt idx="2078">
                  <c:v>43214</c:v>
                </c:pt>
                <c:pt idx="2079">
                  <c:v>43215</c:v>
                </c:pt>
                <c:pt idx="2080">
                  <c:v>43216</c:v>
                </c:pt>
                <c:pt idx="2081">
                  <c:v>43220</c:v>
                </c:pt>
                <c:pt idx="2082">
                  <c:v>43221</c:v>
                </c:pt>
                <c:pt idx="2083">
                  <c:v>43222</c:v>
                </c:pt>
                <c:pt idx="2084">
                  <c:v>43223</c:v>
                </c:pt>
                <c:pt idx="2085">
                  <c:v>43224</c:v>
                </c:pt>
                <c:pt idx="2086">
                  <c:v>43227</c:v>
                </c:pt>
                <c:pt idx="2087">
                  <c:v>43228</c:v>
                </c:pt>
                <c:pt idx="2088">
                  <c:v>43229</c:v>
                </c:pt>
                <c:pt idx="2089">
                  <c:v>43234</c:v>
                </c:pt>
                <c:pt idx="2090">
                  <c:v>43235</c:v>
                </c:pt>
                <c:pt idx="2091">
                  <c:v>43236</c:v>
                </c:pt>
                <c:pt idx="2092">
                  <c:v>43237</c:v>
                </c:pt>
                <c:pt idx="2093">
                  <c:v>43238</c:v>
                </c:pt>
                <c:pt idx="2094">
                  <c:v>43242</c:v>
                </c:pt>
                <c:pt idx="2095">
                  <c:v>43243</c:v>
                </c:pt>
                <c:pt idx="2096">
                  <c:v>43244</c:v>
                </c:pt>
                <c:pt idx="2097">
                  <c:v>43245</c:v>
                </c:pt>
                <c:pt idx="2098">
                  <c:v>43248</c:v>
                </c:pt>
                <c:pt idx="2099">
                  <c:v>43249</c:v>
                </c:pt>
                <c:pt idx="2100">
                  <c:v>43250</c:v>
                </c:pt>
                <c:pt idx="2101">
                  <c:v>43251</c:v>
                </c:pt>
                <c:pt idx="2102">
                  <c:v>43252</c:v>
                </c:pt>
                <c:pt idx="2103">
                  <c:v>43255</c:v>
                </c:pt>
                <c:pt idx="2104">
                  <c:v>43257</c:v>
                </c:pt>
                <c:pt idx="2105">
                  <c:v>43258</c:v>
                </c:pt>
                <c:pt idx="2106">
                  <c:v>43259</c:v>
                </c:pt>
                <c:pt idx="2107">
                  <c:v>43262</c:v>
                </c:pt>
                <c:pt idx="2108">
                  <c:v>43263</c:v>
                </c:pt>
                <c:pt idx="2109">
                  <c:v>43264</c:v>
                </c:pt>
                <c:pt idx="2110">
                  <c:v>43265</c:v>
                </c:pt>
                <c:pt idx="2111">
                  <c:v>43266</c:v>
                </c:pt>
                <c:pt idx="2112">
                  <c:v>43269</c:v>
                </c:pt>
                <c:pt idx="2113">
                  <c:v>43270</c:v>
                </c:pt>
                <c:pt idx="2114">
                  <c:v>43271</c:v>
                </c:pt>
                <c:pt idx="2115">
                  <c:v>43272</c:v>
                </c:pt>
                <c:pt idx="2116">
                  <c:v>43273</c:v>
                </c:pt>
                <c:pt idx="2117">
                  <c:v>43276</c:v>
                </c:pt>
                <c:pt idx="2118">
                  <c:v>43277</c:v>
                </c:pt>
                <c:pt idx="2119">
                  <c:v>43278</c:v>
                </c:pt>
                <c:pt idx="2120">
                  <c:v>43279</c:v>
                </c:pt>
                <c:pt idx="2121">
                  <c:v>43280</c:v>
                </c:pt>
                <c:pt idx="2122">
                  <c:v>43283</c:v>
                </c:pt>
                <c:pt idx="2123">
                  <c:v>43284</c:v>
                </c:pt>
                <c:pt idx="2124">
                  <c:v>43285</c:v>
                </c:pt>
                <c:pt idx="2125">
                  <c:v>43286</c:v>
                </c:pt>
                <c:pt idx="2126">
                  <c:v>43287</c:v>
                </c:pt>
                <c:pt idx="2127">
                  <c:v>43290</c:v>
                </c:pt>
                <c:pt idx="2128">
                  <c:v>43291</c:v>
                </c:pt>
                <c:pt idx="2129">
                  <c:v>43292</c:v>
                </c:pt>
                <c:pt idx="2130">
                  <c:v>43293</c:v>
                </c:pt>
                <c:pt idx="2131">
                  <c:v>43294</c:v>
                </c:pt>
                <c:pt idx="2132">
                  <c:v>43297</c:v>
                </c:pt>
                <c:pt idx="2133">
                  <c:v>43298</c:v>
                </c:pt>
                <c:pt idx="2134">
                  <c:v>43299</c:v>
                </c:pt>
                <c:pt idx="2135">
                  <c:v>43300</c:v>
                </c:pt>
                <c:pt idx="2136">
                  <c:v>43301</c:v>
                </c:pt>
                <c:pt idx="2137">
                  <c:v>43304</c:v>
                </c:pt>
                <c:pt idx="2138">
                  <c:v>43305</c:v>
                </c:pt>
                <c:pt idx="2139">
                  <c:v>43306</c:v>
                </c:pt>
                <c:pt idx="2140">
                  <c:v>43307</c:v>
                </c:pt>
                <c:pt idx="2141">
                  <c:v>43308</c:v>
                </c:pt>
                <c:pt idx="2142">
                  <c:v>43311</c:v>
                </c:pt>
                <c:pt idx="2143">
                  <c:v>43312</c:v>
                </c:pt>
                <c:pt idx="2144">
                  <c:v>43313</c:v>
                </c:pt>
                <c:pt idx="2145">
                  <c:v>43314</c:v>
                </c:pt>
                <c:pt idx="2146">
                  <c:v>43315</c:v>
                </c:pt>
                <c:pt idx="2147">
                  <c:v>43318</c:v>
                </c:pt>
                <c:pt idx="2148">
                  <c:v>43319</c:v>
                </c:pt>
                <c:pt idx="2149">
                  <c:v>43320</c:v>
                </c:pt>
                <c:pt idx="2150">
                  <c:v>43321</c:v>
                </c:pt>
                <c:pt idx="2151">
                  <c:v>43322</c:v>
                </c:pt>
                <c:pt idx="2152">
                  <c:v>43325</c:v>
                </c:pt>
                <c:pt idx="2153">
                  <c:v>43326</c:v>
                </c:pt>
                <c:pt idx="2154">
                  <c:v>43327</c:v>
                </c:pt>
                <c:pt idx="2155">
                  <c:v>43328</c:v>
                </c:pt>
                <c:pt idx="2156">
                  <c:v>43329</c:v>
                </c:pt>
                <c:pt idx="2157">
                  <c:v>43332</c:v>
                </c:pt>
                <c:pt idx="2158">
                  <c:v>43333</c:v>
                </c:pt>
                <c:pt idx="2159">
                  <c:v>43334</c:v>
                </c:pt>
                <c:pt idx="2160">
                  <c:v>43335</c:v>
                </c:pt>
                <c:pt idx="2161">
                  <c:v>43336</c:v>
                </c:pt>
                <c:pt idx="2162">
                  <c:v>43339</c:v>
                </c:pt>
                <c:pt idx="2163">
                  <c:v>43340</c:v>
                </c:pt>
                <c:pt idx="2164">
                  <c:v>43341</c:v>
                </c:pt>
                <c:pt idx="2165">
                  <c:v>43342</c:v>
                </c:pt>
                <c:pt idx="2166">
                  <c:v>43343</c:v>
                </c:pt>
                <c:pt idx="2167">
                  <c:v>43346</c:v>
                </c:pt>
                <c:pt idx="2168">
                  <c:v>43347</c:v>
                </c:pt>
                <c:pt idx="2169">
                  <c:v>43348</c:v>
                </c:pt>
                <c:pt idx="2170">
                  <c:v>43349</c:v>
                </c:pt>
                <c:pt idx="2171">
                  <c:v>43350</c:v>
                </c:pt>
                <c:pt idx="2172">
                  <c:v>43353</c:v>
                </c:pt>
                <c:pt idx="2173">
                  <c:v>43354</c:v>
                </c:pt>
                <c:pt idx="2174">
                  <c:v>43355</c:v>
                </c:pt>
                <c:pt idx="2175">
                  <c:v>43356</c:v>
                </c:pt>
                <c:pt idx="2176">
                  <c:v>43357</c:v>
                </c:pt>
                <c:pt idx="2177">
                  <c:v>43360</c:v>
                </c:pt>
                <c:pt idx="2178">
                  <c:v>43361</c:v>
                </c:pt>
                <c:pt idx="2179">
                  <c:v>43362</c:v>
                </c:pt>
                <c:pt idx="2180">
                  <c:v>43363</c:v>
                </c:pt>
                <c:pt idx="2181">
                  <c:v>43364</c:v>
                </c:pt>
                <c:pt idx="2182">
                  <c:v>43367</c:v>
                </c:pt>
                <c:pt idx="2183">
                  <c:v>43368</c:v>
                </c:pt>
                <c:pt idx="2184">
                  <c:v>43369</c:v>
                </c:pt>
                <c:pt idx="2185">
                  <c:v>43370</c:v>
                </c:pt>
                <c:pt idx="2186">
                  <c:v>43371</c:v>
                </c:pt>
                <c:pt idx="2187">
                  <c:v>43374</c:v>
                </c:pt>
                <c:pt idx="2188">
                  <c:v>43375</c:v>
                </c:pt>
                <c:pt idx="2189">
                  <c:v>43376</c:v>
                </c:pt>
                <c:pt idx="2190">
                  <c:v>43377</c:v>
                </c:pt>
                <c:pt idx="2191">
                  <c:v>43378</c:v>
                </c:pt>
                <c:pt idx="2192">
                  <c:v>43381</c:v>
                </c:pt>
                <c:pt idx="2193">
                  <c:v>43382</c:v>
                </c:pt>
                <c:pt idx="2194">
                  <c:v>43383</c:v>
                </c:pt>
                <c:pt idx="2195">
                  <c:v>43384</c:v>
                </c:pt>
                <c:pt idx="2196">
                  <c:v>43385</c:v>
                </c:pt>
                <c:pt idx="2197">
                  <c:v>43388</c:v>
                </c:pt>
                <c:pt idx="2198">
                  <c:v>43389</c:v>
                </c:pt>
                <c:pt idx="2199">
                  <c:v>43390</c:v>
                </c:pt>
                <c:pt idx="2200">
                  <c:v>43391</c:v>
                </c:pt>
                <c:pt idx="2201">
                  <c:v>43392</c:v>
                </c:pt>
                <c:pt idx="2202">
                  <c:v>43395</c:v>
                </c:pt>
                <c:pt idx="2203">
                  <c:v>43396</c:v>
                </c:pt>
                <c:pt idx="2204">
                  <c:v>43397</c:v>
                </c:pt>
                <c:pt idx="2205">
                  <c:v>43398</c:v>
                </c:pt>
                <c:pt idx="2206">
                  <c:v>43399</c:v>
                </c:pt>
                <c:pt idx="2207">
                  <c:v>43402</c:v>
                </c:pt>
                <c:pt idx="2208">
                  <c:v>43403</c:v>
                </c:pt>
                <c:pt idx="2209">
                  <c:v>43404</c:v>
                </c:pt>
                <c:pt idx="2210">
                  <c:v>43405</c:v>
                </c:pt>
                <c:pt idx="2211">
                  <c:v>43406</c:v>
                </c:pt>
                <c:pt idx="2212">
                  <c:v>43409</c:v>
                </c:pt>
                <c:pt idx="2213">
                  <c:v>43410</c:v>
                </c:pt>
                <c:pt idx="2214">
                  <c:v>43411</c:v>
                </c:pt>
                <c:pt idx="2215">
                  <c:v>43412</c:v>
                </c:pt>
                <c:pt idx="2216">
                  <c:v>43413</c:v>
                </c:pt>
                <c:pt idx="2217">
                  <c:v>43416</c:v>
                </c:pt>
                <c:pt idx="2218">
                  <c:v>43417</c:v>
                </c:pt>
                <c:pt idx="2219">
                  <c:v>43418</c:v>
                </c:pt>
                <c:pt idx="2220">
                  <c:v>43419</c:v>
                </c:pt>
                <c:pt idx="2221">
                  <c:v>43420</c:v>
                </c:pt>
                <c:pt idx="2222">
                  <c:v>43423</c:v>
                </c:pt>
                <c:pt idx="2223">
                  <c:v>43424</c:v>
                </c:pt>
                <c:pt idx="2224">
                  <c:v>43425</c:v>
                </c:pt>
                <c:pt idx="2225">
                  <c:v>43426</c:v>
                </c:pt>
                <c:pt idx="2226">
                  <c:v>43427</c:v>
                </c:pt>
                <c:pt idx="2227">
                  <c:v>43430</c:v>
                </c:pt>
                <c:pt idx="2228">
                  <c:v>43431</c:v>
                </c:pt>
                <c:pt idx="2229">
                  <c:v>43432</c:v>
                </c:pt>
                <c:pt idx="2230">
                  <c:v>43433</c:v>
                </c:pt>
                <c:pt idx="2231">
                  <c:v>43434</c:v>
                </c:pt>
                <c:pt idx="2232">
                  <c:v>43437</c:v>
                </c:pt>
                <c:pt idx="2233">
                  <c:v>43438</c:v>
                </c:pt>
                <c:pt idx="2234">
                  <c:v>43439</c:v>
                </c:pt>
                <c:pt idx="2235">
                  <c:v>43440</c:v>
                </c:pt>
                <c:pt idx="2236">
                  <c:v>43441</c:v>
                </c:pt>
                <c:pt idx="2237">
                  <c:v>43444</c:v>
                </c:pt>
                <c:pt idx="2238">
                  <c:v>43445</c:v>
                </c:pt>
                <c:pt idx="2239">
                  <c:v>43446</c:v>
                </c:pt>
                <c:pt idx="2240">
                  <c:v>43447</c:v>
                </c:pt>
                <c:pt idx="2241">
                  <c:v>43448</c:v>
                </c:pt>
                <c:pt idx="2242">
                  <c:v>43451</c:v>
                </c:pt>
                <c:pt idx="2243">
                  <c:v>43452</c:v>
                </c:pt>
                <c:pt idx="2244">
                  <c:v>43453</c:v>
                </c:pt>
                <c:pt idx="2245">
                  <c:v>43454</c:v>
                </c:pt>
                <c:pt idx="2246">
                  <c:v>43455</c:v>
                </c:pt>
                <c:pt idx="2247">
                  <c:v>43461</c:v>
                </c:pt>
                <c:pt idx="2248">
                  <c:v>43462</c:v>
                </c:pt>
                <c:pt idx="2249">
                  <c:v>43467</c:v>
                </c:pt>
                <c:pt idx="2250">
                  <c:v>43468</c:v>
                </c:pt>
                <c:pt idx="2251">
                  <c:v>43469</c:v>
                </c:pt>
                <c:pt idx="2252">
                  <c:v>43472</c:v>
                </c:pt>
                <c:pt idx="2253">
                  <c:v>43473</c:v>
                </c:pt>
                <c:pt idx="2254">
                  <c:v>43474</c:v>
                </c:pt>
                <c:pt idx="2255">
                  <c:v>43475</c:v>
                </c:pt>
                <c:pt idx="2256">
                  <c:v>43476</c:v>
                </c:pt>
                <c:pt idx="2257">
                  <c:v>43479</c:v>
                </c:pt>
                <c:pt idx="2258">
                  <c:v>43480</c:v>
                </c:pt>
                <c:pt idx="2259">
                  <c:v>43481</c:v>
                </c:pt>
                <c:pt idx="2260">
                  <c:v>43482</c:v>
                </c:pt>
                <c:pt idx="2261">
                  <c:v>43483</c:v>
                </c:pt>
                <c:pt idx="2262">
                  <c:v>43486</c:v>
                </c:pt>
                <c:pt idx="2263">
                  <c:v>43487</c:v>
                </c:pt>
                <c:pt idx="2264">
                  <c:v>43488</c:v>
                </c:pt>
                <c:pt idx="2265">
                  <c:v>43489</c:v>
                </c:pt>
                <c:pt idx="2266">
                  <c:v>43490</c:v>
                </c:pt>
                <c:pt idx="2267">
                  <c:v>43493</c:v>
                </c:pt>
                <c:pt idx="2268">
                  <c:v>43494</c:v>
                </c:pt>
                <c:pt idx="2269">
                  <c:v>43495</c:v>
                </c:pt>
                <c:pt idx="2270">
                  <c:v>43496</c:v>
                </c:pt>
                <c:pt idx="2271">
                  <c:v>43497</c:v>
                </c:pt>
                <c:pt idx="2272">
                  <c:v>43500</c:v>
                </c:pt>
                <c:pt idx="2273">
                  <c:v>43501</c:v>
                </c:pt>
                <c:pt idx="2274">
                  <c:v>43502</c:v>
                </c:pt>
                <c:pt idx="2275">
                  <c:v>43503</c:v>
                </c:pt>
                <c:pt idx="2276">
                  <c:v>43504</c:v>
                </c:pt>
                <c:pt idx="2277">
                  <c:v>43507</c:v>
                </c:pt>
                <c:pt idx="2278">
                  <c:v>43508</c:v>
                </c:pt>
                <c:pt idx="2279">
                  <c:v>43509</c:v>
                </c:pt>
                <c:pt idx="2280">
                  <c:v>43510</c:v>
                </c:pt>
                <c:pt idx="2281">
                  <c:v>43511</c:v>
                </c:pt>
                <c:pt idx="2282">
                  <c:v>43514</c:v>
                </c:pt>
                <c:pt idx="2283">
                  <c:v>43515</c:v>
                </c:pt>
                <c:pt idx="2284">
                  <c:v>43516</c:v>
                </c:pt>
                <c:pt idx="2285">
                  <c:v>43517</c:v>
                </c:pt>
                <c:pt idx="2286">
                  <c:v>43518</c:v>
                </c:pt>
                <c:pt idx="2287">
                  <c:v>43521</c:v>
                </c:pt>
                <c:pt idx="2288">
                  <c:v>43522</c:v>
                </c:pt>
                <c:pt idx="2289">
                  <c:v>43523</c:v>
                </c:pt>
                <c:pt idx="2290">
                  <c:v>43524</c:v>
                </c:pt>
                <c:pt idx="2291">
                  <c:v>43525</c:v>
                </c:pt>
                <c:pt idx="2292">
                  <c:v>43528</c:v>
                </c:pt>
                <c:pt idx="2293">
                  <c:v>43529</c:v>
                </c:pt>
                <c:pt idx="2294">
                  <c:v>43530</c:v>
                </c:pt>
                <c:pt idx="2295">
                  <c:v>43531</c:v>
                </c:pt>
                <c:pt idx="2296">
                  <c:v>43532</c:v>
                </c:pt>
                <c:pt idx="2297">
                  <c:v>43535</c:v>
                </c:pt>
                <c:pt idx="2298">
                  <c:v>43536</c:v>
                </c:pt>
                <c:pt idx="2299">
                  <c:v>43537</c:v>
                </c:pt>
                <c:pt idx="2300">
                  <c:v>43538</c:v>
                </c:pt>
                <c:pt idx="2301">
                  <c:v>43539</c:v>
                </c:pt>
                <c:pt idx="2302">
                  <c:v>43542</c:v>
                </c:pt>
                <c:pt idx="2303">
                  <c:v>43543</c:v>
                </c:pt>
                <c:pt idx="2304">
                  <c:v>43544</c:v>
                </c:pt>
                <c:pt idx="2305">
                  <c:v>43545</c:v>
                </c:pt>
                <c:pt idx="2306">
                  <c:v>43546</c:v>
                </c:pt>
                <c:pt idx="2307">
                  <c:v>43549</c:v>
                </c:pt>
                <c:pt idx="2308">
                  <c:v>43550</c:v>
                </c:pt>
                <c:pt idx="2309">
                  <c:v>43551</c:v>
                </c:pt>
                <c:pt idx="2310">
                  <c:v>43552</c:v>
                </c:pt>
                <c:pt idx="2311">
                  <c:v>43553</c:v>
                </c:pt>
                <c:pt idx="2312">
                  <c:v>43556</c:v>
                </c:pt>
                <c:pt idx="2313">
                  <c:v>43557</c:v>
                </c:pt>
                <c:pt idx="2314">
                  <c:v>43558</c:v>
                </c:pt>
                <c:pt idx="2315">
                  <c:v>43559</c:v>
                </c:pt>
                <c:pt idx="2316">
                  <c:v>43560</c:v>
                </c:pt>
                <c:pt idx="2317">
                  <c:v>43563</c:v>
                </c:pt>
                <c:pt idx="2318">
                  <c:v>43564</c:v>
                </c:pt>
                <c:pt idx="2319">
                  <c:v>43565</c:v>
                </c:pt>
                <c:pt idx="2320">
                  <c:v>43566</c:v>
                </c:pt>
                <c:pt idx="2321">
                  <c:v>43567</c:v>
                </c:pt>
                <c:pt idx="2322">
                  <c:v>43570</c:v>
                </c:pt>
                <c:pt idx="2323">
                  <c:v>43571</c:v>
                </c:pt>
                <c:pt idx="2324">
                  <c:v>43572</c:v>
                </c:pt>
                <c:pt idx="2325">
                  <c:v>43578</c:v>
                </c:pt>
                <c:pt idx="2326">
                  <c:v>43579</c:v>
                </c:pt>
                <c:pt idx="2327">
                  <c:v>43580</c:v>
                </c:pt>
                <c:pt idx="2328">
                  <c:v>43581</c:v>
                </c:pt>
                <c:pt idx="2329">
                  <c:v>43584</c:v>
                </c:pt>
                <c:pt idx="2330">
                  <c:v>43585</c:v>
                </c:pt>
                <c:pt idx="2331">
                  <c:v>43586</c:v>
                </c:pt>
                <c:pt idx="2332">
                  <c:v>43587</c:v>
                </c:pt>
                <c:pt idx="2333">
                  <c:v>43588</c:v>
                </c:pt>
                <c:pt idx="2334">
                  <c:v>43591</c:v>
                </c:pt>
                <c:pt idx="2335">
                  <c:v>43592</c:v>
                </c:pt>
                <c:pt idx="2336">
                  <c:v>43593</c:v>
                </c:pt>
                <c:pt idx="2337">
                  <c:v>43594</c:v>
                </c:pt>
                <c:pt idx="2338">
                  <c:v>43595</c:v>
                </c:pt>
                <c:pt idx="2339">
                  <c:v>43598</c:v>
                </c:pt>
                <c:pt idx="2340">
                  <c:v>43599</c:v>
                </c:pt>
                <c:pt idx="2341">
                  <c:v>43600</c:v>
                </c:pt>
                <c:pt idx="2342">
                  <c:v>43601</c:v>
                </c:pt>
                <c:pt idx="2343">
                  <c:v>43605</c:v>
                </c:pt>
                <c:pt idx="2344">
                  <c:v>43606</c:v>
                </c:pt>
                <c:pt idx="2345">
                  <c:v>43607</c:v>
                </c:pt>
                <c:pt idx="2346">
                  <c:v>43608</c:v>
                </c:pt>
                <c:pt idx="2347">
                  <c:v>43609</c:v>
                </c:pt>
                <c:pt idx="2348">
                  <c:v>43612</c:v>
                </c:pt>
                <c:pt idx="2349">
                  <c:v>43613</c:v>
                </c:pt>
                <c:pt idx="2350">
                  <c:v>43614</c:v>
                </c:pt>
                <c:pt idx="2351">
                  <c:v>43619</c:v>
                </c:pt>
                <c:pt idx="2352">
                  <c:v>43620</c:v>
                </c:pt>
                <c:pt idx="2353">
                  <c:v>43622</c:v>
                </c:pt>
                <c:pt idx="2354">
                  <c:v>43623</c:v>
                </c:pt>
                <c:pt idx="2355">
                  <c:v>43627</c:v>
                </c:pt>
                <c:pt idx="2356">
                  <c:v>43628</c:v>
                </c:pt>
                <c:pt idx="2357">
                  <c:v>43629</c:v>
                </c:pt>
                <c:pt idx="2358">
                  <c:v>43630</c:v>
                </c:pt>
                <c:pt idx="2359">
                  <c:v>43633</c:v>
                </c:pt>
                <c:pt idx="2360">
                  <c:v>43634</c:v>
                </c:pt>
                <c:pt idx="2361">
                  <c:v>43635</c:v>
                </c:pt>
                <c:pt idx="2362">
                  <c:v>43636</c:v>
                </c:pt>
                <c:pt idx="2363">
                  <c:v>43637</c:v>
                </c:pt>
                <c:pt idx="2364">
                  <c:v>43640</c:v>
                </c:pt>
                <c:pt idx="2365">
                  <c:v>43641</c:v>
                </c:pt>
                <c:pt idx="2366">
                  <c:v>43642</c:v>
                </c:pt>
                <c:pt idx="2367">
                  <c:v>43643</c:v>
                </c:pt>
                <c:pt idx="2368">
                  <c:v>43644</c:v>
                </c:pt>
                <c:pt idx="2369">
                  <c:v>43647</c:v>
                </c:pt>
                <c:pt idx="2370">
                  <c:v>43648</c:v>
                </c:pt>
                <c:pt idx="2371">
                  <c:v>43649</c:v>
                </c:pt>
                <c:pt idx="2372">
                  <c:v>43650</c:v>
                </c:pt>
                <c:pt idx="2373">
                  <c:v>43651</c:v>
                </c:pt>
                <c:pt idx="2374">
                  <c:v>43654</c:v>
                </c:pt>
                <c:pt idx="2375">
                  <c:v>43655</c:v>
                </c:pt>
                <c:pt idx="2376">
                  <c:v>43656</c:v>
                </c:pt>
                <c:pt idx="2377">
                  <c:v>43657</c:v>
                </c:pt>
                <c:pt idx="2378">
                  <c:v>43658</c:v>
                </c:pt>
                <c:pt idx="2379">
                  <c:v>43661</c:v>
                </c:pt>
                <c:pt idx="2380">
                  <c:v>43662</c:v>
                </c:pt>
                <c:pt idx="2381">
                  <c:v>43663</c:v>
                </c:pt>
                <c:pt idx="2382">
                  <c:v>43664</c:v>
                </c:pt>
                <c:pt idx="2383">
                  <c:v>43665</c:v>
                </c:pt>
                <c:pt idx="2384">
                  <c:v>43668</c:v>
                </c:pt>
                <c:pt idx="2385">
                  <c:v>43669</c:v>
                </c:pt>
                <c:pt idx="2386">
                  <c:v>43670</c:v>
                </c:pt>
                <c:pt idx="2387">
                  <c:v>43671</c:v>
                </c:pt>
                <c:pt idx="2388">
                  <c:v>43672</c:v>
                </c:pt>
                <c:pt idx="2389">
                  <c:v>43675</c:v>
                </c:pt>
                <c:pt idx="2390">
                  <c:v>43676</c:v>
                </c:pt>
                <c:pt idx="2391">
                  <c:v>43677</c:v>
                </c:pt>
                <c:pt idx="2392">
                  <c:v>43678</c:v>
                </c:pt>
                <c:pt idx="2393">
                  <c:v>43679</c:v>
                </c:pt>
                <c:pt idx="2394">
                  <c:v>43682</c:v>
                </c:pt>
                <c:pt idx="2395">
                  <c:v>43683</c:v>
                </c:pt>
                <c:pt idx="2396">
                  <c:v>43684</c:v>
                </c:pt>
                <c:pt idx="2397">
                  <c:v>43685</c:v>
                </c:pt>
                <c:pt idx="2398">
                  <c:v>43686</c:v>
                </c:pt>
                <c:pt idx="2399">
                  <c:v>43689</c:v>
                </c:pt>
                <c:pt idx="2400">
                  <c:v>43690</c:v>
                </c:pt>
                <c:pt idx="2401">
                  <c:v>43691</c:v>
                </c:pt>
                <c:pt idx="2402">
                  <c:v>43692</c:v>
                </c:pt>
                <c:pt idx="2403">
                  <c:v>43693</c:v>
                </c:pt>
                <c:pt idx="2404">
                  <c:v>43696</c:v>
                </c:pt>
                <c:pt idx="2405">
                  <c:v>43697</c:v>
                </c:pt>
                <c:pt idx="2406">
                  <c:v>43698</c:v>
                </c:pt>
                <c:pt idx="2407">
                  <c:v>43699</c:v>
                </c:pt>
                <c:pt idx="2408">
                  <c:v>43700</c:v>
                </c:pt>
                <c:pt idx="2409">
                  <c:v>43703</c:v>
                </c:pt>
                <c:pt idx="2410">
                  <c:v>43704</c:v>
                </c:pt>
                <c:pt idx="2411">
                  <c:v>43705</c:v>
                </c:pt>
                <c:pt idx="2412">
                  <c:v>43706</c:v>
                </c:pt>
                <c:pt idx="2413">
                  <c:v>43707</c:v>
                </c:pt>
                <c:pt idx="2414">
                  <c:v>43710</c:v>
                </c:pt>
                <c:pt idx="2415">
                  <c:v>43711</c:v>
                </c:pt>
                <c:pt idx="2416">
                  <c:v>43712</c:v>
                </c:pt>
                <c:pt idx="2417">
                  <c:v>43713</c:v>
                </c:pt>
                <c:pt idx="2418">
                  <c:v>43714</c:v>
                </c:pt>
                <c:pt idx="2419">
                  <c:v>43717</c:v>
                </c:pt>
                <c:pt idx="2420">
                  <c:v>43718</c:v>
                </c:pt>
                <c:pt idx="2421">
                  <c:v>43719</c:v>
                </c:pt>
                <c:pt idx="2422">
                  <c:v>43720</c:v>
                </c:pt>
                <c:pt idx="2423">
                  <c:v>43721</c:v>
                </c:pt>
                <c:pt idx="2424">
                  <c:v>43724</c:v>
                </c:pt>
                <c:pt idx="2425">
                  <c:v>43725</c:v>
                </c:pt>
                <c:pt idx="2426">
                  <c:v>43726</c:v>
                </c:pt>
                <c:pt idx="2427">
                  <c:v>43727</c:v>
                </c:pt>
                <c:pt idx="2428">
                  <c:v>43728</c:v>
                </c:pt>
                <c:pt idx="2429">
                  <c:v>43731</c:v>
                </c:pt>
                <c:pt idx="2430">
                  <c:v>43732</c:v>
                </c:pt>
                <c:pt idx="2431">
                  <c:v>43733</c:v>
                </c:pt>
                <c:pt idx="2432">
                  <c:v>43734</c:v>
                </c:pt>
                <c:pt idx="2433">
                  <c:v>43735</c:v>
                </c:pt>
                <c:pt idx="2434">
                  <c:v>43738</c:v>
                </c:pt>
                <c:pt idx="2435">
                  <c:v>43739</c:v>
                </c:pt>
                <c:pt idx="2436">
                  <c:v>43740</c:v>
                </c:pt>
                <c:pt idx="2437">
                  <c:v>43741</c:v>
                </c:pt>
                <c:pt idx="2438">
                  <c:v>43742</c:v>
                </c:pt>
                <c:pt idx="2439">
                  <c:v>43745</c:v>
                </c:pt>
                <c:pt idx="2440">
                  <c:v>43746</c:v>
                </c:pt>
                <c:pt idx="2441">
                  <c:v>43747</c:v>
                </c:pt>
                <c:pt idx="2442">
                  <c:v>43748</c:v>
                </c:pt>
                <c:pt idx="2443">
                  <c:v>43749</c:v>
                </c:pt>
                <c:pt idx="2444">
                  <c:v>43752</c:v>
                </c:pt>
                <c:pt idx="2445">
                  <c:v>43753</c:v>
                </c:pt>
                <c:pt idx="2446">
                  <c:v>43754</c:v>
                </c:pt>
                <c:pt idx="2447">
                  <c:v>43755</c:v>
                </c:pt>
                <c:pt idx="2448">
                  <c:v>43756</c:v>
                </c:pt>
                <c:pt idx="2449">
                  <c:v>43759</c:v>
                </c:pt>
                <c:pt idx="2450">
                  <c:v>43760</c:v>
                </c:pt>
                <c:pt idx="2451">
                  <c:v>43761</c:v>
                </c:pt>
                <c:pt idx="2452">
                  <c:v>43762</c:v>
                </c:pt>
                <c:pt idx="2453">
                  <c:v>43763</c:v>
                </c:pt>
                <c:pt idx="2454">
                  <c:v>43766</c:v>
                </c:pt>
                <c:pt idx="2455">
                  <c:v>43767</c:v>
                </c:pt>
                <c:pt idx="2456">
                  <c:v>43768</c:v>
                </c:pt>
                <c:pt idx="2457">
                  <c:v>43769</c:v>
                </c:pt>
                <c:pt idx="2458">
                  <c:v>43770</c:v>
                </c:pt>
                <c:pt idx="2459">
                  <c:v>43773</c:v>
                </c:pt>
                <c:pt idx="2460">
                  <c:v>43774</c:v>
                </c:pt>
                <c:pt idx="2461">
                  <c:v>43775</c:v>
                </c:pt>
                <c:pt idx="2462">
                  <c:v>43776</c:v>
                </c:pt>
                <c:pt idx="2463">
                  <c:v>43777</c:v>
                </c:pt>
                <c:pt idx="2464">
                  <c:v>43780</c:v>
                </c:pt>
                <c:pt idx="2465">
                  <c:v>43781</c:v>
                </c:pt>
                <c:pt idx="2466">
                  <c:v>43782</c:v>
                </c:pt>
                <c:pt idx="2467">
                  <c:v>43783</c:v>
                </c:pt>
                <c:pt idx="2468">
                  <c:v>43784</c:v>
                </c:pt>
                <c:pt idx="2469">
                  <c:v>43787</c:v>
                </c:pt>
                <c:pt idx="2470">
                  <c:v>43788</c:v>
                </c:pt>
                <c:pt idx="2471">
                  <c:v>43789</c:v>
                </c:pt>
                <c:pt idx="2472">
                  <c:v>43790</c:v>
                </c:pt>
                <c:pt idx="2473">
                  <c:v>43791</c:v>
                </c:pt>
                <c:pt idx="2474">
                  <c:v>43794</c:v>
                </c:pt>
                <c:pt idx="2475">
                  <c:v>43795</c:v>
                </c:pt>
                <c:pt idx="2476">
                  <c:v>43796</c:v>
                </c:pt>
                <c:pt idx="2477">
                  <c:v>43797</c:v>
                </c:pt>
                <c:pt idx="2478">
                  <c:v>43798</c:v>
                </c:pt>
                <c:pt idx="2479">
                  <c:v>43801</c:v>
                </c:pt>
                <c:pt idx="2480">
                  <c:v>43802</c:v>
                </c:pt>
                <c:pt idx="2481">
                  <c:v>43803</c:v>
                </c:pt>
                <c:pt idx="2482">
                  <c:v>43804</c:v>
                </c:pt>
                <c:pt idx="2483">
                  <c:v>43805</c:v>
                </c:pt>
                <c:pt idx="2484">
                  <c:v>43808</c:v>
                </c:pt>
                <c:pt idx="2485">
                  <c:v>43809</c:v>
                </c:pt>
                <c:pt idx="2486">
                  <c:v>43810</c:v>
                </c:pt>
                <c:pt idx="2487">
                  <c:v>43811</c:v>
                </c:pt>
                <c:pt idx="2488">
                  <c:v>43812</c:v>
                </c:pt>
                <c:pt idx="2489">
                  <c:v>43815</c:v>
                </c:pt>
                <c:pt idx="2490">
                  <c:v>43816</c:v>
                </c:pt>
                <c:pt idx="2491">
                  <c:v>43817</c:v>
                </c:pt>
                <c:pt idx="2492">
                  <c:v>43818</c:v>
                </c:pt>
                <c:pt idx="2493">
                  <c:v>43819</c:v>
                </c:pt>
                <c:pt idx="2494">
                  <c:v>43822</c:v>
                </c:pt>
                <c:pt idx="2495">
                  <c:v>43826</c:v>
                </c:pt>
                <c:pt idx="2496">
                  <c:v>43829</c:v>
                </c:pt>
                <c:pt idx="2497">
                  <c:v>43832</c:v>
                </c:pt>
                <c:pt idx="2498">
                  <c:v>43833</c:v>
                </c:pt>
                <c:pt idx="2499">
                  <c:v>43836</c:v>
                </c:pt>
                <c:pt idx="2500">
                  <c:v>43837</c:v>
                </c:pt>
                <c:pt idx="2501">
                  <c:v>43838</c:v>
                </c:pt>
                <c:pt idx="2502">
                  <c:v>43839</c:v>
                </c:pt>
                <c:pt idx="2503">
                  <c:v>43840</c:v>
                </c:pt>
                <c:pt idx="2504">
                  <c:v>43843</c:v>
                </c:pt>
                <c:pt idx="2505">
                  <c:v>43844</c:v>
                </c:pt>
                <c:pt idx="2506">
                  <c:v>43845</c:v>
                </c:pt>
                <c:pt idx="2507">
                  <c:v>43846</c:v>
                </c:pt>
                <c:pt idx="2508">
                  <c:v>43847</c:v>
                </c:pt>
                <c:pt idx="2509">
                  <c:v>43850</c:v>
                </c:pt>
                <c:pt idx="2510">
                  <c:v>43851</c:v>
                </c:pt>
                <c:pt idx="2511">
                  <c:v>43852</c:v>
                </c:pt>
                <c:pt idx="2512">
                  <c:v>43853</c:v>
                </c:pt>
                <c:pt idx="2513">
                  <c:v>43854</c:v>
                </c:pt>
                <c:pt idx="2514">
                  <c:v>43857</c:v>
                </c:pt>
                <c:pt idx="2515">
                  <c:v>43858</c:v>
                </c:pt>
                <c:pt idx="2516">
                  <c:v>43859</c:v>
                </c:pt>
                <c:pt idx="2517">
                  <c:v>43860</c:v>
                </c:pt>
                <c:pt idx="2518">
                  <c:v>43861</c:v>
                </c:pt>
                <c:pt idx="2519">
                  <c:v>43864</c:v>
                </c:pt>
                <c:pt idx="2520">
                  <c:v>43865</c:v>
                </c:pt>
                <c:pt idx="2521">
                  <c:v>43866</c:v>
                </c:pt>
                <c:pt idx="2522">
                  <c:v>43867</c:v>
                </c:pt>
                <c:pt idx="2523">
                  <c:v>43868</c:v>
                </c:pt>
                <c:pt idx="2524">
                  <c:v>43871</c:v>
                </c:pt>
                <c:pt idx="2525">
                  <c:v>43872</c:v>
                </c:pt>
                <c:pt idx="2526">
                  <c:v>43873</c:v>
                </c:pt>
                <c:pt idx="2527">
                  <c:v>43874</c:v>
                </c:pt>
                <c:pt idx="2528">
                  <c:v>43875</c:v>
                </c:pt>
                <c:pt idx="2529">
                  <c:v>43878</c:v>
                </c:pt>
                <c:pt idx="2530">
                  <c:v>43879</c:v>
                </c:pt>
                <c:pt idx="2531">
                  <c:v>43880</c:v>
                </c:pt>
                <c:pt idx="2532">
                  <c:v>43881</c:v>
                </c:pt>
                <c:pt idx="2533">
                  <c:v>43882</c:v>
                </c:pt>
                <c:pt idx="2534">
                  <c:v>43885</c:v>
                </c:pt>
                <c:pt idx="2535">
                  <c:v>43886</c:v>
                </c:pt>
                <c:pt idx="2536">
                  <c:v>43887</c:v>
                </c:pt>
                <c:pt idx="2537">
                  <c:v>43888</c:v>
                </c:pt>
                <c:pt idx="2538">
                  <c:v>43889</c:v>
                </c:pt>
                <c:pt idx="2539">
                  <c:v>43892</c:v>
                </c:pt>
                <c:pt idx="2540">
                  <c:v>43893</c:v>
                </c:pt>
                <c:pt idx="2541">
                  <c:v>43894</c:v>
                </c:pt>
                <c:pt idx="2542">
                  <c:v>43895</c:v>
                </c:pt>
                <c:pt idx="2543">
                  <c:v>43896</c:v>
                </c:pt>
                <c:pt idx="2544">
                  <c:v>43899</c:v>
                </c:pt>
                <c:pt idx="2545">
                  <c:v>43900</c:v>
                </c:pt>
                <c:pt idx="2546">
                  <c:v>43901</c:v>
                </c:pt>
                <c:pt idx="2547">
                  <c:v>43902</c:v>
                </c:pt>
                <c:pt idx="2548">
                  <c:v>43903</c:v>
                </c:pt>
                <c:pt idx="2549">
                  <c:v>43906</c:v>
                </c:pt>
                <c:pt idx="2550">
                  <c:v>43907</c:v>
                </c:pt>
                <c:pt idx="2551">
                  <c:v>43908</c:v>
                </c:pt>
                <c:pt idx="2552">
                  <c:v>43909</c:v>
                </c:pt>
                <c:pt idx="2553">
                  <c:v>43910</c:v>
                </c:pt>
                <c:pt idx="2554">
                  <c:v>43913</c:v>
                </c:pt>
                <c:pt idx="2555">
                  <c:v>43914</c:v>
                </c:pt>
                <c:pt idx="2556">
                  <c:v>43915</c:v>
                </c:pt>
                <c:pt idx="2557">
                  <c:v>43916</c:v>
                </c:pt>
                <c:pt idx="2558">
                  <c:v>43917</c:v>
                </c:pt>
                <c:pt idx="2559">
                  <c:v>43920</c:v>
                </c:pt>
                <c:pt idx="2560">
                  <c:v>43921</c:v>
                </c:pt>
                <c:pt idx="2561">
                  <c:v>43922</c:v>
                </c:pt>
                <c:pt idx="2562">
                  <c:v>43923</c:v>
                </c:pt>
                <c:pt idx="2563">
                  <c:v>43924</c:v>
                </c:pt>
                <c:pt idx="2564">
                  <c:v>43927</c:v>
                </c:pt>
                <c:pt idx="2565">
                  <c:v>43928</c:v>
                </c:pt>
                <c:pt idx="2566">
                  <c:v>43929</c:v>
                </c:pt>
                <c:pt idx="2567">
                  <c:v>43935</c:v>
                </c:pt>
                <c:pt idx="2568">
                  <c:v>43936</c:v>
                </c:pt>
                <c:pt idx="2569">
                  <c:v>43937</c:v>
                </c:pt>
                <c:pt idx="2570">
                  <c:v>43938</c:v>
                </c:pt>
                <c:pt idx="2571">
                  <c:v>43941</c:v>
                </c:pt>
                <c:pt idx="2572">
                  <c:v>43942</c:v>
                </c:pt>
                <c:pt idx="2573">
                  <c:v>43943</c:v>
                </c:pt>
                <c:pt idx="2574">
                  <c:v>43944</c:v>
                </c:pt>
                <c:pt idx="2575">
                  <c:v>43945</c:v>
                </c:pt>
                <c:pt idx="2576">
                  <c:v>43948</c:v>
                </c:pt>
                <c:pt idx="2577">
                  <c:v>43949</c:v>
                </c:pt>
                <c:pt idx="2578">
                  <c:v>43950</c:v>
                </c:pt>
                <c:pt idx="2579">
                  <c:v>43951</c:v>
                </c:pt>
                <c:pt idx="2580">
                  <c:v>43952</c:v>
                </c:pt>
                <c:pt idx="2581">
                  <c:v>43955</c:v>
                </c:pt>
                <c:pt idx="2582">
                  <c:v>43956</c:v>
                </c:pt>
                <c:pt idx="2583">
                  <c:v>43957</c:v>
                </c:pt>
                <c:pt idx="2584">
                  <c:v>43958</c:v>
                </c:pt>
                <c:pt idx="2585">
                  <c:v>43962</c:v>
                </c:pt>
                <c:pt idx="2586">
                  <c:v>43963</c:v>
                </c:pt>
                <c:pt idx="2587">
                  <c:v>43964</c:v>
                </c:pt>
                <c:pt idx="2588">
                  <c:v>43965</c:v>
                </c:pt>
                <c:pt idx="2589">
                  <c:v>43966</c:v>
                </c:pt>
                <c:pt idx="2590">
                  <c:v>43969</c:v>
                </c:pt>
                <c:pt idx="2591">
                  <c:v>43970</c:v>
                </c:pt>
                <c:pt idx="2592">
                  <c:v>43971</c:v>
                </c:pt>
                <c:pt idx="2593">
                  <c:v>43976</c:v>
                </c:pt>
                <c:pt idx="2594">
                  <c:v>43977</c:v>
                </c:pt>
                <c:pt idx="2595">
                  <c:v>43978</c:v>
                </c:pt>
                <c:pt idx="2596">
                  <c:v>43979</c:v>
                </c:pt>
                <c:pt idx="2597">
                  <c:v>43980</c:v>
                </c:pt>
                <c:pt idx="2598">
                  <c:v>43984</c:v>
                </c:pt>
                <c:pt idx="2599">
                  <c:v>43985</c:v>
                </c:pt>
                <c:pt idx="2600">
                  <c:v>43986</c:v>
                </c:pt>
                <c:pt idx="2601">
                  <c:v>43990</c:v>
                </c:pt>
                <c:pt idx="2602">
                  <c:v>43991</c:v>
                </c:pt>
                <c:pt idx="2603">
                  <c:v>43992</c:v>
                </c:pt>
                <c:pt idx="2604">
                  <c:v>43993</c:v>
                </c:pt>
                <c:pt idx="2605">
                  <c:v>43994</c:v>
                </c:pt>
                <c:pt idx="2606">
                  <c:v>43997</c:v>
                </c:pt>
                <c:pt idx="2607">
                  <c:v>43998</c:v>
                </c:pt>
                <c:pt idx="2608">
                  <c:v>43999</c:v>
                </c:pt>
                <c:pt idx="2609">
                  <c:v>44000</c:v>
                </c:pt>
                <c:pt idx="2610">
                  <c:v>44001</c:v>
                </c:pt>
                <c:pt idx="2611">
                  <c:v>44004</c:v>
                </c:pt>
                <c:pt idx="2612">
                  <c:v>44005</c:v>
                </c:pt>
                <c:pt idx="2613">
                  <c:v>44006</c:v>
                </c:pt>
                <c:pt idx="2614">
                  <c:v>44007</c:v>
                </c:pt>
                <c:pt idx="2615">
                  <c:v>44008</c:v>
                </c:pt>
                <c:pt idx="2616">
                  <c:v>44011</c:v>
                </c:pt>
                <c:pt idx="2617">
                  <c:v>44012</c:v>
                </c:pt>
                <c:pt idx="2618">
                  <c:v>44013</c:v>
                </c:pt>
                <c:pt idx="2619">
                  <c:v>44014</c:v>
                </c:pt>
                <c:pt idx="2620">
                  <c:v>44015</c:v>
                </c:pt>
                <c:pt idx="2621">
                  <c:v>44018</c:v>
                </c:pt>
                <c:pt idx="2622">
                  <c:v>44019</c:v>
                </c:pt>
                <c:pt idx="2623">
                  <c:v>44020</c:v>
                </c:pt>
                <c:pt idx="2624">
                  <c:v>44021</c:v>
                </c:pt>
                <c:pt idx="2625">
                  <c:v>44022</c:v>
                </c:pt>
                <c:pt idx="2626">
                  <c:v>44025</c:v>
                </c:pt>
                <c:pt idx="2627">
                  <c:v>44026</c:v>
                </c:pt>
                <c:pt idx="2628">
                  <c:v>44027</c:v>
                </c:pt>
                <c:pt idx="2629">
                  <c:v>44028</c:v>
                </c:pt>
                <c:pt idx="2630">
                  <c:v>44029</c:v>
                </c:pt>
                <c:pt idx="2631">
                  <c:v>44032</c:v>
                </c:pt>
                <c:pt idx="2632">
                  <c:v>44033</c:v>
                </c:pt>
                <c:pt idx="2633">
                  <c:v>44034</c:v>
                </c:pt>
                <c:pt idx="2634">
                  <c:v>44035</c:v>
                </c:pt>
                <c:pt idx="2635">
                  <c:v>44036</c:v>
                </c:pt>
                <c:pt idx="2636">
                  <c:v>44039</c:v>
                </c:pt>
                <c:pt idx="2637">
                  <c:v>44040</c:v>
                </c:pt>
                <c:pt idx="2638">
                  <c:v>44041</c:v>
                </c:pt>
                <c:pt idx="2639">
                  <c:v>44042</c:v>
                </c:pt>
                <c:pt idx="2640">
                  <c:v>44043</c:v>
                </c:pt>
                <c:pt idx="2641">
                  <c:v>44046</c:v>
                </c:pt>
                <c:pt idx="2642">
                  <c:v>44047</c:v>
                </c:pt>
                <c:pt idx="2643">
                  <c:v>44048</c:v>
                </c:pt>
                <c:pt idx="2644">
                  <c:v>44049</c:v>
                </c:pt>
                <c:pt idx="2645">
                  <c:v>44050</c:v>
                </c:pt>
                <c:pt idx="2646">
                  <c:v>44053</c:v>
                </c:pt>
                <c:pt idx="2647">
                  <c:v>44054</c:v>
                </c:pt>
                <c:pt idx="2648">
                  <c:v>44055</c:v>
                </c:pt>
                <c:pt idx="2649">
                  <c:v>44056</c:v>
                </c:pt>
                <c:pt idx="2650">
                  <c:v>44057</c:v>
                </c:pt>
                <c:pt idx="2651">
                  <c:v>44060</c:v>
                </c:pt>
                <c:pt idx="2652">
                  <c:v>44061</c:v>
                </c:pt>
                <c:pt idx="2653">
                  <c:v>44062</c:v>
                </c:pt>
                <c:pt idx="2654">
                  <c:v>44063</c:v>
                </c:pt>
                <c:pt idx="2655">
                  <c:v>44064</c:v>
                </c:pt>
                <c:pt idx="2656">
                  <c:v>44067</c:v>
                </c:pt>
                <c:pt idx="2657">
                  <c:v>44068</c:v>
                </c:pt>
                <c:pt idx="2658">
                  <c:v>44069</c:v>
                </c:pt>
                <c:pt idx="2659">
                  <c:v>44070</c:v>
                </c:pt>
                <c:pt idx="2660">
                  <c:v>44071</c:v>
                </c:pt>
                <c:pt idx="2661">
                  <c:v>44074</c:v>
                </c:pt>
                <c:pt idx="2662">
                  <c:v>44075</c:v>
                </c:pt>
                <c:pt idx="2663">
                  <c:v>44076</c:v>
                </c:pt>
                <c:pt idx="2664">
                  <c:v>44077</c:v>
                </c:pt>
                <c:pt idx="2665">
                  <c:v>44078</c:v>
                </c:pt>
                <c:pt idx="2666">
                  <c:v>44081</c:v>
                </c:pt>
                <c:pt idx="2667">
                  <c:v>44082</c:v>
                </c:pt>
                <c:pt idx="2668">
                  <c:v>44083</c:v>
                </c:pt>
                <c:pt idx="2669">
                  <c:v>44084</c:v>
                </c:pt>
                <c:pt idx="2670">
                  <c:v>44085</c:v>
                </c:pt>
                <c:pt idx="2671">
                  <c:v>44088</c:v>
                </c:pt>
                <c:pt idx="2672">
                  <c:v>44089</c:v>
                </c:pt>
                <c:pt idx="2673">
                  <c:v>44090</c:v>
                </c:pt>
                <c:pt idx="2674">
                  <c:v>44091</c:v>
                </c:pt>
                <c:pt idx="2675">
                  <c:v>44092</c:v>
                </c:pt>
                <c:pt idx="2676">
                  <c:v>44095</c:v>
                </c:pt>
                <c:pt idx="2677">
                  <c:v>44096</c:v>
                </c:pt>
                <c:pt idx="2678">
                  <c:v>44097</c:v>
                </c:pt>
                <c:pt idx="2679">
                  <c:v>44098</c:v>
                </c:pt>
                <c:pt idx="2680">
                  <c:v>44099</c:v>
                </c:pt>
                <c:pt idx="2681">
                  <c:v>44102</c:v>
                </c:pt>
                <c:pt idx="2682">
                  <c:v>44103</c:v>
                </c:pt>
                <c:pt idx="2683">
                  <c:v>44104</c:v>
                </c:pt>
                <c:pt idx="2684">
                  <c:v>44105</c:v>
                </c:pt>
                <c:pt idx="2685">
                  <c:v>44106</c:v>
                </c:pt>
                <c:pt idx="2686">
                  <c:v>44109</c:v>
                </c:pt>
                <c:pt idx="2687">
                  <c:v>44110</c:v>
                </c:pt>
                <c:pt idx="2688">
                  <c:v>44111</c:v>
                </c:pt>
                <c:pt idx="2689">
                  <c:v>44112</c:v>
                </c:pt>
                <c:pt idx="2690">
                  <c:v>44113</c:v>
                </c:pt>
                <c:pt idx="2691">
                  <c:v>44116</c:v>
                </c:pt>
                <c:pt idx="2692">
                  <c:v>44117</c:v>
                </c:pt>
                <c:pt idx="2693">
                  <c:v>44118</c:v>
                </c:pt>
                <c:pt idx="2694">
                  <c:v>44119</c:v>
                </c:pt>
                <c:pt idx="2695">
                  <c:v>44120</c:v>
                </c:pt>
                <c:pt idx="2696">
                  <c:v>44123</c:v>
                </c:pt>
                <c:pt idx="2697">
                  <c:v>44124</c:v>
                </c:pt>
                <c:pt idx="2698">
                  <c:v>44125</c:v>
                </c:pt>
                <c:pt idx="2699">
                  <c:v>44126</c:v>
                </c:pt>
                <c:pt idx="2700">
                  <c:v>44127</c:v>
                </c:pt>
                <c:pt idx="2701">
                  <c:v>44130</c:v>
                </c:pt>
                <c:pt idx="2702">
                  <c:v>44131</c:v>
                </c:pt>
                <c:pt idx="2703">
                  <c:v>44132</c:v>
                </c:pt>
                <c:pt idx="2704">
                  <c:v>44133</c:v>
                </c:pt>
                <c:pt idx="2705">
                  <c:v>44134</c:v>
                </c:pt>
                <c:pt idx="2706">
                  <c:v>44137</c:v>
                </c:pt>
                <c:pt idx="2707">
                  <c:v>44138</c:v>
                </c:pt>
                <c:pt idx="2708">
                  <c:v>44139</c:v>
                </c:pt>
                <c:pt idx="2709">
                  <c:v>44140</c:v>
                </c:pt>
                <c:pt idx="2710">
                  <c:v>44141</c:v>
                </c:pt>
                <c:pt idx="2711">
                  <c:v>44144</c:v>
                </c:pt>
                <c:pt idx="2712">
                  <c:v>44145</c:v>
                </c:pt>
                <c:pt idx="2713">
                  <c:v>44146</c:v>
                </c:pt>
                <c:pt idx="2714">
                  <c:v>44147</c:v>
                </c:pt>
                <c:pt idx="2715">
                  <c:v>44148</c:v>
                </c:pt>
                <c:pt idx="2716">
                  <c:v>44151</c:v>
                </c:pt>
                <c:pt idx="2717">
                  <c:v>44152</c:v>
                </c:pt>
                <c:pt idx="2718">
                  <c:v>44153</c:v>
                </c:pt>
                <c:pt idx="2719">
                  <c:v>44154</c:v>
                </c:pt>
                <c:pt idx="2720">
                  <c:v>44155</c:v>
                </c:pt>
                <c:pt idx="2721">
                  <c:v>44158</c:v>
                </c:pt>
                <c:pt idx="2722">
                  <c:v>44159</c:v>
                </c:pt>
                <c:pt idx="2723">
                  <c:v>44160</c:v>
                </c:pt>
                <c:pt idx="2724">
                  <c:v>44161</c:v>
                </c:pt>
                <c:pt idx="2725">
                  <c:v>44162</c:v>
                </c:pt>
                <c:pt idx="2726">
                  <c:v>44165</c:v>
                </c:pt>
                <c:pt idx="2727">
                  <c:v>44166</c:v>
                </c:pt>
                <c:pt idx="2728">
                  <c:v>44167</c:v>
                </c:pt>
                <c:pt idx="2729">
                  <c:v>44168</c:v>
                </c:pt>
                <c:pt idx="2730">
                  <c:v>44169</c:v>
                </c:pt>
                <c:pt idx="2731">
                  <c:v>44172</c:v>
                </c:pt>
                <c:pt idx="2732">
                  <c:v>44173</c:v>
                </c:pt>
                <c:pt idx="2733">
                  <c:v>44174</c:v>
                </c:pt>
                <c:pt idx="2734">
                  <c:v>44175</c:v>
                </c:pt>
                <c:pt idx="2735">
                  <c:v>44176</c:v>
                </c:pt>
                <c:pt idx="2736">
                  <c:v>44179</c:v>
                </c:pt>
                <c:pt idx="2737">
                  <c:v>44180</c:v>
                </c:pt>
                <c:pt idx="2738">
                  <c:v>44181</c:v>
                </c:pt>
                <c:pt idx="2739">
                  <c:v>44182</c:v>
                </c:pt>
                <c:pt idx="2740">
                  <c:v>44183</c:v>
                </c:pt>
                <c:pt idx="2741">
                  <c:v>44186</c:v>
                </c:pt>
                <c:pt idx="2742">
                  <c:v>44187</c:v>
                </c:pt>
                <c:pt idx="2743">
                  <c:v>44188</c:v>
                </c:pt>
                <c:pt idx="2744">
                  <c:v>44193</c:v>
                </c:pt>
                <c:pt idx="2745">
                  <c:v>44194</c:v>
                </c:pt>
                <c:pt idx="2746">
                  <c:v>44195</c:v>
                </c:pt>
                <c:pt idx="2747">
                  <c:v>44200</c:v>
                </c:pt>
                <c:pt idx="2748">
                  <c:v>44201</c:v>
                </c:pt>
                <c:pt idx="2749">
                  <c:v>44202</c:v>
                </c:pt>
                <c:pt idx="2750">
                  <c:v>44203</c:v>
                </c:pt>
                <c:pt idx="2751">
                  <c:v>44204</c:v>
                </c:pt>
                <c:pt idx="2752">
                  <c:v>44207</c:v>
                </c:pt>
                <c:pt idx="2753">
                  <c:v>44208</c:v>
                </c:pt>
                <c:pt idx="2754">
                  <c:v>44209</c:v>
                </c:pt>
                <c:pt idx="2755">
                  <c:v>44210</c:v>
                </c:pt>
                <c:pt idx="2756">
                  <c:v>44211</c:v>
                </c:pt>
                <c:pt idx="2757">
                  <c:v>44214</c:v>
                </c:pt>
                <c:pt idx="2758">
                  <c:v>44215</c:v>
                </c:pt>
                <c:pt idx="2759">
                  <c:v>44216</c:v>
                </c:pt>
                <c:pt idx="2760">
                  <c:v>44217</c:v>
                </c:pt>
                <c:pt idx="2761">
                  <c:v>44218</c:v>
                </c:pt>
                <c:pt idx="2762">
                  <c:v>44221</c:v>
                </c:pt>
                <c:pt idx="2763">
                  <c:v>44222</c:v>
                </c:pt>
                <c:pt idx="2764">
                  <c:v>44223</c:v>
                </c:pt>
                <c:pt idx="2765">
                  <c:v>44224</c:v>
                </c:pt>
                <c:pt idx="2766">
                  <c:v>44225</c:v>
                </c:pt>
                <c:pt idx="2767">
                  <c:v>44228</c:v>
                </c:pt>
                <c:pt idx="2768">
                  <c:v>44229</c:v>
                </c:pt>
                <c:pt idx="2769">
                  <c:v>44230</c:v>
                </c:pt>
                <c:pt idx="2770">
                  <c:v>44231</c:v>
                </c:pt>
                <c:pt idx="2771">
                  <c:v>44232</c:v>
                </c:pt>
                <c:pt idx="2772">
                  <c:v>44235</c:v>
                </c:pt>
                <c:pt idx="2773">
                  <c:v>44236</c:v>
                </c:pt>
                <c:pt idx="2774">
                  <c:v>44237</c:v>
                </c:pt>
                <c:pt idx="2775">
                  <c:v>44238</c:v>
                </c:pt>
                <c:pt idx="2776">
                  <c:v>44239</c:v>
                </c:pt>
                <c:pt idx="2777">
                  <c:v>44242</c:v>
                </c:pt>
                <c:pt idx="2778">
                  <c:v>44243</c:v>
                </c:pt>
                <c:pt idx="2779">
                  <c:v>44244</c:v>
                </c:pt>
                <c:pt idx="2780">
                  <c:v>44245</c:v>
                </c:pt>
                <c:pt idx="2781">
                  <c:v>44246</c:v>
                </c:pt>
                <c:pt idx="2782">
                  <c:v>44249</c:v>
                </c:pt>
                <c:pt idx="2783">
                  <c:v>44250</c:v>
                </c:pt>
                <c:pt idx="2784">
                  <c:v>44251</c:v>
                </c:pt>
                <c:pt idx="2785">
                  <c:v>44252</c:v>
                </c:pt>
                <c:pt idx="2786">
                  <c:v>44253</c:v>
                </c:pt>
                <c:pt idx="2787">
                  <c:v>44256</c:v>
                </c:pt>
                <c:pt idx="2788">
                  <c:v>44257</c:v>
                </c:pt>
                <c:pt idx="2789">
                  <c:v>44258</c:v>
                </c:pt>
                <c:pt idx="2790">
                  <c:v>44259</c:v>
                </c:pt>
                <c:pt idx="2791">
                  <c:v>44260</c:v>
                </c:pt>
                <c:pt idx="2792">
                  <c:v>44263</c:v>
                </c:pt>
                <c:pt idx="2793">
                  <c:v>44264</c:v>
                </c:pt>
                <c:pt idx="2794">
                  <c:v>44265</c:v>
                </c:pt>
                <c:pt idx="2795">
                  <c:v>44266</c:v>
                </c:pt>
                <c:pt idx="2796">
                  <c:v>44267</c:v>
                </c:pt>
                <c:pt idx="2797">
                  <c:v>44270</c:v>
                </c:pt>
                <c:pt idx="2798">
                  <c:v>44271</c:v>
                </c:pt>
                <c:pt idx="2799">
                  <c:v>44272</c:v>
                </c:pt>
                <c:pt idx="2800">
                  <c:v>44273</c:v>
                </c:pt>
                <c:pt idx="2801">
                  <c:v>44274</c:v>
                </c:pt>
                <c:pt idx="2802">
                  <c:v>44277</c:v>
                </c:pt>
                <c:pt idx="2803">
                  <c:v>44278</c:v>
                </c:pt>
                <c:pt idx="2804">
                  <c:v>44279</c:v>
                </c:pt>
                <c:pt idx="2805">
                  <c:v>44280</c:v>
                </c:pt>
                <c:pt idx="2806">
                  <c:v>44281</c:v>
                </c:pt>
                <c:pt idx="2807">
                  <c:v>44284</c:v>
                </c:pt>
                <c:pt idx="2808">
                  <c:v>44285</c:v>
                </c:pt>
                <c:pt idx="2809">
                  <c:v>44286</c:v>
                </c:pt>
                <c:pt idx="2810">
                  <c:v>44292</c:v>
                </c:pt>
                <c:pt idx="2811">
                  <c:v>44293</c:v>
                </c:pt>
                <c:pt idx="2812">
                  <c:v>44294</c:v>
                </c:pt>
                <c:pt idx="2813">
                  <c:v>44295</c:v>
                </c:pt>
                <c:pt idx="2814">
                  <c:v>44298</c:v>
                </c:pt>
                <c:pt idx="2815">
                  <c:v>44299</c:v>
                </c:pt>
                <c:pt idx="2816">
                  <c:v>44300</c:v>
                </c:pt>
                <c:pt idx="2817">
                  <c:v>44301</c:v>
                </c:pt>
                <c:pt idx="2818">
                  <c:v>44302</c:v>
                </c:pt>
                <c:pt idx="2819">
                  <c:v>44305</c:v>
                </c:pt>
                <c:pt idx="2820">
                  <c:v>44306</c:v>
                </c:pt>
                <c:pt idx="2821">
                  <c:v>44307</c:v>
                </c:pt>
                <c:pt idx="2822">
                  <c:v>44308</c:v>
                </c:pt>
                <c:pt idx="2823">
                  <c:v>44309</c:v>
                </c:pt>
                <c:pt idx="2824">
                  <c:v>44312</c:v>
                </c:pt>
                <c:pt idx="2825">
                  <c:v>44313</c:v>
                </c:pt>
                <c:pt idx="2826">
                  <c:v>44314</c:v>
                </c:pt>
                <c:pt idx="2827">
                  <c:v>44315</c:v>
                </c:pt>
                <c:pt idx="2828">
                  <c:v>44319</c:v>
                </c:pt>
                <c:pt idx="2829">
                  <c:v>44320</c:v>
                </c:pt>
                <c:pt idx="2830">
                  <c:v>44321</c:v>
                </c:pt>
                <c:pt idx="2831">
                  <c:v>44322</c:v>
                </c:pt>
                <c:pt idx="2832">
                  <c:v>44323</c:v>
                </c:pt>
                <c:pt idx="2833">
                  <c:v>44326</c:v>
                </c:pt>
                <c:pt idx="2834">
                  <c:v>44327</c:v>
                </c:pt>
                <c:pt idx="2835">
                  <c:v>44328</c:v>
                </c:pt>
                <c:pt idx="2836">
                  <c:v>44333</c:v>
                </c:pt>
                <c:pt idx="2837">
                  <c:v>44334</c:v>
                </c:pt>
                <c:pt idx="2838">
                  <c:v>44335</c:v>
                </c:pt>
                <c:pt idx="2839">
                  <c:v>44336</c:v>
                </c:pt>
                <c:pt idx="2840">
                  <c:v>44337</c:v>
                </c:pt>
                <c:pt idx="2841">
                  <c:v>44341</c:v>
                </c:pt>
                <c:pt idx="2842">
                  <c:v>44342</c:v>
                </c:pt>
                <c:pt idx="2843">
                  <c:v>44343</c:v>
                </c:pt>
                <c:pt idx="2844">
                  <c:v>44344</c:v>
                </c:pt>
                <c:pt idx="2845">
                  <c:v>44347</c:v>
                </c:pt>
                <c:pt idx="2846">
                  <c:v>44348</c:v>
                </c:pt>
                <c:pt idx="2847">
                  <c:v>44349</c:v>
                </c:pt>
                <c:pt idx="2848">
                  <c:v>44350</c:v>
                </c:pt>
                <c:pt idx="2849">
                  <c:v>44351</c:v>
                </c:pt>
                <c:pt idx="2850">
                  <c:v>44354</c:v>
                </c:pt>
                <c:pt idx="2851">
                  <c:v>44355</c:v>
                </c:pt>
                <c:pt idx="2852">
                  <c:v>44356</c:v>
                </c:pt>
                <c:pt idx="2853">
                  <c:v>44357</c:v>
                </c:pt>
                <c:pt idx="2854">
                  <c:v>44358</c:v>
                </c:pt>
                <c:pt idx="2855">
                  <c:v>44361</c:v>
                </c:pt>
                <c:pt idx="2856">
                  <c:v>44362</c:v>
                </c:pt>
                <c:pt idx="2857">
                  <c:v>44363</c:v>
                </c:pt>
                <c:pt idx="2858">
                  <c:v>44364</c:v>
                </c:pt>
                <c:pt idx="2859">
                  <c:v>44365</c:v>
                </c:pt>
                <c:pt idx="2860">
                  <c:v>44368</c:v>
                </c:pt>
                <c:pt idx="2861">
                  <c:v>44369</c:v>
                </c:pt>
                <c:pt idx="2862">
                  <c:v>44370</c:v>
                </c:pt>
                <c:pt idx="2863">
                  <c:v>44371</c:v>
                </c:pt>
                <c:pt idx="2864">
                  <c:v>44372</c:v>
                </c:pt>
                <c:pt idx="2865">
                  <c:v>44375</c:v>
                </c:pt>
                <c:pt idx="2866">
                  <c:v>44376</c:v>
                </c:pt>
                <c:pt idx="2867">
                  <c:v>44377</c:v>
                </c:pt>
                <c:pt idx="2868">
                  <c:v>44378</c:v>
                </c:pt>
                <c:pt idx="2869">
                  <c:v>44379</c:v>
                </c:pt>
                <c:pt idx="2870">
                  <c:v>44382</c:v>
                </c:pt>
                <c:pt idx="2871">
                  <c:v>44383</c:v>
                </c:pt>
                <c:pt idx="2872">
                  <c:v>44384</c:v>
                </c:pt>
                <c:pt idx="2873">
                  <c:v>44385</c:v>
                </c:pt>
                <c:pt idx="2874">
                  <c:v>44386</c:v>
                </c:pt>
                <c:pt idx="2875">
                  <c:v>44389</c:v>
                </c:pt>
                <c:pt idx="2876">
                  <c:v>44390</c:v>
                </c:pt>
                <c:pt idx="2877">
                  <c:v>44391</c:v>
                </c:pt>
                <c:pt idx="2878">
                  <c:v>44392</c:v>
                </c:pt>
                <c:pt idx="2879">
                  <c:v>44393</c:v>
                </c:pt>
                <c:pt idx="2880">
                  <c:v>44396</c:v>
                </c:pt>
                <c:pt idx="2881">
                  <c:v>44397</c:v>
                </c:pt>
                <c:pt idx="2882">
                  <c:v>44398</c:v>
                </c:pt>
                <c:pt idx="2883">
                  <c:v>44399</c:v>
                </c:pt>
                <c:pt idx="2884">
                  <c:v>44400</c:v>
                </c:pt>
                <c:pt idx="2885">
                  <c:v>44403</c:v>
                </c:pt>
                <c:pt idx="2886">
                  <c:v>44404</c:v>
                </c:pt>
                <c:pt idx="2887">
                  <c:v>44405</c:v>
                </c:pt>
                <c:pt idx="2888">
                  <c:v>44406</c:v>
                </c:pt>
                <c:pt idx="2889">
                  <c:v>44407</c:v>
                </c:pt>
                <c:pt idx="2890">
                  <c:v>44410</c:v>
                </c:pt>
                <c:pt idx="2891">
                  <c:v>44411</c:v>
                </c:pt>
                <c:pt idx="2892">
                  <c:v>44412</c:v>
                </c:pt>
                <c:pt idx="2893">
                  <c:v>44413</c:v>
                </c:pt>
                <c:pt idx="2894">
                  <c:v>44414</c:v>
                </c:pt>
                <c:pt idx="2895">
                  <c:v>44417</c:v>
                </c:pt>
                <c:pt idx="2896">
                  <c:v>44418</c:v>
                </c:pt>
                <c:pt idx="2897">
                  <c:v>44419</c:v>
                </c:pt>
                <c:pt idx="2898">
                  <c:v>44420</c:v>
                </c:pt>
                <c:pt idx="2899">
                  <c:v>44421</c:v>
                </c:pt>
                <c:pt idx="2900">
                  <c:v>44424</c:v>
                </c:pt>
                <c:pt idx="2901">
                  <c:v>44425</c:v>
                </c:pt>
                <c:pt idx="2902">
                  <c:v>44426</c:v>
                </c:pt>
                <c:pt idx="2903">
                  <c:v>44427</c:v>
                </c:pt>
                <c:pt idx="2904">
                  <c:v>44428</c:v>
                </c:pt>
                <c:pt idx="2905">
                  <c:v>44431</c:v>
                </c:pt>
                <c:pt idx="2906">
                  <c:v>44432</c:v>
                </c:pt>
                <c:pt idx="2907">
                  <c:v>44433</c:v>
                </c:pt>
                <c:pt idx="2908">
                  <c:v>44434</c:v>
                </c:pt>
                <c:pt idx="2909">
                  <c:v>44435</c:v>
                </c:pt>
                <c:pt idx="2910">
                  <c:v>44438</c:v>
                </c:pt>
                <c:pt idx="2911">
                  <c:v>44439</c:v>
                </c:pt>
                <c:pt idx="2912">
                  <c:v>44440</c:v>
                </c:pt>
                <c:pt idx="2913">
                  <c:v>44441</c:v>
                </c:pt>
                <c:pt idx="2914">
                  <c:v>44442</c:v>
                </c:pt>
                <c:pt idx="2915">
                  <c:v>44445</c:v>
                </c:pt>
                <c:pt idx="2916">
                  <c:v>44446</c:v>
                </c:pt>
                <c:pt idx="2917">
                  <c:v>44447</c:v>
                </c:pt>
                <c:pt idx="2918">
                  <c:v>44448</c:v>
                </c:pt>
                <c:pt idx="2919">
                  <c:v>44449</c:v>
                </c:pt>
                <c:pt idx="2920">
                  <c:v>44452</c:v>
                </c:pt>
                <c:pt idx="2921">
                  <c:v>44453</c:v>
                </c:pt>
                <c:pt idx="2922">
                  <c:v>44454</c:v>
                </c:pt>
                <c:pt idx="2923">
                  <c:v>44455</c:v>
                </c:pt>
                <c:pt idx="2924">
                  <c:v>44456</c:v>
                </c:pt>
                <c:pt idx="2925">
                  <c:v>44459</c:v>
                </c:pt>
                <c:pt idx="2926">
                  <c:v>44460</c:v>
                </c:pt>
                <c:pt idx="2927">
                  <c:v>44461</c:v>
                </c:pt>
                <c:pt idx="2928">
                  <c:v>44462</c:v>
                </c:pt>
                <c:pt idx="2929">
                  <c:v>44463</c:v>
                </c:pt>
                <c:pt idx="2930">
                  <c:v>44466</c:v>
                </c:pt>
                <c:pt idx="2931">
                  <c:v>44467</c:v>
                </c:pt>
                <c:pt idx="2932">
                  <c:v>44468</c:v>
                </c:pt>
                <c:pt idx="2933">
                  <c:v>44469</c:v>
                </c:pt>
                <c:pt idx="2934">
                  <c:v>44470</c:v>
                </c:pt>
                <c:pt idx="2935">
                  <c:v>44473</c:v>
                </c:pt>
                <c:pt idx="2936">
                  <c:v>44474</c:v>
                </c:pt>
                <c:pt idx="2937">
                  <c:v>44475</c:v>
                </c:pt>
                <c:pt idx="2938">
                  <c:v>44476</c:v>
                </c:pt>
                <c:pt idx="2939">
                  <c:v>44477</c:v>
                </c:pt>
                <c:pt idx="2940">
                  <c:v>44480</c:v>
                </c:pt>
                <c:pt idx="2941">
                  <c:v>44481</c:v>
                </c:pt>
                <c:pt idx="2942">
                  <c:v>44482</c:v>
                </c:pt>
                <c:pt idx="2943">
                  <c:v>44483</c:v>
                </c:pt>
                <c:pt idx="2944">
                  <c:v>44484</c:v>
                </c:pt>
                <c:pt idx="2945">
                  <c:v>44487</c:v>
                </c:pt>
                <c:pt idx="2946">
                  <c:v>44488</c:v>
                </c:pt>
                <c:pt idx="2947">
                  <c:v>44489</c:v>
                </c:pt>
                <c:pt idx="2948">
                  <c:v>44490</c:v>
                </c:pt>
                <c:pt idx="2949">
                  <c:v>44491</c:v>
                </c:pt>
                <c:pt idx="2950">
                  <c:v>44494</c:v>
                </c:pt>
                <c:pt idx="2951">
                  <c:v>44495</c:v>
                </c:pt>
                <c:pt idx="2952">
                  <c:v>44496</c:v>
                </c:pt>
                <c:pt idx="2953">
                  <c:v>44497</c:v>
                </c:pt>
                <c:pt idx="2954">
                  <c:v>44498</c:v>
                </c:pt>
                <c:pt idx="2955">
                  <c:v>44501</c:v>
                </c:pt>
                <c:pt idx="2956">
                  <c:v>44502</c:v>
                </c:pt>
                <c:pt idx="2957">
                  <c:v>44503</c:v>
                </c:pt>
                <c:pt idx="2958">
                  <c:v>44504</c:v>
                </c:pt>
                <c:pt idx="2959">
                  <c:v>44505</c:v>
                </c:pt>
                <c:pt idx="2960">
                  <c:v>44508</c:v>
                </c:pt>
                <c:pt idx="2961">
                  <c:v>44509</c:v>
                </c:pt>
                <c:pt idx="2962">
                  <c:v>44510</c:v>
                </c:pt>
                <c:pt idx="2963">
                  <c:v>44511</c:v>
                </c:pt>
                <c:pt idx="2964">
                  <c:v>44512</c:v>
                </c:pt>
                <c:pt idx="2965">
                  <c:v>44515</c:v>
                </c:pt>
                <c:pt idx="2966">
                  <c:v>44516</c:v>
                </c:pt>
                <c:pt idx="2967">
                  <c:v>44517</c:v>
                </c:pt>
                <c:pt idx="2968">
                  <c:v>44518</c:v>
                </c:pt>
                <c:pt idx="2969">
                  <c:v>44519</c:v>
                </c:pt>
                <c:pt idx="2970">
                  <c:v>44522</c:v>
                </c:pt>
                <c:pt idx="2971">
                  <c:v>44523</c:v>
                </c:pt>
                <c:pt idx="2972">
                  <c:v>44524</c:v>
                </c:pt>
                <c:pt idx="2973">
                  <c:v>44525</c:v>
                </c:pt>
                <c:pt idx="2974">
                  <c:v>44526</c:v>
                </c:pt>
                <c:pt idx="2975">
                  <c:v>44529</c:v>
                </c:pt>
                <c:pt idx="2976">
                  <c:v>44530</c:v>
                </c:pt>
                <c:pt idx="2977">
                  <c:v>44531</c:v>
                </c:pt>
                <c:pt idx="2978">
                  <c:v>44532</c:v>
                </c:pt>
                <c:pt idx="2979">
                  <c:v>44533</c:v>
                </c:pt>
                <c:pt idx="2980">
                  <c:v>44536</c:v>
                </c:pt>
                <c:pt idx="2981">
                  <c:v>44537</c:v>
                </c:pt>
                <c:pt idx="2982">
                  <c:v>44538</c:v>
                </c:pt>
                <c:pt idx="2983">
                  <c:v>44539</c:v>
                </c:pt>
                <c:pt idx="2984">
                  <c:v>44540</c:v>
                </c:pt>
                <c:pt idx="2985">
                  <c:v>44543</c:v>
                </c:pt>
                <c:pt idx="2986">
                  <c:v>44544</c:v>
                </c:pt>
                <c:pt idx="2987">
                  <c:v>44545</c:v>
                </c:pt>
                <c:pt idx="2988">
                  <c:v>44546</c:v>
                </c:pt>
                <c:pt idx="2989">
                  <c:v>44547</c:v>
                </c:pt>
                <c:pt idx="2990">
                  <c:v>44550</c:v>
                </c:pt>
                <c:pt idx="2991">
                  <c:v>44551</c:v>
                </c:pt>
                <c:pt idx="2992">
                  <c:v>44552</c:v>
                </c:pt>
                <c:pt idx="2993">
                  <c:v>44553</c:v>
                </c:pt>
                <c:pt idx="2994">
                  <c:v>44557</c:v>
                </c:pt>
                <c:pt idx="2995">
                  <c:v>44558</c:v>
                </c:pt>
                <c:pt idx="2996">
                  <c:v>44559</c:v>
                </c:pt>
                <c:pt idx="2997">
                  <c:v>44560</c:v>
                </c:pt>
                <c:pt idx="2998">
                  <c:v>44564</c:v>
                </c:pt>
                <c:pt idx="2999">
                  <c:v>44565</c:v>
                </c:pt>
                <c:pt idx="3000">
                  <c:v>44566</c:v>
                </c:pt>
                <c:pt idx="3001">
                  <c:v>44567</c:v>
                </c:pt>
                <c:pt idx="3002">
                  <c:v>44568</c:v>
                </c:pt>
                <c:pt idx="3003">
                  <c:v>44571</c:v>
                </c:pt>
                <c:pt idx="3004">
                  <c:v>44572</c:v>
                </c:pt>
                <c:pt idx="3005">
                  <c:v>44573</c:v>
                </c:pt>
                <c:pt idx="3006">
                  <c:v>44574</c:v>
                </c:pt>
                <c:pt idx="3007">
                  <c:v>44575</c:v>
                </c:pt>
                <c:pt idx="3008">
                  <c:v>44578</c:v>
                </c:pt>
                <c:pt idx="3009">
                  <c:v>44579</c:v>
                </c:pt>
                <c:pt idx="3010">
                  <c:v>44580</c:v>
                </c:pt>
                <c:pt idx="3011">
                  <c:v>44581</c:v>
                </c:pt>
                <c:pt idx="3012">
                  <c:v>44582</c:v>
                </c:pt>
                <c:pt idx="3013">
                  <c:v>44585</c:v>
                </c:pt>
                <c:pt idx="3014">
                  <c:v>44586</c:v>
                </c:pt>
                <c:pt idx="3015">
                  <c:v>44587</c:v>
                </c:pt>
                <c:pt idx="3016">
                  <c:v>44588</c:v>
                </c:pt>
                <c:pt idx="3017">
                  <c:v>44589</c:v>
                </c:pt>
                <c:pt idx="3018">
                  <c:v>44592</c:v>
                </c:pt>
                <c:pt idx="3019">
                  <c:v>44593</c:v>
                </c:pt>
                <c:pt idx="3020">
                  <c:v>44594</c:v>
                </c:pt>
                <c:pt idx="3021">
                  <c:v>44595</c:v>
                </c:pt>
                <c:pt idx="3022">
                  <c:v>44596</c:v>
                </c:pt>
                <c:pt idx="3023">
                  <c:v>44599</c:v>
                </c:pt>
                <c:pt idx="3024">
                  <c:v>44600</c:v>
                </c:pt>
                <c:pt idx="3025">
                  <c:v>44601</c:v>
                </c:pt>
                <c:pt idx="3026">
                  <c:v>44602</c:v>
                </c:pt>
                <c:pt idx="3027">
                  <c:v>44603</c:v>
                </c:pt>
                <c:pt idx="3028">
                  <c:v>44606</c:v>
                </c:pt>
                <c:pt idx="3029">
                  <c:v>44607</c:v>
                </c:pt>
                <c:pt idx="3030">
                  <c:v>44608</c:v>
                </c:pt>
                <c:pt idx="3031">
                  <c:v>44609</c:v>
                </c:pt>
                <c:pt idx="3032">
                  <c:v>44610</c:v>
                </c:pt>
                <c:pt idx="3033">
                  <c:v>44613</c:v>
                </c:pt>
                <c:pt idx="3034">
                  <c:v>44614</c:v>
                </c:pt>
                <c:pt idx="3035">
                  <c:v>44615</c:v>
                </c:pt>
                <c:pt idx="3036">
                  <c:v>44616</c:v>
                </c:pt>
                <c:pt idx="3037">
                  <c:v>44617</c:v>
                </c:pt>
                <c:pt idx="3038">
                  <c:v>44620</c:v>
                </c:pt>
                <c:pt idx="3039">
                  <c:v>44621</c:v>
                </c:pt>
                <c:pt idx="3040">
                  <c:v>44622</c:v>
                </c:pt>
                <c:pt idx="3041">
                  <c:v>44623</c:v>
                </c:pt>
                <c:pt idx="3042">
                  <c:v>44624</c:v>
                </c:pt>
                <c:pt idx="3043">
                  <c:v>44627</c:v>
                </c:pt>
                <c:pt idx="3044">
                  <c:v>44628</c:v>
                </c:pt>
                <c:pt idx="3045">
                  <c:v>44629</c:v>
                </c:pt>
                <c:pt idx="3046">
                  <c:v>44630</c:v>
                </c:pt>
                <c:pt idx="3047">
                  <c:v>44631</c:v>
                </c:pt>
                <c:pt idx="3048">
                  <c:v>44634</c:v>
                </c:pt>
                <c:pt idx="3049">
                  <c:v>44635</c:v>
                </c:pt>
                <c:pt idx="3050">
                  <c:v>44636</c:v>
                </c:pt>
                <c:pt idx="3051">
                  <c:v>44637</c:v>
                </c:pt>
                <c:pt idx="3052">
                  <c:v>44638</c:v>
                </c:pt>
                <c:pt idx="3053">
                  <c:v>44641</c:v>
                </c:pt>
                <c:pt idx="3054">
                  <c:v>44642</c:v>
                </c:pt>
                <c:pt idx="3055">
                  <c:v>44643</c:v>
                </c:pt>
                <c:pt idx="3056">
                  <c:v>44644</c:v>
                </c:pt>
                <c:pt idx="3057">
                  <c:v>44645</c:v>
                </c:pt>
                <c:pt idx="3058">
                  <c:v>44648</c:v>
                </c:pt>
                <c:pt idx="3059">
                  <c:v>44649</c:v>
                </c:pt>
                <c:pt idx="3060">
                  <c:v>44650</c:v>
                </c:pt>
                <c:pt idx="3061">
                  <c:v>44651</c:v>
                </c:pt>
                <c:pt idx="3062">
                  <c:v>44652</c:v>
                </c:pt>
                <c:pt idx="3063">
                  <c:v>44655</c:v>
                </c:pt>
                <c:pt idx="3064">
                  <c:v>44656</c:v>
                </c:pt>
                <c:pt idx="3065">
                  <c:v>44657</c:v>
                </c:pt>
                <c:pt idx="3066">
                  <c:v>44658</c:v>
                </c:pt>
                <c:pt idx="3067">
                  <c:v>44659</c:v>
                </c:pt>
                <c:pt idx="3068">
                  <c:v>44662</c:v>
                </c:pt>
                <c:pt idx="3069">
                  <c:v>44663</c:v>
                </c:pt>
                <c:pt idx="3070">
                  <c:v>44664</c:v>
                </c:pt>
                <c:pt idx="3071">
                  <c:v>44670</c:v>
                </c:pt>
                <c:pt idx="3072">
                  <c:v>44671</c:v>
                </c:pt>
                <c:pt idx="3073">
                  <c:v>44672</c:v>
                </c:pt>
                <c:pt idx="3074">
                  <c:v>44673</c:v>
                </c:pt>
                <c:pt idx="3075">
                  <c:v>44676</c:v>
                </c:pt>
                <c:pt idx="3076">
                  <c:v>44677</c:v>
                </c:pt>
                <c:pt idx="3077">
                  <c:v>44678</c:v>
                </c:pt>
                <c:pt idx="3078">
                  <c:v>44679</c:v>
                </c:pt>
                <c:pt idx="3079">
                  <c:v>44680</c:v>
                </c:pt>
                <c:pt idx="3080">
                  <c:v>44683</c:v>
                </c:pt>
                <c:pt idx="3081">
                  <c:v>44684</c:v>
                </c:pt>
                <c:pt idx="3082">
                  <c:v>44685</c:v>
                </c:pt>
                <c:pt idx="3083">
                  <c:v>44686</c:v>
                </c:pt>
                <c:pt idx="3084">
                  <c:v>44687</c:v>
                </c:pt>
                <c:pt idx="3085">
                  <c:v>44690</c:v>
                </c:pt>
                <c:pt idx="3086">
                  <c:v>44691</c:v>
                </c:pt>
                <c:pt idx="3087">
                  <c:v>44692</c:v>
                </c:pt>
                <c:pt idx="3088">
                  <c:v>44693</c:v>
                </c:pt>
                <c:pt idx="3089">
                  <c:v>44697</c:v>
                </c:pt>
                <c:pt idx="3090">
                  <c:v>44698</c:v>
                </c:pt>
                <c:pt idx="3091">
                  <c:v>44699</c:v>
                </c:pt>
                <c:pt idx="3092">
                  <c:v>44700</c:v>
                </c:pt>
                <c:pt idx="3093">
                  <c:v>44701</c:v>
                </c:pt>
                <c:pt idx="3094">
                  <c:v>44704</c:v>
                </c:pt>
                <c:pt idx="3095">
                  <c:v>44705</c:v>
                </c:pt>
                <c:pt idx="3096">
                  <c:v>44706</c:v>
                </c:pt>
                <c:pt idx="3097">
                  <c:v>44711</c:v>
                </c:pt>
                <c:pt idx="3098">
                  <c:v>44712</c:v>
                </c:pt>
                <c:pt idx="3099">
                  <c:v>44713</c:v>
                </c:pt>
                <c:pt idx="3100">
                  <c:v>44714</c:v>
                </c:pt>
                <c:pt idx="3101">
                  <c:v>44715</c:v>
                </c:pt>
                <c:pt idx="3102">
                  <c:v>44719</c:v>
                </c:pt>
                <c:pt idx="3103">
                  <c:v>44720</c:v>
                </c:pt>
                <c:pt idx="3104">
                  <c:v>44721</c:v>
                </c:pt>
                <c:pt idx="3105">
                  <c:v>44722</c:v>
                </c:pt>
                <c:pt idx="3106">
                  <c:v>44725</c:v>
                </c:pt>
                <c:pt idx="3107">
                  <c:v>44726</c:v>
                </c:pt>
                <c:pt idx="3108">
                  <c:v>44727</c:v>
                </c:pt>
                <c:pt idx="3109">
                  <c:v>44728</c:v>
                </c:pt>
                <c:pt idx="3110">
                  <c:v>44729</c:v>
                </c:pt>
                <c:pt idx="3111">
                  <c:v>44732</c:v>
                </c:pt>
                <c:pt idx="3112">
                  <c:v>44733</c:v>
                </c:pt>
                <c:pt idx="3113">
                  <c:v>44734</c:v>
                </c:pt>
                <c:pt idx="3114">
                  <c:v>44735</c:v>
                </c:pt>
                <c:pt idx="3115">
                  <c:v>44736</c:v>
                </c:pt>
                <c:pt idx="3116">
                  <c:v>44739</c:v>
                </c:pt>
                <c:pt idx="3117">
                  <c:v>44740</c:v>
                </c:pt>
                <c:pt idx="3118">
                  <c:v>44741</c:v>
                </c:pt>
                <c:pt idx="3119">
                  <c:v>44742</c:v>
                </c:pt>
                <c:pt idx="3120">
                  <c:v>44743</c:v>
                </c:pt>
                <c:pt idx="3121">
                  <c:v>44746</c:v>
                </c:pt>
                <c:pt idx="3122">
                  <c:v>44747</c:v>
                </c:pt>
                <c:pt idx="3123">
                  <c:v>44748</c:v>
                </c:pt>
                <c:pt idx="3124">
                  <c:v>44749</c:v>
                </c:pt>
                <c:pt idx="3125">
                  <c:v>44750</c:v>
                </c:pt>
                <c:pt idx="3126">
                  <c:v>44753</c:v>
                </c:pt>
                <c:pt idx="3127">
                  <c:v>44754</c:v>
                </c:pt>
                <c:pt idx="3128">
                  <c:v>44755</c:v>
                </c:pt>
                <c:pt idx="3129">
                  <c:v>44756</c:v>
                </c:pt>
                <c:pt idx="3130">
                  <c:v>44757</c:v>
                </c:pt>
                <c:pt idx="3131">
                  <c:v>44760</c:v>
                </c:pt>
                <c:pt idx="3132">
                  <c:v>44761</c:v>
                </c:pt>
                <c:pt idx="3133">
                  <c:v>44762</c:v>
                </c:pt>
                <c:pt idx="3134">
                  <c:v>44763</c:v>
                </c:pt>
                <c:pt idx="3135">
                  <c:v>44764</c:v>
                </c:pt>
                <c:pt idx="3136">
                  <c:v>44767</c:v>
                </c:pt>
                <c:pt idx="3137">
                  <c:v>44768</c:v>
                </c:pt>
                <c:pt idx="3138">
                  <c:v>44769</c:v>
                </c:pt>
                <c:pt idx="3139">
                  <c:v>44770</c:v>
                </c:pt>
                <c:pt idx="3140">
                  <c:v>44771</c:v>
                </c:pt>
                <c:pt idx="3141">
                  <c:v>44774</c:v>
                </c:pt>
                <c:pt idx="3142">
                  <c:v>44775</c:v>
                </c:pt>
                <c:pt idx="3143">
                  <c:v>44776</c:v>
                </c:pt>
                <c:pt idx="3144">
                  <c:v>44777</c:v>
                </c:pt>
                <c:pt idx="3145">
                  <c:v>44778</c:v>
                </c:pt>
                <c:pt idx="3146">
                  <c:v>44781</c:v>
                </c:pt>
                <c:pt idx="3147">
                  <c:v>44782</c:v>
                </c:pt>
                <c:pt idx="3148">
                  <c:v>44783</c:v>
                </c:pt>
                <c:pt idx="3149">
                  <c:v>44784</c:v>
                </c:pt>
                <c:pt idx="3150">
                  <c:v>44785</c:v>
                </c:pt>
                <c:pt idx="3151">
                  <c:v>44788</c:v>
                </c:pt>
                <c:pt idx="3152">
                  <c:v>44789</c:v>
                </c:pt>
                <c:pt idx="3153">
                  <c:v>44790</c:v>
                </c:pt>
                <c:pt idx="3154">
                  <c:v>44791</c:v>
                </c:pt>
                <c:pt idx="3155">
                  <c:v>44792</c:v>
                </c:pt>
                <c:pt idx="3156">
                  <c:v>44795</c:v>
                </c:pt>
                <c:pt idx="3157">
                  <c:v>44796</c:v>
                </c:pt>
                <c:pt idx="3158">
                  <c:v>44797</c:v>
                </c:pt>
                <c:pt idx="3159">
                  <c:v>44798</c:v>
                </c:pt>
                <c:pt idx="3160">
                  <c:v>44799</c:v>
                </c:pt>
                <c:pt idx="3161">
                  <c:v>44802</c:v>
                </c:pt>
                <c:pt idx="3162">
                  <c:v>44803</c:v>
                </c:pt>
                <c:pt idx="3163">
                  <c:v>44804</c:v>
                </c:pt>
                <c:pt idx="3164">
                  <c:v>44805</c:v>
                </c:pt>
                <c:pt idx="3165">
                  <c:v>44806</c:v>
                </c:pt>
                <c:pt idx="3166">
                  <c:v>44809</c:v>
                </c:pt>
                <c:pt idx="3167">
                  <c:v>44810</c:v>
                </c:pt>
                <c:pt idx="3168">
                  <c:v>44811</c:v>
                </c:pt>
                <c:pt idx="3169">
                  <c:v>44812</c:v>
                </c:pt>
                <c:pt idx="3170">
                  <c:v>44813</c:v>
                </c:pt>
                <c:pt idx="3171">
                  <c:v>44816</c:v>
                </c:pt>
                <c:pt idx="3172">
                  <c:v>44817</c:v>
                </c:pt>
                <c:pt idx="3173">
                  <c:v>44818</c:v>
                </c:pt>
                <c:pt idx="3174">
                  <c:v>44819</c:v>
                </c:pt>
                <c:pt idx="3175">
                  <c:v>44820</c:v>
                </c:pt>
                <c:pt idx="3176">
                  <c:v>44823</c:v>
                </c:pt>
                <c:pt idx="3177">
                  <c:v>44824</c:v>
                </c:pt>
                <c:pt idx="3178">
                  <c:v>44825</c:v>
                </c:pt>
                <c:pt idx="3179">
                  <c:v>44826</c:v>
                </c:pt>
                <c:pt idx="3180">
                  <c:v>44827</c:v>
                </c:pt>
                <c:pt idx="3181">
                  <c:v>44830</c:v>
                </c:pt>
                <c:pt idx="3182">
                  <c:v>44831</c:v>
                </c:pt>
                <c:pt idx="3183">
                  <c:v>44832</c:v>
                </c:pt>
                <c:pt idx="3184">
                  <c:v>44833</c:v>
                </c:pt>
                <c:pt idx="3185">
                  <c:v>44834</c:v>
                </c:pt>
                <c:pt idx="3186">
                  <c:v>44837</c:v>
                </c:pt>
                <c:pt idx="3187">
                  <c:v>44838</c:v>
                </c:pt>
                <c:pt idx="3188">
                  <c:v>44839</c:v>
                </c:pt>
                <c:pt idx="3189">
                  <c:v>44840</c:v>
                </c:pt>
                <c:pt idx="3190">
                  <c:v>44841</c:v>
                </c:pt>
                <c:pt idx="3191">
                  <c:v>44844</c:v>
                </c:pt>
                <c:pt idx="3192">
                  <c:v>44845</c:v>
                </c:pt>
                <c:pt idx="3193">
                  <c:v>44846</c:v>
                </c:pt>
                <c:pt idx="3194">
                  <c:v>44847</c:v>
                </c:pt>
                <c:pt idx="3195">
                  <c:v>44848</c:v>
                </c:pt>
                <c:pt idx="3196">
                  <c:v>44851</c:v>
                </c:pt>
                <c:pt idx="3197">
                  <c:v>44852</c:v>
                </c:pt>
                <c:pt idx="3198">
                  <c:v>44853</c:v>
                </c:pt>
                <c:pt idx="3199">
                  <c:v>44854</c:v>
                </c:pt>
                <c:pt idx="3200">
                  <c:v>44855</c:v>
                </c:pt>
                <c:pt idx="3201">
                  <c:v>44858</c:v>
                </c:pt>
                <c:pt idx="3202">
                  <c:v>44859</c:v>
                </c:pt>
                <c:pt idx="3203">
                  <c:v>44860</c:v>
                </c:pt>
                <c:pt idx="3204">
                  <c:v>44861</c:v>
                </c:pt>
                <c:pt idx="3205">
                  <c:v>44862</c:v>
                </c:pt>
                <c:pt idx="3206">
                  <c:v>44865</c:v>
                </c:pt>
                <c:pt idx="3207">
                  <c:v>44866</c:v>
                </c:pt>
                <c:pt idx="3208">
                  <c:v>44867</c:v>
                </c:pt>
                <c:pt idx="3209">
                  <c:v>44868</c:v>
                </c:pt>
                <c:pt idx="3210">
                  <c:v>44869</c:v>
                </c:pt>
                <c:pt idx="3211">
                  <c:v>44872</c:v>
                </c:pt>
                <c:pt idx="3212">
                  <c:v>44873</c:v>
                </c:pt>
                <c:pt idx="3213">
                  <c:v>44874</c:v>
                </c:pt>
                <c:pt idx="3214">
                  <c:v>44875</c:v>
                </c:pt>
                <c:pt idx="3215">
                  <c:v>44876</c:v>
                </c:pt>
                <c:pt idx="3216">
                  <c:v>44879</c:v>
                </c:pt>
                <c:pt idx="3217">
                  <c:v>44880</c:v>
                </c:pt>
                <c:pt idx="3218">
                  <c:v>44881</c:v>
                </c:pt>
                <c:pt idx="3219">
                  <c:v>44882</c:v>
                </c:pt>
                <c:pt idx="3220">
                  <c:v>44883</c:v>
                </c:pt>
                <c:pt idx="3221">
                  <c:v>44886</c:v>
                </c:pt>
                <c:pt idx="3222">
                  <c:v>44887</c:v>
                </c:pt>
                <c:pt idx="3223">
                  <c:v>44888</c:v>
                </c:pt>
                <c:pt idx="3224">
                  <c:v>44889</c:v>
                </c:pt>
                <c:pt idx="3225">
                  <c:v>44890</c:v>
                </c:pt>
                <c:pt idx="3226">
                  <c:v>44893</c:v>
                </c:pt>
                <c:pt idx="3227">
                  <c:v>44894</c:v>
                </c:pt>
                <c:pt idx="3228">
                  <c:v>44895</c:v>
                </c:pt>
                <c:pt idx="3229">
                  <c:v>44896</c:v>
                </c:pt>
                <c:pt idx="3230">
                  <c:v>44897</c:v>
                </c:pt>
                <c:pt idx="3231">
                  <c:v>44900</c:v>
                </c:pt>
                <c:pt idx="3232">
                  <c:v>44901</c:v>
                </c:pt>
                <c:pt idx="3233">
                  <c:v>44902</c:v>
                </c:pt>
                <c:pt idx="3234">
                  <c:v>44903</c:v>
                </c:pt>
                <c:pt idx="3235">
                  <c:v>44904</c:v>
                </c:pt>
                <c:pt idx="3236">
                  <c:v>44907</c:v>
                </c:pt>
                <c:pt idx="3237">
                  <c:v>44908</c:v>
                </c:pt>
                <c:pt idx="3238">
                  <c:v>44909</c:v>
                </c:pt>
                <c:pt idx="3239">
                  <c:v>44910</c:v>
                </c:pt>
                <c:pt idx="3240">
                  <c:v>44911</c:v>
                </c:pt>
                <c:pt idx="3241">
                  <c:v>44914</c:v>
                </c:pt>
                <c:pt idx="3242">
                  <c:v>44915</c:v>
                </c:pt>
                <c:pt idx="3243">
                  <c:v>44916</c:v>
                </c:pt>
                <c:pt idx="3244">
                  <c:v>44917</c:v>
                </c:pt>
                <c:pt idx="3245">
                  <c:v>44918</c:v>
                </c:pt>
                <c:pt idx="3246">
                  <c:v>44922</c:v>
                </c:pt>
                <c:pt idx="3247">
                  <c:v>44923</c:v>
                </c:pt>
                <c:pt idx="3248">
                  <c:v>44924</c:v>
                </c:pt>
                <c:pt idx="3249">
                  <c:v>44925</c:v>
                </c:pt>
                <c:pt idx="3250">
                  <c:v>44928</c:v>
                </c:pt>
                <c:pt idx="3251">
                  <c:v>44929</c:v>
                </c:pt>
                <c:pt idx="3252">
                  <c:v>44930</c:v>
                </c:pt>
                <c:pt idx="3253">
                  <c:v>44931</c:v>
                </c:pt>
                <c:pt idx="3254">
                  <c:v>44932</c:v>
                </c:pt>
                <c:pt idx="3255">
                  <c:v>44935</c:v>
                </c:pt>
                <c:pt idx="3256">
                  <c:v>44936</c:v>
                </c:pt>
                <c:pt idx="3257">
                  <c:v>44937</c:v>
                </c:pt>
                <c:pt idx="3258">
                  <c:v>44938</c:v>
                </c:pt>
                <c:pt idx="3259">
                  <c:v>44939</c:v>
                </c:pt>
                <c:pt idx="3260">
                  <c:v>44942</c:v>
                </c:pt>
                <c:pt idx="3261">
                  <c:v>44943</c:v>
                </c:pt>
                <c:pt idx="3262">
                  <c:v>44944</c:v>
                </c:pt>
                <c:pt idx="3263">
                  <c:v>44945</c:v>
                </c:pt>
                <c:pt idx="3264">
                  <c:v>44946</c:v>
                </c:pt>
                <c:pt idx="3265">
                  <c:v>44949</c:v>
                </c:pt>
                <c:pt idx="3266">
                  <c:v>44950</c:v>
                </c:pt>
                <c:pt idx="3267">
                  <c:v>44951</c:v>
                </c:pt>
                <c:pt idx="3268">
                  <c:v>44952</c:v>
                </c:pt>
                <c:pt idx="3269">
                  <c:v>44953</c:v>
                </c:pt>
                <c:pt idx="3270">
                  <c:v>44956</c:v>
                </c:pt>
                <c:pt idx="3271">
                  <c:v>44957</c:v>
                </c:pt>
                <c:pt idx="3272">
                  <c:v>44958</c:v>
                </c:pt>
                <c:pt idx="3273">
                  <c:v>44959</c:v>
                </c:pt>
                <c:pt idx="3274">
                  <c:v>44960</c:v>
                </c:pt>
                <c:pt idx="3275">
                  <c:v>44963</c:v>
                </c:pt>
                <c:pt idx="3276">
                  <c:v>44964</c:v>
                </c:pt>
                <c:pt idx="3277">
                  <c:v>44965</c:v>
                </c:pt>
                <c:pt idx="3278">
                  <c:v>44966</c:v>
                </c:pt>
                <c:pt idx="3279">
                  <c:v>44967</c:v>
                </c:pt>
                <c:pt idx="3280">
                  <c:v>44970</c:v>
                </c:pt>
                <c:pt idx="3281">
                  <c:v>44971</c:v>
                </c:pt>
                <c:pt idx="3282">
                  <c:v>44972</c:v>
                </c:pt>
                <c:pt idx="3283">
                  <c:v>44973</c:v>
                </c:pt>
                <c:pt idx="3284">
                  <c:v>44974</c:v>
                </c:pt>
                <c:pt idx="3285">
                  <c:v>44977</c:v>
                </c:pt>
                <c:pt idx="3286">
                  <c:v>44978</c:v>
                </c:pt>
                <c:pt idx="3287">
                  <c:v>44979</c:v>
                </c:pt>
                <c:pt idx="3288">
                  <c:v>44980</c:v>
                </c:pt>
                <c:pt idx="3289">
                  <c:v>44981</c:v>
                </c:pt>
                <c:pt idx="3290">
                  <c:v>44984</c:v>
                </c:pt>
                <c:pt idx="3291">
                  <c:v>44985</c:v>
                </c:pt>
                <c:pt idx="3292">
                  <c:v>44986</c:v>
                </c:pt>
                <c:pt idx="3293">
                  <c:v>44987</c:v>
                </c:pt>
                <c:pt idx="3294">
                  <c:v>44988</c:v>
                </c:pt>
                <c:pt idx="3295">
                  <c:v>44991</c:v>
                </c:pt>
                <c:pt idx="3296">
                  <c:v>44992</c:v>
                </c:pt>
                <c:pt idx="3297">
                  <c:v>44993</c:v>
                </c:pt>
                <c:pt idx="3298">
                  <c:v>44994</c:v>
                </c:pt>
                <c:pt idx="3299">
                  <c:v>44995</c:v>
                </c:pt>
                <c:pt idx="3300">
                  <c:v>44998</c:v>
                </c:pt>
                <c:pt idx="3301">
                  <c:v>44999</c:v>
                </c:pt>
                <c:pt idx="3302">
                  <c:v>45000</c:v>
                </c:pt>
                <c:pt idx="3303">
                  <c:v>45001</c:v>
                </c:pt>
                <c:pt idx="3304">
                  <c:v>45002</c:v>
                </c:pt>
                <c:pt idx="3305">
                  <c:v>45005</c:v>
                </c:pt>
                <c:pt idx="3306">
                  <c:v>45006</c:v>
                </c:pt>
                <c:pt idx="3307">
                  <c:v>45007</c:v>
                </c:pt>
                <c:pt idx="3308">
                  <c:v>45008</c:v>
                </c:pt>
                <c:pt idx="3309">
                  <c:v>45009</c:v>
                </c:pt>
                <c:pt idx="3310">
                  <c:v>45012</c:v>
                </c:pt>
                <c:pt idx="3311">
                  <c:v>45013</c:v>
                </c:pt>
                <c:pt idx="3312">
                  <c:v>45014</c:v>
                </c:pt>
                <c:pt idx="3313">
                  <c:v>45015</c:v>
                </c:pt>
                <c:pt idx="3314">
                  <c:v>45016</c:v>
                </c:pt>
                <c:pt idx="3315">
                  <c:v>45019</c:v>
                </c:pt>
                <c:pt idx="3316">
                  <c:v>45020</c:v>
                </c:pt>
                <c:pt idx="3317">
                  <c:v>45021</c:v>
                </c:pt>
                <c:pt idx="3318">
                  <c:v>45027</c:v>
                </c:pt>
                <c:pt idx="3319">
                  <c:v>45028</c:v>
                </c:pt>
                <c:pt idx="3320">
                  <c:v>45029</c:v>
                </c:pt>
                <c:pt idx="3321">
                  <c:v>45030</c:v>
                </c:pt>
                <c:pt idx="3322">
                  <c:v>45033</c:v>
                </c:pt>
                <c:pt idx="3323">
                  <c:v>45034</c:v>
                </c:pt>
                <c:pt idx="3324">
                  <c:v>45035</c:v>
                </c:pt>
                <c:pt idx="3325">
                  <c:v>45036</c:v>
                </c:pt>
                <c:pt idx="3326">
                  <c:v>45037</c:v>
                </c:pt>
                <c:pt idx="3327">
                  <c:v>45040</c:v>
                </c:pt>
                <c:pt idx="3328">
                  <c:v>45041</c:v>
                </c:pt>
                <c:pt idx="3329">
                  <c:v>45042</c:v>
                </c:pt>
                <c:pt idx="3330">
                  <c:v>45043</c:v>
                </c:pt>
                <c:pt idx="3331">
                  <c:v>45044</c:v>
                </c:pt>
                <c:pt idx="3332">
                  <c:v>45047</c:v>
                </c:pt>
                <c:pt idx="3333">
                  <c:v>45048</c:v>
                </c:pt>
                <c:pt idx="3334">
                  <c:v>45049</c:v>
                </c:pt>
                <c:pt idx="3335">
                  <c:v>45050</c:v>
                </c:pt>
                <c:pt idx="3336">
                  <c:v>45054</c:v>
                </c:pt>
                <c:pt idx="3337">
                  <c:v>45055</c:v>
                </c:pt>
                <c:pt idx="3338">
                  <c:v>45056</c:v>
                </c:pt>
                <c:pt idx="3339">
                  <c:v>45057</c:v>
                </c:pt>
                <c:pt idx="3340">
                  <c:v>45058</c:v>
                </c:pt>
                <c:pt idx="3341">
                  <c:v>45061</c:v>
                </c:pt>
                <c:pt idx="3342">
                  <c:v>45062</c:v>
                </c:pt>
                <c:pt idx="3343">
                  <c:v>45063</c:v>
                </c:pt>
                <c:pt idx="3344">
                  <c:v>45068</c:v>
                </c:pt>
                <c:pt idx="3345">
                  <c:v>45069</c:v>
                </c:pt>
                <c:pt idx="3346">
                  <c:v>45070</c:v>
                </c:pt>
                <c:pt idx="3347">
                  <c:v>45071</c:v>
                </c:pt>
                <c:pt idx="3348">
                  <c:v>45072</c:v>
                </c:pt>
                <c:pt idx="3349">
                  <c:v>45076</c:v>
                </c:pt>
                <c:pt idx="3350">
                  <c:v>45077</c:v>
                </c:pt>
                <c:pt idx="3351">
                  <c:v>45078</c:v>
                </c:pt>
                <c:pt idx="3352">
                  <c:v>45079</c:v>
                </c:pt>
                <c:pt idx="3353">
                  <c:v>45083</c:v>
                </c:pt>
                <c:pt idx="3354">
                  <c:v>45084</c:v>
                </c:pt>
                <c:pt idx="3355">
                  <c:v>45085</c:v>
                </c:pt>
                <c:pt idx="3356">
                  <c:v>45086</c:v>
                </c:pt>
                <c:pt idx="3357">
                  <c:v>45089</c:v>
                </c:pt>
                <c:pt idx="3358">
                  <c:v>45090</c:v>
                </c:pt>
                <c:pt idx="3359">
                  <c:v>45091</c:v>
                </c:pt>
                <c:pt idx="3360">
                  <c:v>45092</c:v>
                </c:pt>
                <c:pt idx="3361">
                  <c:v>45093</c:v>
                </c:pt>
                <c:pt idx="3362">
                  <c:v>45096</c:v>
                </c:pt>
                <c:pt idx="3363">
                  <c:v>45097</c:v>
                </c:pt>
                <c:pt idx="3364">
                  <c:v>45098</c:v>
                </c:pt>
                <c:pt idx="3365">
                  <c:v>45099</c:v>
                </c:pt>
                <c:pt idx="3366">
                  <c:v>45100</c:v>
                </c:pt>
                <c:pt idx="3367">
                  <c:v>45103</c:v>
                </c:pt>
                <c:pt idx="3368">
                  <c:v>45104</c:v>
                </c:pt>
                <c:pt idx="3369">
                  <c:v>45105</c:v>
                </c:pt>
                <c:pt idx="3370">
                  <c:v>45106</c:v>
                </c:pt>
                <c:pt idx="3371">
                  <c:v>45107</c:v>
                </c:pt>
                <c:pt idx="3372">
                  <c:v>45110</c:v>
                </c:pt>
                <c:pt idx="3373">
                  <c:v>45111</c:v>
                </c:pt>
                <c:pt idx="3374">
                  <c:v>45112</c:v>
                </c:pt>
                <c:pt idx="3375">
                  <c:v>45113</c:v>
                </c:pt>
                <c:pt idx="3376">
                  <c:v>45114</c:v>
                </c:pt>
                <c:pt idx="3377">
                  <c:v>45117</c:v>
                </c:pt>
                <c:pt idx="3378">
                  <c:v>45118</c:v>
                </c:pt>
                <c:pt idx="3379">
                  <c:v>45119</c:v>
                </c:pt>
                <c:pt idx="3380">
                  <c:v>45120</c:v>
                </c:pt>
                <c:pt idx="3381">
                  <c:v>45121</c:v>
                </c:pt>
                <c:pt idx="3382">
                  <c:v>45124</c:v>
                </c:pt>
                <c:pt idx="3383">
                  <c:v>45125</c:v>
                </c:pt>
                <c:pt idx="3384">
                  <c:v>45126</c:v>
                </c:pt>
                <c:pt idx="3385">
                  <c:v>45127</c:v>
                </c:pt>
                <c:pt idx="3386">
                  <c:v>45128</c:v>
                </c:pt>
                <c:pt idx="3387">
                  <c:v>45131</c:v>
                </c:pt>
                <c:pt idx="3388">
                  <c:v>45132</c:v>
                </c:pt>
                <c:pt idx="3389">
                  <c:v>45133</c:v>
                </c:pt>
                <c:pt idx="3390">
                  <c:v>45134</c:v>
                </c:pt>
                <c:pt idx="3391">
                  <c:v>45135</c:v>
                </c:pt>
                <c:pt idx="3392">
                  <c:v>45138</c:v>
                </c:pt>
                <c:pt idx="3393">
                  <c:v>45139</c:v>
                </c:pt>
                <c:pt idx="3394">
                  <c:v>45140</c:v>
                </c:pt>
                <c:pt idx="3395">
                  <c:v>45141</c:v>
                </c:pt>
                <c:pt idx="3396">
                  <c:v>45142</c:v>
                </c:pt>
                <c:pt idx="3397">
                  <c:v>45145</c:v>
                </c:pt>
                <c:pt idx="3398">
                  <c:v>45146</c:v>
                </c:pt>
                <c:pt idx="3399">
                  <c:v>45147</c:v>
                </c:pt>
                <c:pt idx="3400">
                  <c:v>45148</c:v>
                </c:pt>
                <c:pt idx="3401">
                  <c:v>45149</c:v>
                </c:pt>
                <c:pt idx="3402">
                  <c:v>45152</c:v>
                </c:pt>
                <c:pt idx="3403">
                  <c:v>45153</c:v>
                </c:pt>
                <c:pt idx="3404">
                  <c:v>45154</c:v>
                </c:pt>
                <c:pt idx="3405">
                  <c:v>45155</c:v>
                </c:pt>
                <c:pt idx="3406">
                  <c:v>45156</c:v>
                </c:pt>
                <c:pt idx="3407">
                  <c:v>45159</c:v>
                </c:pt>
                <c:pt idx="3408">
                  <c:v>45160</c:v>
                </c:pt>
                <c:pt idx="3409">
                  <c:v>45161</c:v>
                </c:pt>
                <c:pt idx="3410">
                  <c:v>45162</c:v>
                </c:pt>
                <c:pt idx="3411">
                  <c:v>45163</c:v>
                </c:pt>
                <c:pt idx="3412">
                  <c:v>45166</c:v>
                </c:pt>
                <c:pt idx="3413">
                  <c:v>45167</c:v>
                </c:pt>
                <c:pt idx="3414">
                  <c:v>45168</c:v>
                </c:pt>
                <c:pt idx="3415">
                  <c:v>45169</c:v>
                </c:pt>
                <c:pt idx="3416">
                  <c:v>45170</c:v>
                </c:pt>
                <c:pt idx="3417">
                  <c:v>45173</c:v>
                </c:pt>
                <c:pt idx="3418">
                  <c:v>45174</c:v>
                </c:pt>
                <c:pt idx="3419">
                  <c:v>45175</c:v>
                </c:pt>
                <c:pt idx="3420">
                  <c:v>45176</c:v>
                </c:pt>
                <c:pt idx="3421">
                  <c:v>45177</c:v>
                </c:pt>
                <c:pt idx="3422">
                  <c:v>45180</c:v>
                </c:pt>
                <c:pt idx="3423">
                  <c:v>45181</c:v>
                </c:pt>
                <c:pt idx="3424">
                  <c:v>45182</c:v>
                </c:pt>
                <c:pt idx="3425">
                  <c:v>45183</c:v>
                </c:pt>
                <c:pt idx="3426">
                  <c:v>45184</c:v>
                </c:pt>
                <c:pt idx="3427">
                  <c:v>45187</c:v>
                </c:pt>
                <c:pt idx="3428">
                  <c:v>45188</c:v>
                </c:pt>
                <c:pt idx="3429">
                  <c:v>45189</c:v>
                </c:pt>
                <c:pt idx="3430">
                  <c:v>45190</c:v>
                </c:pt>
                <c:pt idx="3431">
                  <c:v>45191</c:v>
                </c:pt>
                <c:pt idx="3432">
                  <c:v>45194</c:v>
                </c:pt>
                <c:pt idx="3433">
                  <c:v>45195</c:v>
                </c:pt>
                <c:pt idx="3434">
                  <c:v>45196</c:v>
                </c:pt>
                <c:pt idx="3435">
                  <c:v>45197</c:v>
                </c:pt>
                <c:pt idx="3436">
                  <c:v>45198</c:v>
                </c:pt>
                <c:pt idx="3437">
                  <c:v>45201</c:v>
                </c:pt>
                <c:pt idx="3438">
                  <c:v>45202</c:v>
                </c:pt>
                <c:pt idx="3439">
                  <c:v>45203</c:v>
                </c:pt>
                <c:pt idx="3440">
                  <c:v>45204</c:v>
                </c:pt>
                <c:pt idx="3441">
                  <c:v>45205</c:v>
                </c:pt>
                <c:pt idx="3442">
                  <c:v>45208</c:v>
                </c:pt>
                <c:pt idx="3443">
                  <c:v>45209</c:v>
                </c:pt>
                <c:pt idx="3444">
                  <c:v>45210</c:v>
                </c:pt>
                <c:pt idx="3445">
                  <c:v>45211</c:v>
                </c:pt>
                <c:pt idx="3446">
                  <c:v>45212</c:v>
                </c:pt>
                <c:pt idx="3447">
                  <c:v>45215</c:v>
                </c:pt>
                <c:pt idx="3448">
                  <c:v>45216</c:v>
                </c:pt>
                <c:pt idx="3449">
                  <c:v>45217</c:v>
                </c:pt>
                <c:pt idx="3450">
                  <c:v>45218</c:v>
                </c:pt>
                <c:pt idx="3451">
                  <c:v>45219</c:v>
                </c:pt>
                <c:pt idx="3452">
                  <c:v>45222</c:v>
                </c:pt>
                <c:pt idx="3453">
                  <c:v>45223</c:v>
                </c:pt>
                <c:pt idx="3454">
                  <c:v>45224</c:v>
                </c:pt>
                <c:pt idx="3455">
                  <c:v>45225</c:v>
                </c:pt>
                <c:pt idx="3456">
                  <c:v>45226</c:v>
                </c:pt>
                <c:pt idx="3457">
                  <c:v>45229</c:v>
                </c:pt>
                <c:pt idx="3458">
                  <c:v>45230</c:v>
                </c:pt>
                <c:pt idx="3459">
                  <c:v>45231</c:v>
                </c:pt>
                <c:pt idx="3460">
                  <c:v>45232</c:v>
                </c:pt>
                <c:pt idx="3461">
                  <c:v>45233</c:v>
                </c:pt>
                <c:pt idx="3462">
                  <c:v>45236</c:v>
                </c:pt>
                <c:pt idx="3463">
                  <c:v>45237</c:v>
                </c:pt>
                <c:pt idx="3464">
                  <c:v>45238</c:v>
                </c:pt>
                <c:pt idx="3465">
                  <c:v>45239</c:v>
                </c:pt>
                <c:pt idx="3466">
                  <c:v>45240</c:v>
                </c:pt>
                <c:pt idx="3467">
                  <c:v>45243</c:v>
                </c:pt>
                <c:pt idx="3468">
                  <c:v>45244</c:v>
                </c:pt>
                <c:pt idx="3469">
                  <c:v>45245</c:v>
                </c:pt>
                <c:pt idx="3470">
                  <c:v>45246</c:v>
                </c:pt>
                <c:pt idx="3471">
                  <c:v>45247</c:v>
                </c:pt>
                <c:pt idx="3472">
                  <c:v>45250</c:v>
                </c:pt>
                <c:pt idx="3473">
                  <c:v>45251</c:v>
                </c:pt>
                <c:pt idx="3474">
                  <c:v>45252</c:v>
                </c:pt>
                <c:pt idx="3475">
                  <c:v>45253</c:v>
                </c:pt>
                <c:pt idx="3476">
                  <c:v>45254</c:v>
                </c:pt>
                <c:pt idx="3477">
                  <c:v>45257</c:v>
                </c:pt>
                <c:pt idx="3478">
                  <c:v>45258</c:v>
                </c:pt>
                <c:pt idx="3479">
                  <c:v>45259</c:v>
                </c:pt>
                <c:pt idx="3480">
                  <c:v>45260</c:v>
                </c:pt>
                <c:pt idx="3481">
                  <c:v>45261</c:v>
                </c:pt>
                <c:pt idx="3482">
                  <c:v>45264</c:v>
                </c:pt>
                <c:pt idx="3483">
                  <c:v>45265</c:v>
                </c:pt>
                <c:pt idx="3484">
                  <c:v>45266</c:v>
                </c:pt>
                <c:pt idx="3485">
                  <c:v>45267</c:v>
                </c:pt>
                <c:pt idx="3486">
                  <c:v>45268</c:v>
                </c:pt>
                <c:pt idx="3487">
                  <c:v>45271</c:v>
                </c:pt>
                <c:pt idx="3488">
                  <c:v>45272</c:v>
                </c:pt>
                <c:pt idx="3489">
                  <c:v>45273</c:v>
                </c:pt>
                <c:pt idx="3490">
                  <c:v>45274</c:v>
                </c:pt>
                <c:pt idx="3491">
                  <c:v>45275</c:v>
                </c:pt>
                <c:pt idx="3492">
                  <c:v>45278</c:v>
                </c:pt>
                <c:pt idx="3493">
                  <c:v>45279</c:v>
                </c:pt>
                <c:pt idx="3494">
                  <c:v>45280</c:v>
                </c:pt>
                <c:pt idx="3495">
                  <c:v>45281</c:v>
                </c:pt>
                <c:pt idx="3496">
                  <c:v>45282</c:v>
                </c:pt>
                <c:pt idx="3497">
                  <c:v>45287</c:v>
                </c:pt>
                <c:pt idx="3498">
                  <c:v>45288</c:v>
                </c:pt>
                <c:pt idx="3499">
                  <c:v>45289</c:v>
                </c:pt>
                <c:pt idx="3500">
                  <c:v>45293</c:v>
                </c:pt>
                <c:pt idx="3501">
                  <c:v>45294</c:v>
                </c:pt>
                <c:pt idx="3502">
                  <c:v>45295</c:v>
                </c:pt>
                <c:pt idx="3503">
                  <c:v>45296</c:v>
                </c:pt>
                <c:pt idx="3504">
                  <c:v>45299</c:v>
                </c:pt>
                <c:pt idx="3505">
                  <c:v>45300</c:v>
                </c:pt>
                <c:pt idx="3506">
                  <c:v>45301</c:v>
                </c:pt>
                <c:pt idx="3507">
                  <c:v>45302</c:v>
                </c:pt>
                <c:pt idx="3508">
                  <c:v>45303</c:v>
                </c:pt>
                <c:pt idx="3509">
                  <c:v>45306</c:v>
                </c:pt>
                <c:pt idx="3510">
                  <c:v>45307</c:v>
                </c:pt>
                <c:pt idx="3511">
                  <c:v>45308</c:v>
                </c:pt>
                <c:pt idx="3512">
                  <c:v>45309</c:v>
                </c:pt>
                <c:pt idx="3513">
                  <c:v>45310</c:v>
                </c:pt>
                <c:pt idx="3514">
                  <c:v>45313</c:v>
                </c:pt>
                <c:pt idx="3515">
                  <c:v>45314</c:v>
                </c:pt>
                <c:pt idx="3516">
                  <c:v>45315</c:v>
                </c:pt>
                <c:pt idx="3517">
                  <c:v>45316</c:v>
                </c:pt>
                <c:pt idx="3518">
                  <c:v>45317</c:v>
                </c:pt>
                <c:pt idx="3519">
                  <c:v>45320</c:v>
                </c:pt>
                <c:pt idx="3520">
                  <c:v>45321</c:v>
                </c:pt>
                <c:pt idx="3521">
                  <c:v>45322</c:v>
                </c:pt>
                <c:pt idx="3522">
                  <c:v>45323</c:v>
                </c:pt>
                <c:pt idx="3523">
                  <c:v>45324</c:v>
                </c:pt>
                <c:pt idx="3524">
                  <c:v>45327</c:v>
                </c:pt>
                <c:pt idx="3525">
                  <c:v>45328</c:v>
                </c:pt>
                <c:pt idx="3526">
                  <c:v>45329</c:v>
                </c:pt>
                <c:pt idx="3527">
                  <c:v>45330</c:v>
                </c:pt>
                <c:pt idx="3528">
                  <c:v>45331</c:v>
                </c:pt>
                <c:pt idx="3529">
                  <c:v>45334</c:v>
                </c:pt>
                <c:pt idx="3530">
                  <c:v>45335</c:v>
                </c:pt>
                <c:pt idx="3531">
                  <c:v>45336</c:v>
                </c:pt>
                <c:pt idx="3532">
                  <c:v>45337</c:v>
                </c:pt>
                <c:pt idx="3533">
                  <c:v>45338</c:v>
                </c:pt>
                <c:pt idx="3534">
                  <c:v>45341</c:v>
                </c:pt>
                <c:pt idx="3535">
                  <c:v>45342</c:v>
                </c:pt>
                <c:pt idx="3536">
                  <c:v>45343</c:v>
                </c:pt>
                <c:pt idx="3537">
                  <c:v>45344</c:v>
                </c:pt>
                <c:pt idx="3538">
                  <c:v>45345</c:v>
                </c:pt>
                <c:pt idx="3539">
                  <c:v>45348</c:v>
                </c:pt>
                <c:pt idx="3540">
                  <c:v>45349</c:v>
                </c:pt>
                <c:pt idx="3541">
                  <c:v>45350</c:v>
                </c:pt>
                <c:pt idx="3542">
                  <c:v>45351</c:v>
                </c:pt>
                <c:pt idx="3543">
                  <c:v>45352</c:v>
                </c:pt>
                <c:pt idx="3544">
                  <c:v>45355</c:v>
                </c:pt>
                <c:pt idx="3545">
                  <c:v>45356</c:v>
                </c:pt>
                <c:pt idx="3546">
                  <c:v>45357</c:v>
                </c:pt>
                <c:pt idx="3547">
                  <c:v>45358</c:v>
                </c:pt>
                <c:pt idx="3548">
                  <c:v>45359</c:v>
                </c:pt>
                <c:pt idx="3549">
                  <c:v>45362</c:v>
                </c:pt>
                <c:pt idx="3550">
                  <c:v>45363</c:v>
                </c:pt>
                <c:pt idx="3551">
                  <c:v>45364</c:v>
                </c:pt>
                <c:pt idx="3552">
                  <c:v>45365</c:v>
                </c:pt>
                <c:pt idx="3553">
                  <c:v>45366</c:v>
                </c:pt>
                <c:pt idx="3554">
                  <c:v>45369</c:v>
                </c:pt>
                <c:pt idx="3555">
                  <c:v>45370</c:v>
                </c:pt>
                <c:pt idx="3556">
                  <c:v>45371</c:v>
                </c:pt>
                <c:pt idx="3557">
                  <c:v>45372</c:v>
                </c:pt>
                <c:pt idx="3558">
                  <c:v>45373</c:v>
                </c:pt>
                <c:pt idx="3559">
                  <c:v>45376</c:v>
                </c:pt>
                <c:pt idx="3560">
                  <c:v>45377</c:v>
                </c:pt>
                <c:pt idx="3561">
                  <c:v>45378</c:v>
                </c:pt>
                <c:pt idx="3562">
                  <c:v>45384</c:v>
                </c:pt>
                <c:pt idx="3563">
                  <c:v>45385</c:v>
                </c:pt>
                <c:pt idx="3564">
                  <c:v>45386</c:v>
                </c:pt>
                <c:pt idx="3565">
                  <c:v>45387</c:v>
                </c:pt>
                <c:pt idx="3566">
                  <c:v>45390</c:v>
                </c:pt>
                <c:pt idx="3567">
                  <c:v>45391</c:v>
                </c:pt>
                <c:pt idx="3568">
                  <c:v>45392</c:v>
                </c:pt>
                <c:pt idx="3569">
                  <c:v>45393</c:v>
                </c:pt>
                <c:pt idx="3570">
                  <c:v>45394</c:v>
                </c:pt>
                <c:pt idx="3571">
                  <c:v>45397</c:v>
                </c:pt>
                <c:pt idx="3572">
                  <c:v>45398</c:v>
                </c:pt>
                <c:pt idx="3573">
                  <c:v>45399</c:v>
                </c:pt>
                <c:pt idx="3574">
                  <c:v>45400</c:v>
                </c:pt>
                <c:pt idx="3575">
                  <c:v>45401</c:v>
                </c:pt>
                <c:pt idx="3576">
                  <c:v>45404</c:v>
                </c:pt>
                <c:pt idx="3577">
                  <c:v>45405</c:v>
                </c:pt>
                <c:pt idx="3578">
                  <c:v>45406</c:v>
                </c:pt>
                <c:pt idx="3579">
                  <c:v>45407</c:v>
                </c:pt>
                <c:pt idx="3580">
                  <c:v>45408</c:v>
                </c:pt>
                <c:pt idx="3581">
                  <c:v>45411</c:v>
                </c:pt>
                <c:pt idx="3582">
                  <c:v>45412</c:v>
                </c:pt>
              </c:numCache>
            </c:numRef>
          </c:cat>
          <c:val>
            <c:numRef>
              <c:f>'[1]PriceVsIndex (2010)'!$E$4:$E$10078</c:f>
              <c:numCache>
                <c:formatCode>General</c:formatCode>
                <c:ptCount val="10075"/>
                <c:pt idx="0">
                  <c:v>8.5800009999999993</c:v>
                </c:pt>
                <c:pt idx="1">
                  <c:v>8.7518180940252996</c:v>
                </c:pt>
                <c:pt idx="2">
                  <c:v>8.7665156357382994</c:v>
                </c:pt>
                <c:pt idx="3">
                  <c:v>8.8092071467139998</c:v>
                </c:pt>
                <c:pt idx="4">
                  <c:v>8.8410501044252996</c:v>
                </c:pt>
                <c:pt idx="5">
                  <c:v>8.9005395413587998</c:v>
                </c:pt>
                <c:pt idx="6">
                  <c:v>8.9075382481745002</c:v>
                </c:pt>
                <c:pt idx="7">
                  <c:v>8.7686143039829005</c:v>
                </c:pt>
                <c:pt idx="8">
                  <c:v>8.8092071467139998</c:v>
                </c:pt>
                <c:pt idx="9">
                  <c:v>8.8774438946669996</c:v>
                </c:pt>
                <c:pt idx="10">
                  <c:v>8.8095563527547007</c:v>
                </c:pt>
                <c:pt idx="11">
                  <c:v>8.8515485936489</c:v>
                </c:pt>
                <c:pt idx="12">
                  <c:v>8.8977398870325004</c:v>
                </c:pt>
                <c:pt idx="13">
                  <c:v>8.7479691055767006</c:v>
                </c:pt>
                <c:pt idx="14">
                  <c:v>8.6121948797522005</c:v>
                </c:pt>
                <c:pt idx="15">
                  <c:v>8.5233120753928997</c:v>
                </c:pt>
                <c:pt idx="16">
                  <c:v>8.4960165182116008</c:v>
                </c:pt>
                <c:pt idx="17">
                  <c:v>8.5432580037176002</c:v>
                </c:pt>
                <c:pt idx="18">
                  <c:v>8.4687222480304492</c:v>
                </c:pt>
                <c:pt idx="19">
                  <c:v>8.3364473756137993</c:v>
                </c:pt>
                <c:pt idx="20">
                  <c:v>8.4466769650610694</c:v>
                </c:pt>
                <c:pt idx="21">
                  <c:v>8.4662730867449998</c:v>
                </c:pt>
                <c:pt idx="22">
                  <c:v>8.5992476582432005</c:v>
                </c:pt>
                <c:pt idx="23">
                  <c:v>8.5849001805709992</c:v>
                </c:pt>
                <c:pt idx="24">
                  <c:v>8.3448459095926495</c:v>
                </c:pt>
                <c:pt idx="25">
                  <c:v>8.1572819397320497</c:v>
                </c:pt>
                <c:pt idx="26">
                  <c:v>8.1663806017925005</c:v>
                </c:pt>
                <c:pt idx="27">
                  <c:v>8.2059229950011705</c:v>
                </c:pt>
                <c:pt idx="28">
                  <c:v>8.2272685788889994</c:v>
                </c:pt>
                <c:pt idx="29">
                  <c:v>8.2619124779267494</c:v>
                </c:pt>
                <c:pt idx="30">
                  <c:v>8.1453844813454008</c:v>
                </c:pt>
                <c:pt idx="31">
                  <c:v>8.1639310115069996</c:v>
                </c:pt>
                <c:pt idx="32">
                  <c:v>8.2409159284796001</c:v>
                </c:pt>
                <c:pt idx="33">
                  <c:v>8.4179818381166491</c:v>
                </c:pt>
                <c:pt idx="34">
                  <c:v>8.5334596425756004</c:v>
                </c:pt>
                <c:pt idx="35">
                  <c:v>8.5590048795528997</c:v>
                </c:pt>
                <c:pt idx="36">
                  <c:v>8.5597050076345003</c:v>
                </c:pt>
                <c:pt idx="37">
                  <c:v>8.4802696423762995</c:v>
                </c:pt>
                <c:pt idx="38">
                  <c:v>8.4676724849080998</c:v>
                </c:pt>
                <c:pt idx="39">
                  <c:v>8.3203510363377706</c:v>
                </c:pt>
                <c:pt idx="40">
                  <c:v>8.4316292735072604</c:v>
                </c:pt>
                <c:pt idx="41">
                  <c:v>8.5796509359592008</c:v>
                </c:pt>
                <c:pt idx="42">
                  <c:v>8.6618859555437009</c:v>
                </c:pt>
                <c:pt idx="43">
                  <c:v>8.7539176202700002</c:v>
                </c:pt>
                <c:pt idx="44">
                  <c:v>8.7791127932064992</c:v>
                </c:pt>
                <c:pt idx="45">
                  <c:v>8.9047385938482009</c:v>
                </c:pt>
                <c:pt idx="46">
                  <c:v>8.8900410521351994</c:v>
                </c:pt>
                <c:pt idx="47">
                  <c:v>8.8882915899313009</c:v>
                </c:pt>
                <c:pt idx="48">
                  <c:v>8.9530294134765001</c:v>
                </c:pt>
                <c:pt idx="49">
                  <c:v>8.9225849959282009</c:v>
                </c:pt>
                <c:pt idx="50">
                  <c:v>9.0058684916348994</c:v>
                </c:pt>
                <c:pt idx="51">
                  <c:v>8.9208346757241994</c:v>
                </c:pt>
                <c:pt idx="52">
                  <c:v>9.0212653034294004</c:v>
                </c:pt>
                <c:pt idx="53">
                  <c:v>9.1517911426421996</c:v>
                </c:pt>
                <c:pt idx="54">
                  <c:v>9.1552909250500996</c:v>
                </c:pt>
                <c:pt idx="55">
                  <c:v>9.1314951502767006</c:v>
                </c:pt>
                <c:pt idx="56">
                  <c:v>9.1339438825621002</c:v>
                </c:pt>
                <c:pt idx="57">
                  <c:v>9.2441737294094004</c:v>
                </c:pt>
                <c:pt idx="58">
                  <c:v>9.2315757139410994</c:v>
                </c:pt>
                <c:pt idx="59">
                  <c:v>9.3134598114846998</c:v>
                </c:pt>
                <c:pt idx="60">
                  <c:v>9.2728678267536999</c:v>
                </c:pt>
                <c:pt idx="61">
                  <c:v>9.2592204771630993</c:v>
                </c:pt>
                <c:pt idx="62">
                  <c:v>9.2266773913702007</c:v>
                </c:pt>
                <c:pt idx="63">
                  <c:v>9.2340253042266003</c:v>
                </c:pt>
                <c:pt idx="64">
                  <c:v>9.5248186981185992</c:v>
                </c:pt>
                <c:pt idx="65">
                  <c:v>9.4999744472229999</c:v>
                </c:pt>
                <c:pt idx="66">
                  <c:v>9.4093421806598005</c:v>
                </c:pt>
                <c:pt idx="67">
                  <c:v>9.5297178786896009</c:v>
                </c:pt>
                <c:pt idx="68">
                  <c:v>9.5062730259570998</c:v>
                </c:pt>
                <c:pt idx="69">
                  <c:v>9.4572820782472</c:v>
                </c:pt>
                <c:pt idx="70">
                  <c:v>9.5328684550567999</c:v>
                </c:pt>
                <c:pt idx="71">
                  <c:v>9.5703107214207002</c:v>
                </c:pt>
                <c:pt idx="72">
                  <c:v>9.4940250745296009</c:v>
                </c:pt>
                <c:pt idx="73">
                  <c:v>9.4387364060857006</c:v>
                </c:pt>
                <c:pt idx="74">
                  <c:v>9.6193016691305999</c:v>
                </c:pt>
                <c:pt idx="75">
                  <c:v>9.5664617329720993</c:v>
                </c:pt>
                <c:pt idx="76">
                  <c:v>9.4131911691083996</c:v>
                </c:pt>
                <c:pt idx="77">
                  <c:v>9.6154518226818997</c:v>
                </c:pt>
                <c:pt idx="78">
                  <c:v>9.7589240254035996</c:v>
                </c:pt>
                <c:pt idx="79">
                  <c:v>9.4404858682895991</c:v>
                </c:pt>
                <c:pt idx="80">
                  <c:v>9.2732178907945002</c:v>
                </c:pt>
                <c:pt idx="81">
                  <c:v>9.4597308105325997</c:v>
                </c:pt>
                <c:pt idx="82">
                  <c:v>9.4411851383711003</c:v>
                </c:pt>
                <c:pt idx="83">
                  <c:v>9.1391939851739998</c:v>
                </c:pt>
                <c:pt idx="84">
                  <c:v>8.9964210525337993</c:v>
                </c:pt>
                <c:pt idx="85">
                  <c:v>8.9222349318874006</c:v>
                </c:pt>
                <c:pt idx="86">
                  <c:v>8.5632043610423505</c:v>
                </c:pt>
                <c:pt idx="87">
                  <c:v>9.1685882105998999</c:v>
                </c:pt>
                <c:pt idx="88">
                  <c:v>9.1804860979866003</c:v>
                </c:pt>
                <c:pt idx="89">
                  <c:v>9.4107415788229005</c:v>
                </c:pt>
                <c:pt idx="90">
                  <c:v>9.0261653420004997</c:v>
                </c:pt>
                <c:pt idx="91">
                  <c:v>9.1997310402296009</c:v>
                </c:pt>
                <c:pt idx="92">
                  <c:v>8.8690457896881991</c:v>
                </c:pt>
                <c:pt idx="93">
                  <c:v>8.5946976837128997</c:v>
                </c:pt>
                <c:pt idx="94">
                  <c:v>8.5803510640407996</c:v>
                </c:pt>
                <c:pt idx="95">
                  <c:v>8.3207008429785407</c:v>
                </c:pt>
                <c:pt idx="96">
                  <c:v>8.5751018194289994</c:v>
                </c:pt>
                <c:pt idx="97">
                  <c:v>8.8742950342999993</c:v>
                </c:pt>
                <c:pt idx="98">
                  <c:v>8.8686957256474006</c:v>
                </c:pt>
                <c:pt idx="99">
                  <c:v>8.9187360074796</c:v>
                </c:pt>
                <c:pt idx="100">
                  <c:v>8.9358822814779995</c:v>
                </c:pt>
                <c:pt idx="101">
                  <c:v>8.9348329473556998</c:v>
                </c:pt>
                <c:pt idx="102">
                  <c:v>9.0793553421998006</c:v>
                </c:pt>
                <c:pt idx="103">
                  <c:v>8.9131375568271007</c:v>
                </c:pt>
                <c:pt idx="104">
                  <c:v>8.8344014616503994</c:v>
                </c:pt>
                <c:pt idx="105">
                  <c:v>8.7794619992472001</c:v>
                </c:pt>
                <c:pt idx="106">
                  <c:v>9.0034197593494998</c:v>
                </c:pt>
                <c:pt idx="107">
                  <c:v>9.2168790302282009</c:v>
                </c:pt>
                <c:pt idx="108">
                  <c:v>9.1853844205575008</c:v>
                </c:pt>
                <c:pt idx="109">
                  <c:v>9.3764481728260005</c:v>
                </c:pt>
                <c:pt idx="110">
                  <c:v>9.4656810412260999</c:v>
                </c:pt>
                <c:pt idx="111">
                  <c:v>9.4376862139632998</c:v>
                </c:pt>
                <c:pt idx="112">
                  <c:v>9.4299873790660005</c:v>
                </c:pt>
                <c:pt idx="113">
                  <c:v>9.4579822063288006</c:v>
                </c:pt>
                <c:pt idx="114">
                  <c:v>9.6063535896215004</c:v>
                </c:pt>
                <c:pt idx="115">
                  <c:v>9.5283193385266003</c:v>
                </c:pt>
                <c:pt idx="116">
                  <c:v>9.4019934098032998</c:v>
                </c:pt>
                <c:pt idx="117">
                  <c:v>9.1965821798626006</c:v>
                </c:pt>
                <c:pt idx="118">
                  <c:v>9.1552909250500996</c:v>
                </c:pt>
                <c:pt idx="119">
                  <c:v>9.2914134989151993</c:v>
                </c:pt>
                <c:pt idx="120">
                  <c:v>8.9596780562514002</c:v>
                </c:pt>
                <c:pt idx="121">
                  <c:v>8.9250345862136999</c:v>
                </c:pt>
                <c:pt idx="122">
                  <c:v>8.6762325752157992</c:v>
                </c:pt>
                <c:pt idx="123">
                  <c:v>8.6716834586855995</c:v>
                </c:pt>
                <c:pt idx="124">
                  <c:v>8.6884796686432004</c:v>
                </c:pt>
                <c:pt idx="125">
                  <c:v>8.8963396308692992</c:v>
                </c:pt>
                <c:pt idx="126">
                  <c:v>8.9267849064176996</c:v>
                </c:pt>
                <c:pt idx="127">
                  <c:v>9.0356136391016992</c:v>
                </c:pt>
                <c:pt idx="128">
                  <c:v>9.0758547017917994</c:v>
                </c:pt>
                <c:pt idx="129">
                  <c:v>9.1118992859928003</c:v>
                </c:pt>
                <c:pt idx="130">
                  <c:v>9.3281573531976996</c:v>
                </c:pt>
                <c:pt idx="131">
                  <c:v>9.3253576988714002</c:v>
                </c:pt>
                <c:pt idx="132">
                  <c:v>9.1731373271300995</c:v>
                </c:pt>
                <c:pt idx="133">
                  <c:v>9.0006201050232004</c:v>
                </c:pt>
                <c:pt idx="134">
                  <c:v>8.9211855977650991</c:v>
                </c:pt>
                <c:pt idx="135">
                  <c:v>8.8816429471564007</c:v>
                </c:pt>
                <c:pt idx="136">
                  <c:v>9.0415621537950006</c:v>
                </c:pt>
                <c:pt idx="137">
                  <c:v>9.3106610151584999</c:v>
                </c:pt>
                <c:pt idx="138">
                  <c:v>9.4142405032306993</c:v>
                </c:pt>
                <c:pt idx="139">
                  <c:v>9.4572820782472</c:v>
                </c:pt>
                <c:pt idx="140">
                  <c:v>9.3753988387037008</c:v>
                </c:pt>
                <c:pt idx="141">
                  <c:v>9.3117103492807995</c:v>
                </c:pt>
                <c:pt idx="142">
                  <c:v>9.2690188383051009</c:v>
                </c:pt>
                <c:pt idx="143">
                  <c:v>9.2340253042266003</c:v>
                </c:pt>
                <c:pt idx="144">
                  <c:v>9.4800276608981999</c:v>
                </c:pt>
                <c:pt idx="145">
                  <c:v>9.4569328722064991</c:v>
                </c:pt>
                <c:pt idx="146">
                  <c:v>9.4331370974331001</c:v>
                </c:pt>
                <c:pt idx="147">
                  <c:v>9.4670812973892993</c:v>
                </c:pt>
                <c:pt idx="148">
                  <c:v>9.3425048308699008</c:v>
                </c:pt>
                <c:pt idx="149">
                  <c:v>9.4719796199601998</c:v>
                </c:pt>
                <c:pt idx="150">
                  <c:v>9.3477532174815998</c:v>
                </c:pt>
                <c:pt idx="151">
                  <c:v>9.1097980437478991</c:v>
                </c:pt>
                <c:pt idx="152">
                  <c:v>9.0461112703252002</c:v>
                </c:pt>
                <c:pt idx="153">
                  <c:v>9.0520597850184998</c:v>
                </c:pt>
                <c:pt idx="154">
                  <c:v>9.0811048044037008</c:v>
                </c:pt>
                <c:pt idx="155">
                  <c:v>9.2427734732461992</c:v>
                </c:pt>
                <c:pt idx="156">
                  <c:v>9.2504723081435003</c:v>
                </c:pt>
                <c:pt idx="157">
                  <c:v>9.0797045482404997</c:v>
                </c:pt>
                <c:pt idx="158">
                  <c:v>8.9558282098027</c:v>
                </c:pt>
                <c:pt idx="159">
                  <c:v>8.9715759436381006</c:v>
                </c:pt>
                <c:pt idx="160">
                  <c:v>8.7455195152911998</c:v>
                </c:pt>
                <c:pt idx="161">
                  <c:v>8.6867310644393996</c:v>
                </c:pt>
                <c:pt idx="162">
                  <c:v>8.7833127036959997</c:v>
                </c:pt>
                <c:pt idx="163">
                  <c:v>8.8421002965477005</c:v>
                </c:pt>
                <c:pt idx="164">
                  <c:v>8.8116567369995007</c:v>
                </c:pt>
                <c:pt idx="165">
                  <c:v>8.8365018458951994</c:v>
                </c:pt>
                <c:pt idx="166">
                  <c:v>9.1216976471348001</c:v>
                </c:pt>
                <c:pt idx="167">
                  <c:v>9.1531913988054008</c:v>
                </c:pt>
                <c:pt idx="168">
                  <c:v>9.2284259955739998</c:v>
                </c:pt>
                <c:pt idx="169">
                  <c:v>9.2515216422658</c:v>
                </c:pt>
                <c:pt idx="170">
                  <c:v>9.2088301312900995</c:v>
                </c:pt>
                <c:pt idx="171">
                  <c:v>9.2805666616509992</c:v>
                </c:pt>
                <c:pt idx="172">
                  <c:v>9.3921941906612005</c:v>
                </c:pt>
                <c:pt idx="173">
                  <c:v>9.3876450741309991</c:v>
                </c:pt>
                <c:pt idx="174">
                  <c:v>9.4509826415130007</c:v>
                </c:pt>
                <c:pt idx="175">
                  <c:v>9.4544832819210001</c:v>
                </c:pt>
                <c:pt idx="176">
                  <c:v>9.4271877247396993</c:v>
                </c:pt>
                <c:pt idx="177">
                  <c:v>9.3834460216415998</c:v>
                </c:pt>
                <c:pt idx="178">
                  <c:v>9.4341872895554992</c:v>
                </c:pt>
                <c:pt idx="179">
                  <c:v>9.5528135253813993</c:v>
                </c:pt>
                <c:pt idx="180">
                  <c:v>9.5857075332151993</c:v>
                </c:pt>
                <c:pt idx="181">
                  <c:v>9.4345356375961007</c:v>
                </c:pt>
                <c:pt idx="182">
                  <c:v>9.3795970331930008</c:v>
                </c:pt>
                <c:pt idx="183">
                  <c:v>9.5577127059523992</c:v>
                </c:pt>
                <c:pt idx="184">
                  <c:v>9.5153712590175008</c:v>
                </c:pt>
                <c:pt idx="185">
                  <c:v>9.5251696201595006</c:v>
                </c:pt>
                <c:pt idx="186">
                  <c:v>9.5391670337908998</c:v>
                </c:pt>
                <c:pt idx="187">
                  <c:v>9.4887758299178007</c:v>
                </c:pt>
                <c:pt idx="188">
                  <c:v>9.4205390819647992</c:v>
                </c:pt>
                <c:pt idx="189">
                  <c:v>9.3547510662972009</c:v>
                </c:pt>
                <c:pt idx="190">
                  <c:v>9.4761778144494997</c:v>
                </c:pt>
                <c:pt idx="191">
                  <c:v>9.5822077508072994</c:v>
                </c:pt>
                <c:pt idx="192">
                  <c:v>9.5076732821202992</c:v>
                </c:pt>
                <c:pt idx="193">
                  <c:v>9.4964746648150999</c:v>
                </c:pt>
                <c:pt idx="194">
                  <c:v>9.5885080455415999</c:v>
                </c:pt>
                <c:pt idx="195">
                  <c:v>9.5640112846865009</c:v>
                </c:pt>
                <c:pt idx="196">
                  <c:v>9.7424770214866996</c:v>
                </c:pt>
                <c:pt idx="197">
                  <c:v>9.7617236797299007</c:v>
                </c:pt>
                <c:pt idx="198">
                  <c:v>9.7645241920562995</c:v>
                </c:pt>
                <c:pt idx="199">
                  <c:v>9.753676496792</c:v>
                </c:pt>
                <c:pt idx="200">
                  <c:v>9.7218318230804996</c:v>
                </c:pt>
                <c:pt idx="201">
                  <c:v>9.7935674954412999</c:v>
                </c:pt>
                <c:pt idx="202">
                  <c:v>9.9454386611418997</c:v>
                </c:pt>
                <c:pt idx="203">
                  <c:v>9.8915493908610994</c:v>
                </c:pt>
                <c:pt idx="204">
                  <c:v>9.9076454727370997</c:v>
                </c:pt>
                <c:pt idx="205">
                  <c:v>9.8541062664970998</c:v>
                </c:pt>
                <c:pt idx="206">
                  <c:v>9.7638232059745995</c:v>
                </c:pt>
                <c:pt idx="207">
                  <c:v>9.7550741789548994</c:v>
                </c:pt>
                <c:pt idx="208">
                  <c:v>9.7186821047134</c:v>
                </c:pt>
                <c:pt idx="209">
                  <c:v>9.8012654723384998</c:v>
                </c:pt>
                <c:pt idx="210">
                  <c:v>9.8292611576013993</c:v>
                </c:pt>
                <c:pt idx="211">
                  <c:v>9.7795709398100001</c:v>
                </c:pt>
                <c:pt idx="212">
                  <c:v>9.9569864844877998</c:v>
                </c:pt>
                <c:pt idx="213">
                  <c:v>9.9968783411372009</c:v>
                </c:pt>
                <c:pt idx="214">
                  <c:v>10.0420203003985</c:v>
                </c:pt>
                <c:pt idx="215">
                  <c:v>10.127052400308999</c:v>
                </c:pt>
                <c:pt idx="216">
                  <c:v>10.0483188791326</c:v>
                </c:pt>
                <c:pt idx="217">
                  <c:v>10.019973987828999</c:v>
                </c:pt>
                <c:pt idx="218">
                  <c:v>9.9832318495466996</c:v>
                </c:pt>
                <c:pt idx="219">
                  <c:v>10.0791125027216</c:v>
                </c:pt>
                <c:pt idx="220">
                  <c:v>9.8117648195621996</c:v>
                </c:pt>
                <c:pt idx="221">
                  <c:v>9.8932988530649997</c:v>
                </c:pt>
                <c:pt idx="222">
                  <c:v>10.078412374639999</c:v>
                </c:pt>
                <c:pt idx="223">
                  <c:v>10.0777122465584</c:v>
                </c:pt>
                <c:pt idx="224">
                  <c:v>10.033272131378901</c:v>
                </c:pt>
                <c:pt idx="225">
                  <c:v>9.8761517210665009</c:v>
                </c:pt>
                <c:pt idx="226">
                  <c:v>10.034321465501201</c:v>
                </c:pt>
                <c:pt idx="227">
                  <c:v>10.076662912436101</c:v>
                </c:pt>
                <c:pt idx="228">
                  <c:v>10.0896109919452</c:v>
                </c:pt>
                <c:pt idx="229">
                  <c:v>9.9478882514274005</c:v>
                </c:pt>
                <c:pt idx="230">
                  <c:v>9.9723832962823007</c:v>
                </c:pt>
                <c:pt idx="231">
                  <c:v>10.2082380857712</c:v>
                </c:pt>
                <c:pt idx="232">
                  <c:v>10.4503914539942</c:v>
                </c:pt>
                <c:pt idx="233">
                  <c:v>10.4367441044036</c:v>
                </c:pt>
                <c:pt idx="234">
                  <c:v>10.482235269705599</c:v>
                </c:pt>
                <c:pt idx="235">
                  <c:v>10.614509713122199</c:v>
                </c:pt>
                <c:pt idx="236">
                  <c:v>10.597013375083</c:v>
                </c:pt>
                <c:pt idx="237">
                  <c:v>10.5312270754156</c:v>
                </c:pt>
                <c:pt idx="238">
                  <c:v>10.5718173441464</c:v>
                </c:pt>
                <c:pt idx="239">
                  <c:v>10.6330562432838</c:v>
                </c:pt>
                <c:pt idx="240">
                  <c:v>10.6617503406281</c:v>
                </c:pt>
                <c:pt idx="241">
                  <c:v>10.684495923279099</c:v>
                </c:pt>
                <c:pt idx="242">
                  <c:v>10.7240385738878</c:v>
                </c:pt>
                <c:pt idx="243">
                  <c:v>10.726838228214101</c:v>
                </c:pt>
                <c:pt idx="244">
                  <c:v>10.828319048041701</c:v>
                </c:pt>
                <c:pt idx="245">
                  <c:v>10.933998062358601</c:v>
                </c:pt>
                <c:pt idx="246">
                  <c:v>10.93014907391</c:v>
                </c:pt>
                <c:pt idx="247">
                  <c:v>10.9095038755038</c:v>
                </c:pt>
                <c:pt idx="248">
                  <c:v>10.823419867470699</c:v>
                </c:pt>
                <c:pt idx="249">
                  <c:v>10.834266704734899</c:v>
                </c:pt>
                <c:pt idx="250">
                  <c:v>10.8997055143618</c:v>
                </c:pt>
                <c:pt idx="251">
                  <c:v>10.778627114250099</c:v>
                </c:pt>
                <c:pt idx="252">
                  <c:v>10.9112533377077</c:v>
                </c:pt>
                <c:pt idx="253">
                  <c:v>10.9070534272182</c:v>
                </c:pt>
                <c:pt idx="254">
                  <c:v>10.7845773449436</c:v>
                </c:pt>
                <c:pt idx="255">
                  <c:v>10.7894756675145</c:v>
                </c:pt>
                <c:pt idx="256">
                  <c:v>10.8045241312684</c:v>
                </c:pt>
                <c:pt idx="257">
                  <c:v>10.721939047643099</c:v>
                </c:pt>
                <c:pt idx="258">
                  <c:v>10.9759903032528</c:v>
                </c:pt>
                <c:pt idx="259">
                  <c:v>11.0676727619384</c:v>
                </c:pt>
                <c:pt idx="260">
                  <c:v>10.9588448872545</c:v>
                </c:pt>
                <c:pt idx="261">
                  <c:v>10.960943555499099</c:v>
                </c:pt>
                <c:pt idx="262">
                  <c:v>10.9560443749281</c:v>
                </c:pt>
                <c:pt idx="263">
                  <c:v>11.0319799577784</c:v>
                </c:pt>
                <c:pt idx="264">
                  <c:v>10.864361916242499</c:v>
                </c:pt>
                <c:pt idx="265">
                  <c:v>10.6816971269529</c:v>
                </c:pt>
                <c:pt idx="266">
                  <c:v>10.780027370413301</c:v>
                </c:pt>
                <c:pt idx="267">
                  <c:v>10.764280494577999</c:v>
                </c:pt>
                <c:pt idx="268">
                  <c:v>10.802424605023701</c:v>
                </c:pt>
                <c:pt idx="269">
                  <c:v>10.9766895733343</c:v>
                </c:pt>
                <c:pt idx="270">
                  <c:v>10.9777397654567</c:v>
                </c:pt>
                <c:pt idx="271">
                  <c:v>10.870660494976599</c:v>
                </c:pt>
                <c:pt idx="272">
                  <c:v>10.808723183757801</c:v>
                </c:pt>
                <c:pt idx="273">
                  <c:v>10.8601628637531</c:v>
                </c:pt>
                <c:pt idx="274">
                  <c:v>10.7068922998894</c:v>
                </c:pt>
                <c:pt idx="275">
                  <c:v>10.7618317622926</c:v>
                </c:pt>
                <c:pt idx="276">
                  <c:v>10.8451152579993</c:v>
                </c:pt>
                <c:pt idx="277">
                  <c:v>10.9749409691305</c:v>
                </c:pt>
                <c:pt idx="278">
                  <c:v>10.9486964620717</c:v>
                </c:pt>
                <c:pt idx="279">
                  <c:v>10.947296205908501</c:v>
                </c:pt>
                <c:pt idx="280">
                  <c:v>10.917551058441701</c:v>
                </c:pt>
                <c:pt idx="281">
                  <c:v>11.026381507125899</c:v>
                </c:pt>
                <c:pt idx="282">
                  <c:v>11.0981163214866</c:v>
                </c:pt>
                <c:pt idx="283">
                  <c:v>11.020782198473301</c:v>
                </c:pt>
                <c:pt idx="284">
                  <c:v>11.063824631489901</c:v>
                </c:pt>
                <c:pt idx="285">
                  <c:v>10.9959370895776</c:v>
                </c:pt>
                <c:pt idx="286">
                  <c:v>11.058574528877999</c:v>
                </c:pt>
                <c:pt idx="287">
                  <c:v>10.934348126399399</c:v>
                </c:pt>
                <c:pt idx="288">
                  <c:v>10.8339174986942</c:v>
                </c:pt>
                <c:pt idx="289">
                  <c:v>10.648803119119099</c:v>
                </c:pt>
                <c:pt idx="290">
                  <c:v>10.6390047579771</c:v>
                </c:pt>
                <c:pt idx="291">
                  <c:v>10.800674284819699</c:v>
                </c:pt>
                <c:pt idx="292">
                  <c:v>10.984388408231601</c:v>
                </c:pt>
                <c:pt idx="293">
                  <c:v>10.93014907391</c:v>
                </c:pt>
                <c:pt idx="294">
                  <c:v>10.8097725178801</c:v>
                </c:pt>
                <c:pt idx="295">
                  <c:v>10.900055578402601</c:v>
                </c:pt>
                <c:pt idx="296">
                  <c:v>10.822020469307599</c:v>
                </c:pt>
                <c:pt idx="297">
                  <c:v>10.806622799513001</c:v>
                </c:pt>
                <c:pt idx="298">
                  <c:v>10.834266704734899</c:v>
                </c:pt>
                <c:pt idx="299">
                  <c:v>10.8682109046911</c:v>
                </c:pt>
                <c:pt idx="300">
                  <c:v>10.704442709603899</c:v>
                </c:pt>
                <c:pt idx="301">
                  <c:v>10.552221479862499</c:v>
                </c:pt>
                <c:pt idx="302">
                  <c:v>10.4391936946891</c:v>
                </c:pt>
                <c:pt idx="303">
                  <c:v>10.224335025647299</c:v>
                </c:pt>
                <c:pt idx="304">
                  <c:v>10.057417112193001</c:v>
                </c:pt>
                <c:pt idx="305">
                  <c:v>10.297821018212099</c:v>
                </c:pt>
                <c:pt idx="306">
                  <c:v>10.4084000711001</c:v>
                </c:pt>
                <c:pt idx="307">
                  <c:v>10.646703592874401</c:v>
                </c:pt>
                <c:pt idx="308">
                  <c:v>10.563069175126801</c:v>
                </c:pt>
                <c:pt idx="309">
                  <c:v>10.622908676101099</c:v>
                </c:pt>
                <c:pt idx="310">
                  <c:v>10.762180968333301</c:v>
                </c:pt>
                <c:pt idx="311">
                  <c:v>10.7765284460055</c:v>
                </c:pt>
                <c:pt idx="312">
                  <c:v>10.7940247840447</c:v>
                </c:pt>
                <c:pt idx="313">
                  <c:v>10.8297193042049</c:v>
                </c:pt>
                <c:pt idx="314">
                  <c:v>10.9465960778269</c:v>
                </c:pt>
                <c:pt idx="315">
                  <c:v>10.886757434852701</c:v>
                </c:pt>
                <c:pt idx="316">
                  <c:v>11.0704715582646</c:v>
                </c:pt>
                <c:pt idx="317">
                  <c:v>11.081320111528999</c:v>
                </c:pt>
                <c:pt idx="318">
                  <c:v>11.0561257965926</c:v>
                </c:pt>
                <c:pt idx="319">
                  <c:v>11.0627735813674</c:v>
                </c:pt>
                <c:pt idx="320">
                  <c:v>10.9588448872545</c:v>
                </c:pt>
                <c:pt idx="321">
                  <c:v>11.000835412148501</c:v>
                </c:pt>
                <c:pt idx="322">
                  <c:v>10.893406077627599</c:v>
                </c:pt>
                <c:pt idx="323">
                  <c:v>10.679597600708201</c:v>
                </c:pt>
                <c:pt idx="324">
                  <c:v>10.7968252963711</c:v>
                </c:pt>
                <c:pt idx="325">
                  <c:v>10.756582517680799</c:v>
                </c:pt>
                <c:pt idx="326">
                  <c:v>10.7996240926973</c:v>
                </c:pt>
                <c:pt idx="327">
                  <c:v>10.627806998672</c:v>
                </c:pt>
                <c:pt idx="328">
                  <c:v>10.7233393038063</c:v>
                </c:pt>
                <c:pt idx="329">
                  <c:v>10.982289739986999</c:v>
                </c:pt>
                <c:pt idx="330">
                  <c:v>11.121912096260001</c:v>
                </c:pt>
                <c:pt idx="331">
                  <c:v>11.1684534536844</c:v>
                </c:pt>
                <c:pt idx="332">
                  <c:v>11.2433388444123</c:v>
                </c:pt>
                <c:pt idx="333">
                  <c:v>11.2720337997567</c:v>
                </c:pt>
                <c:pt idx="334">
                  <c:v>11.2408901121269</c:v>
                </c:pt>
                <c:pt idx="335">
                  <c:v>11.151656385726699</c:v>
                </c:pt>
                <c:pt idx="336">
                  <c:v>10.9560443749281</c:v>
                </c:pt>
                <c:pt idx="337">
                  <c:v>10.9021542466472</c:v>
                </c:pt>
                <c:pt idx="338">
                  <c:v>11.073622134631799</c:v>
                </c:pt>
                <c:pt idx="339">
                  <c:v>11.076070866917201</c:v>
                </c:pt>
                <c:pt idx="340">
                  <c:v>11.207295976211499</c:v>
                </c:pt>
                <c:pt idx="341">
                  <c:v>11.2366893436373</c:v>
                </c:pt>
                <c:pt idx="342">
                  <c:v>11.1324105854836</c:v>
                </c:pt>
                <c:pt idx="343">
                  <c:v>11.100916833813001</c:v>
                </c:pt>
                <c:pt idx="344">
                  <c:v>11.090768408630201</c:v>
                </c:pt>
                <c:pt idx="345">
                  <c:v>10.9395973710112</c:v>
                </c:pt>
                <c:pt idx="346">
                  <c:v>10.931549330073199</c:v>
                </c:pt>
                <c:pt idx="347">
                  <c:v>11.068722954060799</c:v>
                </c:pt>
                <c:pt idx="348">
                  <c:v>10.791226845718599</c:v>
                </c:pt>
                <c:pt idx="349">
                  <c:v>10.8465146561624</c:v>
                </c:pt>
                <c:pt idx="350">
                  <c:v>10.8671615705688</c:v>
                </c:pt>
                <c:pt idx="351">
                  <c:v>10.8486150404072</c:v>
                </c:pt>
                <c:pt idx="352">
                  <c:v>10.928748817746801</c:v>
                </c:pt>
                <c:pt idx="353">
                  <c:v>10.9325995221956</c:v>
                </c:pt>
                <c:pt idx="354">
                  <c:v>11.0918177427525</c:v>
                </c:pt>
                <c:pt idx="355">
                  <c:v>10.9959370895776</c:v>
                </c:pt>
                <c:pt idx="356">
                  <c:v>10.7523834651914</c:v>
                </c:pt>
                <c:pt idx="357">
                  <c:v>10.731737408785101</c:v>
                </c:pt>
                <c:pt idx="358">
                  <c:v>10.567618291657</c:v>
                </c:pt>
                <c:pt idx="359">
                  <c:v>10.727188292254899</c:v>
                </c:pt>
                <c:pt idx="360">
                  <c:v>10.545572837087599</c:v>
                </c:pt>
                <c:pt idx="361">
                  <c:v>10.656151031975501</c:v>
                </c:pt>
                <c:pt idx="362">
                  <c:v>10.5424231187205</c:v>
                </c:pt>
                <c:pt idx="363">
                  <c:v>10.463687881543899</c:v>
                </c:pt>
                <c:pt idx="364">
                  <c:v>10.4878337203581</c:v>
                </c:pt>
                <c:pt idx="365">
                  <c:v>10.3765553973886</c:v>
                </c:pt>
                <c:pt idx="366">
                  <c:v>10.590015526267401</c:v>
                </c:pt>
                <c:pt idx="367">
                  <c:v>10.493783093051499</c:v>
                </c:pt>
                <c:pt idx="368">
                  <c:v>10.3230161911486</c:v>
                </c:pt>
                <c:pt idx="369">
                  <c:v>10.3398132591063</c:v>
                </c:pt>
                <c:pt idx="370">
                  <c:v>10.3573095971455</c:v>
                </c:pt>
                <c:pt idx="371">
                  <c:v>10.360808521553301</c:v>
                </c:pt>
                <c:pt idx="372">
                  <c:v>10.6477529269967</c:v>
                </c:pt>
                <c:pt idx="373">
                  <c:v>10.7782787662095</c:v>
                </c:pt>
                <c:pt idx="374">
                  <c:v>10.833568292653499</c:v>
                </c:pt>
                <c:pt idx="375">
                  <c:v>10.8454653220401</c:v>
                </c:pt>
                <c:pt idx="376">
                  <c:v>10.823069803429901</c:v>
                </c:pt>
                <c:pt idx="377">
                  <c:v>10.807322927594599</c:v>
                </c:pt>
                <c:pt idx="378">
                  <c:v>10.8374181391022</c:v>
                </c:pt>
                <c:pt idx="379">
                  <c:v>10.7289377544588</c:v>
                </c:pt>
                <c:pt idx="380">
                  <c:v>10.5333257436602</c:v>
                </c:pt>
                <c:pt idx="381">
                  <c:v>10.451091582075801</c:v>
                </c:pt>
                <c:pt idx="382">
                  <c:v>10.623958010223401</c:v>
                </c:pt>
                <c:pt idx="383">
                  <c:v>10.4941331570923</c:v>
                </c:pt>
                <c:pt idx="384">
                  <c:v>10.3632581118388</c:v>
                </c:pt>
                <c:pt idx="385">
                  <c:v>10.106057137862001</c:v>
                </c:pt>
                <c:pt idx="386">
                  <c:v>10.250930454746999</c:v>
                </c:pt>
                <c:pt idx="387">
                  <c:v>10.356609469063899</c:v>
                </c:pt>
                <c:pt idx="388">
                  <c:v>10.398600851957999</c:v>
                </c:pt>
                <c:pt idx="389">
                  <c:v>10.4552906345652</c:v>
                </c:pt>
                <c:pt idx="390">
                  <c:v>10.4664883938703</c:v>
                </c:pt>
                <c:pt idx="391">
                  <c:v>10.3769063194295</c:v>
                </c:pt>
                <c:pt idx="392">
                  <c:v>10.228533220136599</c:v>
                </c:pt>
                <c:pt idx="393">
                  <c:v>10.140350543858901</c:v>
                </c:pt>
                <c:pt idx="394">
                  <c:v>10.1092077142292</c:v>
                </c:pt>
                <c:pt idx="395">
                  <c:v>9.9072954086962994</c:v>
                </c:pt>
                <c:pt idx="396">
                  <c:v>9.6203510032528996</c:v>
                </c:pt>
                <c:pt idx="397">
                  <c:v>9.4194897478424995</c:v>
                </c:pt>
                <c:pt idx="398">
                  <c:v>8.9712258795973003</c:v>
                </c:pt>
                <c:pt idx="399">
                  <c:v>8.9015897334812006</c:v>
                </c:pt>
                <c:pt idx="400">
                  <c:v>8.4071345718523993</c:v>
                </c:pt>
                <c:pt idx="401">
                  <c:v>8.6933788492142003</c:v>
                </c:pt>
                <c:pt idx="402">
                  <c:v>8.3493954551229006</c:v>
                </c:pt>
                <c:pt idx="403">
                  <c:v>8.6485878119937993</c:v>
                </c:pt>
                <c:pt idx="404">
                  <c:v>8.9218857258466997</c:v>
                </c:pt>
                <c:pt idx="405">
                  <c:v>8.9509290292317001</c:v>
                </c:pt>
                <c:pt idx="406">
                  <c:v>8.8704451878513009</c:v>
                </c:pt>
                <c:pt idx="407">
                  <c:v>8.8784932287892993</c:v>
                </c:pt>
                <c:pt idx="408">
                  <c:v>8.3046044179024996</c:v>
                </c:pt>
                <c:pt idx="409">
                  <c:v>8.1600820230584006</c:v>
                </c:pt>
                <c:pt idx="410">
                  <c:v>8.2073222215642492</c:v>
                </c:pt>
                <c:pt idx="411">
                  <c:v>8.2944559927196995</c:v>
                </c:pt>
                <c:pt idx="412">
                  <c:v>8.4701220751936006</c:v>
                </c:pt>
                <c:pt idx="413">
                  <c:v>8.4022351338813692</c:v>
                </c:pt>
                <c:pt idx="414">
                  <c:v>8.3591934730648596</c:v>
                </c:pt>
                <c:pt idx="415">
                  <c:v>8.5149136272140602</c:v>
                </c:pt>
                <c:pt idx="416">
                  <c:v>8.6083450333035003</c:v>
                </c:pt>
                <c:pt idx="417">
                  <c:v>8.9607282483737993</c:v>
                </c:pt>
                <c:pt idx="418">
                  <c:v>8.9897715517587997</c:v>
                </c:pt>
                <c:pt idx="419">
                  <c:v>8.7073762628455995</c:v>
                </c:pt>
                <c:pt idx="420">
                  <c:v>8.3081033423103001</c:v>
                </c:pt>
                <c:pt idx="421">
                  <c:v>8.2223698273180492</c:v>
                </c:pt>
                <c:pt idx="422">
                  <c:v>8.5516569666965001</c:v>
                </c:pt>
                <c:pt idx="423">
                  <c:v>8.5614548130384396</c:v>
                </c:pt>
                <c:pt idx="424">
                  <c:v>8.2923560374749492</c:v>
                </c:pt>
                <c:pt idx="425">
                  <c:v>8.1009432507657699</c:v>
                </c:pt>
                <c:pt idx="426">
                  <c:v>8.1320869383955703</c:v>
                </c:pt>
                <c:pt idx="427">
                  <c:v>8.3070531501878992</c:v>
                </c:pt>
                <c:pt idx="428">
                  <c:v>8.5345098346979995</c:v>
                </c:pt>
                <c:pt idx="429">
                  <c:v>8.5618045338792008</c:v>
                </c:pt>
                <c:pt idx="430">
                  <c:v>8.3476459929190003</c:v>
                </c:pt>
                <c:pt idx="431">
                  <c:v>8.5054653301128607</c:v>
                </c:pt>
                <c:pt idx="432">
                  <c:v>8.3990856729142997</c:v>
                </c:pt>
                <c:pt idx="433">
                  <c:v>7.9532711375545704</c:v>
                </c:pt>
                <c:pt idx="434">
                  <c:v>7.8899338275725999</c:v>
                </c:pt>
                <c:pt idx="435">
                  <c:v>7.9735673873200996</c:v>
                </c:pt>
                <c:pt idx="436">
                  <c:v>8.3833390544790305</c:v>
                </c:pt>
                <c:pt idx="437">
                  <c:v>8.2514144177032005</c:v>
                </c:pt>
                <c:pt idx="438">
                  <c:v>8.3630428047134995</c:v>
                </c:pt>
                <c:pt idx="439">
                  <c:v>8.1705796542818998</c:v>
                </c:pt>
                <c:pt idx="440">
                  <c:v>8.0757474772291999</c:v>
                </c:pt>
                <c:pt idx="441">
                  <c:v>7.7632578348085</c:v>
                </c:pt>
                <c:pt idx="442">
                  <c:v>8.0582513965900304</c:v>
                </c:pt>
                <c:pt idx="443">
                  <c:v>8.3479951989596994</c:v>
                </c:pt>
                <c:pt idx="444">
                  <c:v>8.3938367715025404</c:v>
                </c:pt>
                <c:pt idx="445">
                  <c:v>8.5901485671827</c:v>
                </c:pt>
                <c:pt idx="446">
                  <c:v>8.5579552022305592</c:v>
                </c:pt>
                <c:pt idx="447">
                  <c:v>8.7623157252488006</c:v>
                </c:pt>
                <c:pt idx="448">
                  <c:v>8.6926795791326992</c:v>
                </c:pt>
                <c:pt idx="449">
                  <c:v>8.8036078380613993</c:v>
                </c:pt>
                <c:pt idx="450">
                  <c:v>8.6629352896660006</c:v>
                </c:pt>
                <c:pt idx="451">
                  <c:v>8.7010776841114996</c:v>
                </c:pt>
                <c:pt idx="452">
                  <c:v>8.6762325752157992</c:v>
                </c:pt>
                <c:pt idx="453">
                  <c:v>8.4753710624053706</c:v>
                </c:pt>
                <c:pt idx="454">
                  <c:v>8.7007276200706993</c:v>
                </c:pt>
                <c:pt idx="455">
                  <c:v>8.9477801688646998</c:v>
                </c:pt>
                <c:pt idx="456">
                  <c:v>8.8917913723392008</c:v>
                </c:pt>
                <c:pt idx="457">
                  <c:v>8.9078883122153005</c:v>
                </c:pt>
                <c:pt idx="458">
                  <c:v>9.2798665335694004</c:v>
                </c:pt>
                <c:pt idx="459">
                  <c:v>9.2483719238987003</c:v>
                </c:pt>
                <c:pt idx="460">
                  <c:v>8.9649273008632004</c:v>
                </c:pt>
                <c:pt idx="461">
                  <c:v>8.5950477477537</c:v>
                </c:pt>
                <c:pt idx="462">
                  <c:v>8.6888297326840007</c:v>
                </c:pt>
                <c:pt idx="463">
                  <c:v>8.9537286835579994</c:v>
                </c:pt>
                <c:pt idx="464">
                  <c:v>8.8382521660992008</c:v>
                </c:pt>
                <c:pt idx="465">
                  <c:v>8.7367713462716008</c:v>
                </c:pt>
                <c:pt idx="466">
                  <c:v>8.7903105525116008</c:v>
                </c:pt>
                <c:pt idx="467">
                  <c:v>8.6107946235889994</c:v>
                </c:pt>
                <c:pt idx="468">
                  <c:v>8.5625042329607499</c:v>
                </c:pt>
                <c:pt idx="469">
                  <c:v>8.8263534207123993</c:v>
                </c:pt>
                <c:pt idx="470">
                  <c:v>8.7178747520691999</c:v>
                </c:pt>
                <c:pt idx="471">
                  <c:v>8.6265423574244</c:v>
                </c:pt>
                <c:pt idx="472">
                  <c:v>8.6335402062399993</c:v>
                </c:pt>
                <c:pt idx="473">
                  <c:v>8.4879684772736006</c:v>
                </c:pt>
                <c:pt idx="474">
                  <c:v>8.3959359545472001</c:v>
                </c:pt>
                <c:pt idx="475">
                  <c:v>8.0921944811461</c:v>
                </c:pt>
                <c:pt idx="476">
                  <c:v>8.0320057741311004</c:v>
                </c:pt>
                <c:pt idx="477">
                  <c:v>7.8909831616949004</c:v>
                </c:pt>
                <c:pt idx="478">
                  <c:v>7.9455729032573403</c:v>
                </c:pt>
                <c:pt idx="479">
                  <c:v>7.9826652771804598</c:v>
                </c:pt>
                <c:pt idx="480">
                  <c:v>8.3297987328388992</c:v>
                </c:pt>
                <c:pt idx="481">
                  <c:v>8.4473760635425492</c:v>
                </c:pt>
                <c:pt idx="482">
                  <c:v>8.8319527293649998</c:v>
                </c:pt>
                <c:pt idx="483">
                  <c:v>8.7511179659437008</c:v>
                </c:pt>
                <c:pt idx="484">
                  <c:v>8.8190055078559997</c:v>
                </c:pt>
                <c:pt idx="485">
                  <c:v>8.9208346757241994</c:v>
                </c:pt>
                <c:pt idx="486">
                  <c:v>8.8434996947108004</c:v>
                </c:pt>
                <c:pt idx="487">
                  <c:v>8.8169059816112991</c:v>
                </c:pt>
                <c:pt idx="488">
                  <c:v>8.5995968642838996</c:v>
                </c:pt>
                <c:pt idx="489">
                  <c:v>8.7315221016598006</c:v>
                </c:pt>
                <c:pt idx="490">
                  <c:v>8.5383590805466305</c:v>
                </c:pt>
                <c:pt idx="491">
                  <c:v>8.5964480039168993</c:v>
                </c:pt>
                <c:pt idx="492">
                  <c:v>8.3602431503872001</c:v>
                </c:pt>
                <c:pt idx="493">
                  <c:v>8.4253310379731996</c:v>
                </c:pt>
                <c:pt idx="494">
                  <c:v>8.4564749830030301</c:v>
                </c:pt>
                <c:pt idx="495">
                  <c:v>8.4340789495927702</c:v>
                </c:pt>
                <c:pt idx="496">
                  <c:v>8.6898799248063998</c:v>
                </c:pt>
                <c:pt idx="497">
                  <c:v>8.6314415379953999</c:v>
                </c:pt>
                <c:pt idx="498">
                  <c:v>8.7154251617837009</c:v>
                </c:pt>
                <c:pt idx="499">
                  <c:v>8.7749128827170004</c:v>
                </c:pt>
                <c:pt idx="500">
                  <c:v>8.7924100787562995</c:v>
                </c:pt>
                <c:pt idx="501">
                  <c:v>8.7437691950872001</c:v>
                </c:pt>
                <c:pt idx="502">
                  <c:v>8.8326528574466003</c:v>
                </c:pt>
                <c:pt idx="503">
                  <c:v>8.9537286835579994</c:v>
                </c:pt>
                <c:pt idx="504">
                  <c:v>9.0632575443235996</c:v>
                </c:pt>
                <c:pt idx="505">
                  <c:v>9.2627202595709992</c:v>
                </c:pt>
                <c:pt idx="506">
                  <c:v>9.2172282362689</c:v>
                </c:pt>
                <c:pt idx="507">
                  <c:v>9.1668378903959002</c:v>
                </c:pt>
                <c:pt idx="508">
                  <c:v>9.1720862770075993</c:v>
                </c:pt>
                <c:pt idx="509">
                  <c:v>9.1699867507629005</c:v>
                </c:pt>
                <c:pt idx="510">
                  <c:v>9.3505528718078992</c:v>
                </c:pt>
                <c:pt idx="511">
                  <c:v>9.3621015531539005</c:v>
                </c:pt>
                <c:pt idx="512">
                  <c:v>9.3753988387037008</c:v>
                </c:pt>
                <c:pt idx="513">
                  <c:v>9.3953439090283002</c:v>
                </c:pt>
                <c:pt idx="514">
                  <c:v>9.4373361499224995</c:v>
                </c:pt>
                <c:pt idx="515">
                  <c:v>9.5776594922771991</c:v>
                </c:pt>
                <c:pt idx="516">
                  <c:v>9.6332990827620009</c:v>
                </c:pt>
                <c:pt idx="517">
                  <c:v>9.7736207091164999</c:v>
                </c:pt>
                <c:pt idx="518">
                  <c:v>9.7130836540609007</c:v>
                </c:pt>
                <c:pt idx="519">
                  <c:v>9.7652226041376995</c:v>
                </c:pt>
                <c:pt idx="520">
                  <c:v>9.6497460866789009</c:v>
                </c:pt>
                <c:pt idx="521">
                  <c:v>9.5972553565610994</c:v>
                </c:pt>
                <c:pt idx="522">
                  <c:v>9.7442273416906993</c:v>
                </c:pt>
                <c:pt idx="523">
                  <c:v>9.6413462656998998</c:v>
                </c:pt>
                <c:pt idx="524">
                  <c:v>9.4775780706127009</c:v>
                </c:pt>
                <c:pt idx="525">
                  <c:v>9.5811575586849003</c:v>
                </c:pt>
                <c:pt idx="526">
                  <c:v>9.7988158820530007</c:v>
                </c:pt>
                <c:pt idx="527">
                  <c:v>9.8474567657221002</c:v>
                </c:pt>
                <c:pt idx="528">
                  <c:v>10.043768904602301</c:v>
                </c:pt>
                <c:pt idx="529">
                  <c:v>9.9930293526886</c:v>
                </c:pt>
                <c:pt idx="530">
                  <c:v>9.9268921309803009</c:v>
                </c:pt>
                <c:pt idx="531">
                  <c:v>9.9146433215527008</c:v>
                </c:pt>
                <c:pt idx="532">
                  <c:v>9.9240924766539997</c:v>
                </c:pt>
                <c:pt idx="533">
                  <c:v>9.8555065226602991</c:v>
                </c:pt>
                <c:pt idx="534">
                  <c:v>9.9013468940029998</c:v>
                </c:pt>
                <c:pt idx="535">
                  <c:v>9.8880496084531995</c:v>
                </c:pt>
                <c:pt idx="536">
                  <c:v>9.9730834243638995</c:v>
                </c:pt>
                <c:pt idx="537">
                  <c:v>9.9356402999998998</c:v>
                </c:pt>
                <c:pt idx="538">
                  <c:v>10.077363898517801</c:v>
                </c:pt>
                <c:pt idx="539">
                  <c:v>10.2439308899312</c:v>
                </c:pt>
                <c:pt idx="540">
                  <c:v>10.1312523107985</c:v>
                </c:pt>
                <c:pt idx="541">
                  <c:v>10.106407201902799</c:v>
                </c:pt>
                <c:pt idx="542">
                  <c:v>10.0749134502322</c:v>
                </c:pt>
                <c:pt idx="543">
                  <c:v>10.145599788470699</c:v>
                </c:pt>
                <c:pt idx="544">
                  <c:v>10.0721129379058</c:v>
                </c:pt>
                <c:pt idx="545">
                  <c:v>10.0945101725162</c:v>
                </c:pt>
                <c:pt idx="546">
                  <c:v>10.1400004798181</c:v>
                </c:pt>
                <c:pt idx="547">
                  <c:v>10.236582119074701</c:v>
                </c:pt>
                <c:pt idx="548">
                  <c:v>10.2141874584646</c:v>
                </c:pt>
                <c:pt idx="549">
                  <c:v>10.1102570483515</c:v>
                </c:pt>
                <c:pt idx="550">
                  <c:v>9.7351291086303</c:v>
                </c:pt>
                <c:pt idx="551">
                  <c:v>9.8495571499669001</c:v>
                </c:pt>
                <c:pt idx="552">
                  <c:v>10.113406766718599</c:v>
                </c:pt>
                <c:pt idx="553">
                  <c:v>10.1739438217742</c:v>
                </c:pt>
                <c:pt idx="554">
                  <c:v>10.1511982391232</c:v>
                </c:pt>
                <c:pt idx="555">
                  <c:v>10.336663540739201</c:v>
                </c:pt>
                <c:pt idx="556">
                  <c:v>10.3408625932286</c:v>
                </c:pt>
                <c:pt idx="557">
                  <c:v>10.444092017259999</c:v>
                </c:pt>
                <c:pt idx="558">
                  <c:v>10.491683566806801</c:v>
                </c:pt>
                <c:pt idx="559">
                  <c:v>10.4468925295864</c:v>
                </c:pt>
                <c:pt idx="560">
                  <c:v>10.266326408541399</c:v>
                </c:pt>
                <c:pt idx="561">
                  <c:v>10.254079315114</c:v>
                </c:pt>
                <c:pt idx="562">
                  <c:v>10.086811337618901</c:v>
                </c:pt>
                <c:pt idx="563">
                  <c:v>10.132301644920799</c:v>
                </c:pt>
                <c:pt idx="564">
                  <c:v>10.2330831946669</c:v>
                </c:pt>
                <c:pt idx="565">
                  <c:v>10.205788495485701</c:v>
                </c:pt>
                <c:pt idx="566">
                  <c:v>10.0721129379058</c:v>
                </c:pt>
                <c:pt idx="567">
                  <c:v>9.9513871758351993</c:v>
                </c:pt>
                <c:pt idx="568">
                  <c:v>10.101157957291001</c:v>
                </c:pt>
                <c:pt idx="569">
                  <c:v>10.2484808644615</c:v>
                </c:pt>
                <c:pt idx="570">
                  <c:v>10.158197803939</c:v>
                </c:pt>
                <c:pt idx="571">
                  <c:v>9.8593555111089</c:v>
                </c:pt>
                <c:pt idx="572">
                  <c:v>9.6297993003540991</c:v>
                </c:pt>
                <c:pt idx="573">
                  <c:v>9.7379287629565994</c:v>
                </c:pt>
                <c:pt idx="574">
                  <c:v>9.9300409913472993</c:v>
                </c:pt>
                <c:pt idx="575">
                  <c:v>9.7372286348750006</c:v>
                </c:pt>
                <c:pt idx="576">
                  <c:v>9.7613744736891999</c:v>
                </c:pt>
                <c:pt idx="577">
                  <c:v>9.9951288789333006</c:v>
                </c:pt>
                <c:pt idx="578">
                  <c:v>9.8824502998006007</c:v>
                </c:pt>
                <c:pt idx="579">
                  <c:v>9.8824502998006007</c:v>
                </c:pt>
                <c:pt idx="580">
                  <c:v>9.8967977774728002</c:v>
                </c:pt>
                <c:pt idx="581">
                  <c:v>9.561561694401</c:v>
                </c:pt>
                <c:pt idx="582">
                  <c:v>9.7001355745517994</c:v>
                </c:pt>
                <c:pt idx="583">
                  <c:v>9.8586553830272994</c:v>
                </c:pt>
                <c:pt idx="584">
                  <c:v>9.8394087247841</c:v>
                </c:pt>
                <c:pt idx="585">
                  <c:v>9.9818315933835002</c:v>
                </c:pt>
                <c:pt idx="586">
                  <c:v>9.8537553444562</c:v>
                </c:pt>
                <c:pt idx="587">
                  <c:v>9.8929487890241994</c:v>
                </c:pt>
                <c:pt idx="588">
                  <c:v>9.8618051013944008</c:v>
                </c:pt>
                <c:pt idx="589">
                  <c:v>9.8523559462931001</c:v>
                </c:pt>
                <c:pt idx="590">
                  <c:v>9.6948863299399992</c:v>
                </c:pt>
                <c:pt idx="591">
                  <c:v>9.4835274433060999</c:v>
                </c:pt>
                <c:pt idx="592">
                  <c:v>9.4688299015931001</c:v>
                </c:pt>
                <c:pt idx="593">
                  <c:v>9.5195711695069996</c:v>
                </c:pt>
                <c:pt idx="594">
                  <c:v>9.5202704395885007</c:v>
                </c:pt>
                <c:pt idx="595">
                  <c:v>9.3169595938925998</c:v>
                </c:pt>
                <c:pt idx="596">
                  <c:v>9.2648189278156003</c:v>
                </c:pt>
                <c:pt idx="597">
                  <c:v>9.1969331019035003</c:v>
                </c:pt>
                <c:pt idx="598">
                  <c:v>9.0825042025668008</c:v>
                </c:pt>
                <c:pt idx="599">
                  <c:v>9.3117103492807995</c:v>
                </c:pt>
                <c:pt idx="600">
                  <c:v>9.0814540104443999</c:v>
                </c:pt>
                <c:pt idx="601">
                  <c:v>9.1661377623142997</c:v>
                </c:pt>
                <c:pt idx="602">
                  <c:v>9.1850352145167999</c:v>
                </c:pt>
                <c:pt idx="603">
                  <c:v>9.3879959961719006</c:v>
                </c:pt>
                <c:pt idx="604">
                  <c:v>9.2095294013716007</c:v>
                </c:pt>
                <c:pt idx="605">
                  <c:v>9.0863540490154993</c:v>
                </c:pt>
                <c:pt idx="606">
                  <c:v>8.8616970188317001</c:v>
                </c:pt>
                <c:pt idx="607">
                  <c:v>8.7847112438590003</c:v>
                </c:pt>
                <c:pt idx="608">
                  <c:v>9.0230164816334995</c:v>
                </c:pt>
                <c:pt idx="609">
                  <c:v>9.1573895932947007</c:v>
                </c:pt>
                <c:pt idx="610">
                  <c:v>9.0832051886485008</c:v>
                </c:pt>
                <c:pt idx="611">
                  <c:v>9.0961515521573997</c:v>
                </c:pt>
                <c:pt idx="612">
                  <c:v>9.1346440106437008</c:v>
                </c:pt>
                <c:pt idx="613">
                  <c:v>8.9526793494356998</c:v>
                </c:pt>
                <c:pt idx="614">
                  <c:v>8.8956412187878993</c:v>
                </c:pt>
                <c:pt idx="615">
                  <c:v>9.0135673265322005</c:v>
                </c:pt>
                <c:pt idx="616">
                  <c:v>9.0541593112632004</c:v>
                </c:pt>
                <c:pt idx="617">
                  <c:v>9.1930832554548001</c:v>
                </c:pt>
                <c:pt idx="618">
                  <c:v>9.2917644209561008</c:v>
                </c:pt>
                <c:pt idx="619">
                  <c:v>9.2462732556540992</c:v>
                </c:pt>
                <c:pt idx="620">
                  <c:v>9.1286954959503994</c:v>
                </c:pt>
                <c:pt idx="621">
                  <c:v>8.9537286835579994</c:v>
                </c:pt>
                <c:pt idx="622">
                  <c:v>8.8728947781367999</c:v>
                </c:pt>
                <c:pt idx="623">
                  <c:v>8.9950207963705999</c:v>
                </c:pt>
                <c:pt idx="624">
                  <c:v>8.9673768911486995</c:v>
                </c:pt>
                <c:pt idx="625">
                  <c:v>9.3376047922987997</c:v>
                </c:pt>
                <c:pt idx="626">
                  <c:v>9.4698792357153998</c:v>
                </c:pt>
                <c:pt idx="627">
                  <c:v>9.5734595817877004</c:v>
                </c:pt>
                <c:pt idx="628">
                  <c:v>9.6004050749282008</c:v>
                </c:pt>
                <c:pt idx="629">
                  <c:v>9.5850074051336005</c:v>
                </c:pt>
                <c:pt idx="630">
                  <c:v>9.4275377887804996</c:v>
                </c:pt>
                <c:pt idx="631">
                  <c:v>9.4198389538832004</c:v>
                </c:pt>
                <c:pt idx="632">
                  <c:v>9.5475642807696008</c:v>
                </c:pt>
                <c:pt idx="633">
                  <c:v>9.4565819501655994</c:v>
                </c:pt>
                <c:pt idx="634">
                  <c:v>9.3467038833593001</c:v>
                </c:pt>
                <c:pt idx="635">
                  <c:v>9.4744292102457006</c:v>
                </c:pt>
                <c:pt idx="636">
                  <c:v>9.5255188262001997</c:v>
                </c:pt>
                <c:pt idx="637">
                  <c:v>9.4845776354285007</c:v>
                </c:pt>
                <c:pt idx="638">
                  <c:v>9.5829087368889994</c:v>
                </c:pt>
                <c:pt idx="639">
                  <c:v>9.7347799025895991</c:v>
                </c:pt>
                <c:pt idx="640">
                  <c:v>9.6381974053328996</c:v>
                </c:pt>
                <c:pt idx="641">
                  <c:v>9.3638501573576995</c:v>
                </c:pt>
                <c:pt idx="642">
                  <c:v>9.3816974174378007</c:v>
                </c:pt>
                <c:pt idx="643">
                  <c:v>9.3869458040494997</c:v>
                </c:pt>
                <c:pt idx="644">
                  <c:v>9.6224505294976002</c:v>
                </c:pt>
                <c:pt idx="645">
                  <c:v>9.7095838716530007</c:v>
                </c:pt>
                <c:pt idx="646">
                  <c:v>9.8866493522900001</c:v>
                </c:pt>
                <c:pt idx="647">
                  <c:v>9.7540248448325997</c:v>
                </c:pt>
                <c:pt idx="648">
                  <c:v>9.7925173033189008</c:v>
                </c:pt>
                <c:pt idx="649">
                  <c:v>9.6483458305156997</c:v>
                </c:pt>
                <c:pt idx="650">
                  <c:v>9.9555870863246998</c:v>
                </c:pt>
                <c:pt idx="651">
                  <c:v>10.057767176233799</c:v>
                </c:pt>
                <c:pt idx="652">
                  <c:v>10.098359160964799</c:v>
                </c:pt>
                <c:pt idx="653">
                  <c:v>10.0728139239875</c:v>
                </c:pt>
                <c:pt idx="654">
                  <c:v>10.117955883248801</c:v>
                </c:pt>
                <c:pt idx="655">
                  <c:v>10.106407201902799</c:v>
                </c:pt>
                <c:pt idx="656">
                  <c:v>10.030122413011799</c:v>
                </c:pt>
                <c:pt idx="657">
                  <c:v>10.079463424762499</c:v>
                </c:pt>
                <c:pt idx="658">
                  <c:v>10.059166574396899</c:v>
                </c:pt>
                <c:pt idx="659">
                  <c:v>10.107456536025101</c:v>
                </c:pt>
                <c:pt idx="660">
                  <c:v>10.236582119074701</c:v>
                </c:pt>
                <c:pt idx="661">
                  <c:v>10.181993578712399</c:v>
                </c:pt>
                <c:pt idx="662">
                  <c:v>10.241831363686501</c:v>
                </c:pt>
                <c:pt idx="663">
                  <c:v>10.075613578313799</c:v>
                </c:pt>
                <c:pt idx="664">
                  <c:v>10.0080769584424</c:v>
                </c:pt>
                <c:pt idx="665">
                  <c:v>9.9933794167294003</c:v>
                </c:pt>
                <c:pt idx="666">
                  <c:v>10.047968815091799</c:v>
                </c:pt>
                <c:pt idx="667">
                  <c:v>9.9303910553880996</c:v>
                </c:pt>
                <c:pt idx="668">
                  <c:v>9.9279414651026006</c:v>
                </c:pt>
                <c:pt idx="669">
                  <c:v>9.8485078158446004</c:v>
                </c:pt>
                <c:pt idx="670">
                  <c:v>9.9317913115513008</c:v>
                </c:pt>
                <c:pt idx="671">
                  <c:v>10.013324487054</c:v>
                </c:pt>
                <c:pt idx="672">
                  <c:v>9.8628544355167005</c:v>
                </c:pt>
                <c:pt idx="673">
                  <c:v>9.8663542179246004</c:v>
                </c:pt>
                <c:pt idx="674">
                  <c:v>10.109556920269901</c:v>
                </c:pt>
                <c:pt idx="675">
                  <c:v>10.246029558175801</c:v>
                </c:pt>
                <c:pt idx="676">
                  <c:v>10.2369330411156</c:v>
                </c:pt>
                <c:pt idx="677">
                  <c:v>10.251979788869299</c:v>
                </c:pt>
                <c:pt idx="678">
                  <c:v>10.312168495884301</c:v>
                </c:pt>
                <c:pt idx="679">
                  <c:v>10.226085345851301</c:v>
                </c:pt>
                <c:pt idx="680">
                  <c:v>10.491683566806801</c:v>
                </c:pt>
                <c:pt idx="681">
                  <c:v>10.427995935384001</c:v>
                </c:pt>
                <c:pt idx="682">
                  <c:v>10.345061645717999</c:v>
                </c:pt>
                <c:pt idx="683">
                  <c:v>10.379004987674101</c:v>
                </c:pt>
                <c:pt idx="684">
                  <c:v>10.3800551797965</c:v>
                </c:pt>
                <c:pt idx="685">
                  <c:v>10.391253797101699</c:v>
                </c:pt>
                <c:pt idx="686">
                  <c:v>10.298870352334401</c:v>
                </c:pt>
                <c:pt idx="687">
                  <c:v>10.335263284576</c:v>
                </c:pt>
                <c:pt idx="688">
                  <c:v>10.129503706594701</c:v>
                </c:pt>
                <c:pt idx="689">
                  <c:v>10.202638777118599</c:v>
                </c:pt>
                <c:pt idx="690">
                  <c:v>10.089960197985899</c:v>
                </c:pt>
                <c:pt idx="691">
                  <c:v>10.261427227970399</c:v>
                </c:pt>
                <c:pt idx="692">
                  <c:v>10.2488300705022</c:v>
                </c:pt>
                <c:pt idx="693">
                  <c:v>10.2309836684222</c:v>
                </c:pt>
                <c:pt idx="694">
                  <c:v>10.262128214052099</c:v>
                </c:pt>
                <c:pt idx="695">
                  <c:v>10.4073490209776</c:v>
                </c:pt>
                <c:pt idx="696">
                  <c:v>10.282423348417501</c:v>
                </c:pt>
                <c:pt idx="697">
                  <c:v>10.206837829608</c:v>
                </c:pt>
                <c:pt idx="698">
                  <c:v>10.126353988227599</c:v>
                </c:pt>
                <c:pt idx="699">
                  <c:v>10.1746448078559</c:v>
                </c:pt>
                <c:pt idx="700">
                  <c:v>10.0945101725162</c:v>
                </c:pt>
                <c:pt idx="701">
                  <c:v>10.1410498139404</c:v>
                </c:pt>
                <c:pt idx="702">
                  <c:v>10.2484808644615</c:v>
                </c:pt>
                <c:pt idx="703">
                  <c:v>10.3195164087407</c:v>
                </c:pt>
                <c:pt idx="704">
                  <c:v>10.408049149059201</c:v>
                </c:pt>
                <c:pt idx="705">
                  <c:v>10.3048197250278</c:v>
                </c:pt>
                <c:pt idx="706">
                  <c:v>10.2806747442137</c:v>
                </c:pt>
                <c:pt idx="707">
                  <c:v>10.085061875415001</c:v>
                </c:pt>
                <c:pt idx="708">
                  <c:v>10.1379009535734</c:v>
                </c:pt>
                <c:pt idx="709">
                  <c:v>10.171845153529601</c:v>
                </c:pt>
                <c:pt idx="710">
                  <c:v>10.18094338659</c:v>
                </c:pt>
                <c:pt idx="711">
                  <c:v>10.160297330183701</c:v>
                </c:pt>
                <c:pt idx="712">
                  <c:v>10.2211853072802</c:v>
                </c:pt>
                <c:pt idx="713">
                  <c:v>10.209638341934401</c:v>
                </c:pt>
                <c:pt idx="714">
                  <c:v>10.3622087777165</c:v>
                </c:pt>
                <c:pt idx="715">
                  <c:v>10.444442939300901</c:v>
                </c:pt>
                <c:pt idx="716">
                  <c:v>10.395802055631799</c:v>
                </c:pt>
                <c:pt idx="717">
                  <c:v>10.4776861531754</c:v>
                </c:pt>
                <c:pt idx="718">
                  <c:v>10.352409558574401</c:v>
                </c:pt>
                <c:pt idx="719">
                  <c:v>10.3128677659658</c:v>
                </c:pt>
                <c:pt idx="720">
                  <c:v>10.3083186494356</c:v>
                </c:pt>
                <c:pt idx="721">
                  <c:v>10.240081901482601</c:v>
                </c:pt>
                <c:pt idx="722">
                  <c:v>10.2642277402968</c:v>
                </c:pt>
                <c:pt idx="723">
                  <c:v>10.164847304714</c:v>
                </c:pt>
                <c:pt idx="724">
                  <c:v>10.060215908519201</c:v>
                </c:pt>
                <c:pt idx="725">
                  <c:v>9.9856805818320993</c:v>
                </c:pt>
                <c:pt idx="726">
                  <c:v>10.186191773201701</c:v>
                </c:pt>
                <c:pt idx="727">
                  <c:v>10.251629724828501</c:v>
                </c:pt>
                <c:pt idx="728">
                  <c:v>10.247080608298299</c:v>
                </c:pt>
                <c:pt idx="729">
                  <c:v>10.3188162806591</c:v>
                </c:pt>
                <c:pt idx="730">
                  <c:v>10.380754449877999</c:v>
                </c:pt>
                <c:pt idx="731">
                  <c:v>10.326515115556401</c:v>
                </c:pt>
                <c:pt idx="732">
                  <c:v>10.380754449877999</c:v>
                </c:pt>
                <c:pt idx="733">
                  <c:v>10.384254232285899</c:v>
                </c:pt>
                <c:pt idx="734">
                  <c:v>10.517578009824801</c:v>
                </c:pt>
                <c:pt idx="735">
                  <c:v>10.532975679619399</c:v>
                </c:pt>
                <c:pt idx="736">
                  <c:v>10.557471582474401</c:v>
                </c:pt>
                <c:pt idx="737">
                  <c:v>10.56446943129</c:v>
                </c:pt>
                <c:pt idx="738">
                  <c:v>10.6204590858156</c:v>
                </c:pt>
                <c:pt idx="739">
                  <c:v>10.7079416340117</c:v>
                </c:pt>
                <c:pt idx="740">
                  <c:v>10.7411865638864</c:v>
                </c:pt>
                <c:pt idx="741">
                  <c:v>10.743635296171799</c:v>
                </c:pt>
                <c:pt idx="742">
                  <c:v>10.781776832617201</c:v>
                </c:pt>
                <c:pt idx="743">
                  <c:v>10.7698789452305</c:v>
                </c:pt>
                <c:pt idx="744">
                  <c:v>10.705492043726199</c:v>
                </c:pt>
                <c:pt idx="745">
                  <c:v>10.7243886379286</c:v>
                </c:pt>
                <c:pt idx="746">
                  <c:v>10.7030424534407</c:v>
                </c:pt>
                <c:pt idx="747">
                  <c:v>10.7894756675145</c:v>
                </c:pt>
                <c:pt idx="748">
                  <c:v>10.859462735671499</c:v>
                </c:pt>
                <c:pt idx="749">
                  <c:v>10.8902563592605</c:v>
                </c:pt>
                <c:pt idx="750">
                  <c:v>10.8503645026111</c:v>
                </c:pt>
                <c:pt idx="751">
                  <c:v>10.854213491059699</c:v>
                </c:pt>
                <c:pt idx="752">
                  <c:v>10.7719793294753</c:v>
                </c:pt>
                <c:pt idx="753">
                  <c:v>11.0575251947557</c:v>
                </c:pt>
                <c:pt idx="754">
                  <c:v>11.112464657158901</c:v>
                </c:pt>
                <c:pt idx="755">
                  <c:v>11.1397593563401</c:v>
                </c:pt>
                <c:pt idx="756">
                  <c:v>11.0771210590396</c:v>
                </c:pt>
                <c:pt idx="757">
                  <c:v>11.006433862801</c:v>
                </c:pt>
                <c:pt idx="758">
                  <c:v>11.0613750412044</c:v>
                </c:pt>
                <c:pt idx="759">
                  <c:v>11.0319799577784</c:v>
                </c:pt>
                <c:pt idx="760">
                  <c:v>11.021132262514101</c:v>
                </c:pt>
                <c:pt idx="761">
                  <c:v>10.928748817746801</c:v>
                </c:pt>
                <c:pt idx="762">
                  <c:v>10.8969050020354</c:v>
                </c:pt>
                <c:pt idx="763">
                  <c:v>10.946246871786199</c:v>
                </c:pt>
                <c:pt idx="764">
                  <c:v>11.015882159902199</c:v>
                </c:pt>
                <c:pt idx="765">
                  <c:v>10.999435155985299</c:v>
                </c:pt>
                <c:pt idx="766">
                  <c:v>11.0456264493689</c:v>
                </c:pt>
                <c:pt idx="767">
                  <c:v>11.0711725443463</c:v>
                </c:pt>
                <c:pt idx="768">
                  <c:v>11.0757216608765</c:v>
                </c:pt>
                <c:pt idx="769">
                  <c:v>11.051575822062301</c:v>
                </c:pt>
                <c:pt idx="770">
                  <c:v>11.095666731201099</c:v>
                </c:pt>
                <c:pt idx="771">
                  <c:v>11.0886688823855</c:v>
                </c:pt>
                <c:pt idx="772">
                  <c:v>11.0869185621815</c:v>
                </c:pt>
                <c:pt idx="773">
                  <c:v>11.0344286900638</c:v>
                </c:pt>
                <c:pt idx="774">
                  <c:v>10.951494400397801</c:v>
                </c:pt>
                <c:pt idx="775">
                  <c:v>11.0344286900638</c:v>
                </c:pt>
                <c:pt idx="776">
                  <c:v>10.8451152579993</c:v>
                </c:pt>
                <c:pt idx="777">
                  <c:v>10.9056540290551</c:v>
                </c:pt>
                <c:pt idx="778">
                  <c:v>10.900055578402601</c:v>
                </c:pt>
                <c:pt idx="779">
                  <c:v>10.908453683381399</c:v>
                </c:pt>
                <c:pt idx="780">
                  <c:v>10.9962854376182</c:v>
                </c:pt>
                <c:pt idx="781">
                  <c:v>10.943795565500499</c:v>
                </c:pt>
                <c:pt idx="782">
                  <c:v>10.967941404314701</c:v>
                </c:pt>
                <c:pt idx="783">
                  <c:v>11.121912096260001</c:v>
                </c:pt>
                <c:pt idx="784">
                  <c:v>11.166003863398901</c:v>
                </c:pt>
                <c:pt idx="785">
                  <c:v>11.168103389643599</c:v>
                </c:pt>
                <c:pt idx="786">
                  <c:v>11.1418580245847</c:v>
                </c:pt>
                <c:pt idx="787">
                  <c:v>11.285681149347299</c:v>
                </c:pt>
                <c:pt idx="788">
                  <c:v>11.312975848528501</c:v>
                </c:pt>
                <c:pt idx="789">
                  <c:v>11.1667031334804</c:v>
                </c:pt>
                <c:pt idx="790">
                  <c:v>11.338171021465</c:v>
                </c:pt>
                <c:pt idx="791">
                  <c:v>11.307377397875999</c:v>
                </c:pt>
                <c:pt idx="792">
                  <c:v>11.1810506111526</c:v>
                </c:pt>
                <c:pt idx="793">
                  <c:v>11.331172314649301</c:v>
                </c:pt>
                <c:pt idx="794">
                  <c:v>11.4319530063953</c:v>
                </c:pt>
                <c:pt idx="795">
                  <c:v>11.4225055672942</c:v>
                </c:pt>
                <c:pt idx="796">
                  <c:v>11.413056412192899</c:v>
                </c:pt>
                <c:pt idx="797">
                  <c:v>11.618116720092701</c:v>
                </c:pt>
                <c:pt idx="798">
                  <c:v>11.613217539521701</c:v>
                </c:pt>
                <c:pt idx="799">
                  <c:v>11.6363140442136</c:v>
                </c:pt>
                <c:pt idx="800">
                  <c:v>11.6909025845759</c:v>
                </c:pt>
                <c:pt idx="801">
                  <c:v>11.672356912414401</c:v>
                </c:pt>
                <c:pt idx="802">
                  <c:v>11.684253941801</c:v>
                </c:pt>
                <c:pt idx="803">
                  <c:v>11.6807541593931</c:v>
                </c:pt>
                <c:pt idx="804">
                  <c:v>11.789583750077201</c:v>
                </c:pt>
                <c:pt idx="805">
                  <c:v>11.771737347997201</c:v>
                </c:pt>
                <c:pt idx="806">
                  <c:v>11.7857339036285</c:v>
                </c:pt>
                <c:pt idx="807">
                  <c:v>11.7367438139187</c:v>
                </c:pt>
                <c:pt idx="808">
                  <c:v>11.775236272404999</c:v>
                </c:pt>
                <c:pt idx="809">
                  <c:v>11.657309306660601</c:v>
                </c:pt>
                <c:pt idx="810">
                  <c:v>11.597471521686501</c:v>
                </c:pt>
                <c:pt idx="811">
                  <c:v>11.608668422991499</c:v>
                </c:pt>
                <c:pt idx="812">
                  <c:v>11.6310647996018</c:v>
                </c:pt>
                <c:pt idx="813">
                  <c:v>11.555129216751499</c:v>
                </c:pt>
                <c:pt idx="814">
                  <c:v>11.727995644899099</c:v>
                </c:pt>
                <c:pt idx="815">
                  <c:v>11.6048194345429</c:v>
                </c:pt>
                <c:pt idx="816">
                  <c:v>11.4232048373757</c:v>
                </c:pt>
                <c:pt idx="817">
                  <c:v>11.213244490904801</c:v>
                </c:pt>
                <c:pt idx="818">
                  <c:v>11.2174444013943</c:v>
                </c:pt>
                <c:pt idx="819">
                  <c:v>11.193648626620901</c:v>
                </c:pt>
                <c:pt idx="820">
                  <c:v>11.4235549014165</c:v>
                </c:pt>
                <c:pt idx="821">
                  <c:v>11.5257341333255</c:v>
                </c:pt>
                <c:pt idx="822">
                  <c:v>11.397658742398299</c:v>
                </c:pt>
                <c:pt idx="823">
                  <c:v>11.248588947024199</c:v>
                </c:pt>
                <c:pt idx="824">
                  <c:v>11.158655950542499</c:v>
                </c:pt>
                <c:pt idx="825">
                  <c:v>10.9647925439477</c:v>
                </c:pt>
                <c:pt idx="826">
                  <c:v>10.9423978833376</c:v>
                </c:pt>
                <c:pt idx="827">
                  <c:v>10.940997627174401</c:v>
                </c:pt>
                <c:pt idx="828">
                  <c:v>10.891305693382799</c:v>
                </c:pt>
                <c:pt idx="829">
                  <c:v>11.203797051803701</c:v>
                </c:pt>
                <c:pt idx="830">
                  <c:v>11.288830867714401</c:v>
                </c:pt>
                <c:pt idx="831">
                  <c:v>11.4249542995796</c:v>
                </c:pt>
                <c:pt idx="832">
                  <c:v>11.387860381256299</c:v>
                </c:pt>
                <c:pt idx="833">
                  <c:v>11.357417679708201</c:v>
                </c:pt>
                <c:pt idx="834">
                  <c:v>11.3633661944015</c:v>
                </c:pt>
                <c:pt idx="835">
                  <c:v>11.321023889466501</c:v>
                </c:pt>
                <c:pt idx="836">
                  <c:v>11.4718448630447</c:v>
                </c:pt>
                <c:pt idx="837">
                  <c:v>11.4669456824737</c:v>
                </c:pt>
                <c:pt idx="838">
                  <c:v>11.443499971741099</c:v>
                </c:pt>
                <c:pt idx="839">
                  <c:v>11.581024517769601</c:v>
                </c:pt>
                <c:pt idx="840">
                  <c:v>11.7167970275939</c:v>
                </c:pt>
                <c:pt idx="841">
                  <c:v>11.7899346721181</c:v>
                </c:pt>
                <c:pt idx="842">
                  <c:v>11.8511727132554</c:v>
                </c:pt>
                <c:pt idx="843">
                  <c:v>11.8721679757024</c:v>
                </c:pt>
                <c:pt idx="844">
                  <c:v>11.8623696145604</c:v>
                </c:pt>
                <c:pt idx="845">
                  <c:v>11.980646644345599</c:v>
                </c:pt>
                <c:pt idx="846">
                  <c:v>12.000593430670399</c:v>
                </c:pt>
                <c:pt idx="847">
                  <c:v>11.742343122571301</c:v>
                </c:pt>
                <c:pt idx="848">
                  <c:v>11.755991330162001</c:v>
                </c:pt>
                <c:pt idx="849">
                  <c:v>11.793083532485101</c:v>
                </c:pt>
                <c:pt idx="850">
                  <c:v>11.953001881123599</c:v>
                </c:pt>
                <c:pt idx="851">
                  <c:v>11.7864348897102</c:v>
                </c:pt>
                <c:pt idx="852">
                  <c:v>11.884765991170701</c:v>
                </c:pt>
                <c:pt idx="853">
                  <c:v>11.7664889613855</c:v>
                </c:pt>
                <c:pt idx="854">
                  <c:v>11.7111994349415</c:v>
                </c:pt>
                <c:pt idx="855">
                  <c:v>11.6643071554762</c:v>
                </c:pt>
                <c:pt idx="856">
                  <c:v>11.414105746315199</c:v>
                </c:pt>
                <c:pt idx="857">
                  <c:v>11.5029885506745</c:v>
                </c:pt>
                <c:pt idx="858">
                  <c:v>11.5456809196503</c:v>
                </c:pt>
                <c:pt idx="859">
                  <c:v>11.3913610216643</c:v>
                </c:pt>
                <c:pt idx="860">
                  <c:v>11.363716258442301</c:v>
                </c:pt>
                <c:pt idx="861">
                  <c:v>11.3213748115074</c:v>
                </c:pt>
                <c:pt idx="862">
                  <c:v>11.3563666295857</c:v>
                </c:pt>
                <c:pt idx="863">
                  <c:v>11.445950420026699</c:v>
                </c:pt>
                <c:pt idx="864">
                  <c:v>11.455048653087101</c:v>
                </c:pt>
                <c:pt idx="865">
                  <c:v>11.436502980925599</c:v>
                </c:pt>
                <c:pt idx="866">
                  <c:v>11.133460777606</c:v>
                </c:pt>
                <c:pt idx="867">
                  <c:v>10.9920872431289</c:v>
                </c:pt>
                <c:pt idx="868">
                  <c:v>10.772328535515999</c:v>
                </c:pt>
                <c:pt idx="869">
                  <c:v>10.966542006151601</c:v>
                </c:pt>
                <c:pt idx="870">
                  <c:v>11.0981163214866</c:v>
                </c:pt>
                <c:pt idx="871">
                  <c:v>11.189449574131499</c:v>
                </c:pt>
                <c:pt idx="872">
                  <c:v>11.1068653485063</c:v>
                </c:pt>
                <c:pt idx="873">
                  <c:v>11.278682442531601</c:v>
                </c:pt>
                <c:pt idx="874">
                  <c:v>11.235640009515</c:v>
                </c:pt>
                <c:pt idx="875">
                  <c:v>11.1572556943793</c:v>
                </c:pt>
                <c:pt idx="876">
                  <c:v>11.398359728479999</c:v>
                </c:pt>
                <c:pt idx="877">
                  <c:v>11.255236731799</c:v>
                </c:pt>
                <c:pt idx="878">
                  <c:v>11.426354555742799</c:v>
                </c:pt>
                <c:pt idx="879">
                  <c:v>11.532383634100499</c:v>
                </c:pt>
                <c:pt idx="880">
                  <c:v>11.536932750630699</c:v>
                </c:pt>
                <c:pt idx="881">
                  <c:v>11.618116720092701</c:v>
                </c:pt>
                <c:pt idx="882">
                  <c:v>11.577174671320901</c:v>
                </c:pt>
                <c:pt idx="883">
                  <c:v>11.6156671298072</c:v>
                </c:pt>
                <c:pt idx="884">
                  <c:v>11.5953702794416</c:v>
                </c:pt>
                <c:pt idx="885">
                  <c:v>11.670606592210399</c:v>
                </c:pt>
                <c:pt idx="886">
                  <c:v>11.778385990772099</c:v>
                </c:pt>
                <c:pt idx="887">
                  <c:v>11.811630920646801</c:v>
                </c:pt>
                <c:pt idx="888">
                  <c:v>11.807780216197999</c:v>
                </c:pt>
                <c:pt idx="889">
                  <c:v>11.788184351914101</c:v>
                </c:pt>
                <c:pt idx="890">
                  <c:v>11.864819204845899</c:v>
                </c:pt>
                <c:pt idx="891">
                  <c:v>11.783635235383899</c:v>
                </c:pt>
                <c:pt idx="892">
                  <c:v>11.7643885771407</c:v>
                </c:pt>
                <c:pt idx="893">
                  <c:v>11.7468922391015</c:v>
                </c:pt>
                <c:pt idx="894">
                  <c:v>11.783635235383899</c:v>
                </c:pt>
                <c:pt idx="895">
                  <c:v>11.8088304083204</c:v>
                </c:pt>
                <c:pt idx="896">
                  <c:v>11.965250690551199</c:v>
                </c:pt>
                <c:pt idx="897">
                  <c:v>11.9670001527551</c:v>
                </c:pt>
                <c:pt idx="898">
                  <c:v>12.0149409083426</c:v>
                </c:pt>
                <c:pt idx="899">
                  <c:v>11.987646209161401</c:v>
                </c:pt>
                <c:pt idx="900">
                  <c:v>11.9631503063064</c:v>
                </c:pt>
                <c:pt idx="901">
                  <c:v>12.013891574220301</c:v>
                </c:pt>
                <c:pt idx="902">
                  <c:v>12.0859773106219</c:v>
                </c:pt>
                <c:pt idx="903">
                  <c:v>12.0649811901748</c:v>
                </c:pt>
                <c:pt idx="904">
                  <c:v>12.0915766192745</c:v>
                </c:pt>
                <c:pt idx="905">
                  <c:v>12.1615628294314</c:v>
                </c:pt>
                <c:pt idx="906">
                  <c:v>12.0254385395661</c:v>
                </c:pt>
                <c:pt idx="907">
                  <c:v>12.075828885439099</c:v>
                </c:pt>
                <c:pt idx="908">
                  <c:v>12.0359370287897</c:v>
                </c:pt>
                <c:pt idx="909">
                  <c:v>11.917659999004499</c:v>
                </c:pt>
                <c:pt idx="910">
                  <c:v>11.8767170922326</c:v>
                </c:pt>
                <c:pt idx="911">
                  <c:v>12.0145908443018</c:v>
                </c:pt>
                <c:pt idx="912">
                  <c:v>12.0576332773184</c:v>
                </c:pt>
                <c:pt idx="913">
                  <c:v>12.040136081279099</c:v>
                </c:pt>
                <c:pt idx="914">
                  <c:v>11.809179614361099</c:v>
                </c:pt>
                <c:pt idx="915">
                  <c:v>11.723097322328201</c:v>
                </c:pt>
                <c:pt idx="916">
                  <c:v>11.8137295888914</c:v>
                </c:pt>
                <c:pt idx="917">
                  <c:v>11.7206468740426</c:v>
                </c:pt>
                <c:pt idx="918">
                  <c:v>11.941804979818601</c:v>
                </c:pt>
                <c:pt idx="919">
                  <c:v>11.9327067467582</c:v>
                </c:pt>
                <c:pt idx="920">
                  <c:v>11.996394378181</c:v>
                </c:pt>
                <c:pt idx="921">
                  <c:v>12.1353183223726</c:v>
                </c:pt>
                <c:pt idx="922">
                  <c:v>12.2329484377514</c:v>
                </c:pt>
                <c:pt idx="923">
                  <c:v>12.250095569749901</c:v>
                </c:pt>
                <c:pt idx="924">
                  <c:v>12.423312061938301</c:v>
                </c:pt>
                <c:pt idx="925">
                  <c:v>12.446758630671001</c:v>
                </c:pt>
                <c:pt idx="926">
                  <c:v>12.425062382142301</c:v>
                </c:pt>
                <c:pt idx="927">
                  <c:v>12.4275119724278</c:v>
                </c:pt>
                <c:pt idx="928">
                  <c:v>12.526192279929001</c:v>
                </c:pt>
                <c:pt idx="929">
                  <c:v>12.481750448749301</c:v>
                </c:pt>
                <c:pt idx="930">
                  <c:v>12.5524367869878</c:v>
                </c:pt>
                <c:pt idx="931">
                  <c:v>12.6339725364908</c:v>
                </c:pt>
                <c:pt idx="932">
                  <c:v>12.639920193184</c:v>
                </c:pt>
                <c:pt idx="933">
                  <c:v>12.556985903517999</c:v>
                </c:pt>
                <c:pt idx="934">
                  <c:v>12.6112269538398</c:v>
                </c:pt>
                <c:pt idx="935">
                  <c:v>12.6077271714319</c:v>
                </c:pt>
                <c:pt idx="936">
                  <c:v>12.5972286822083</c:v>
                </c:pt>
                <c:pt idx="937">
                  <c:v>12.566784264660001</c:v>
                </c:pt>
                <c:pt idx="938">
                  <c:v>12.4779006023006</c:v>
                </c:pt>
                <c:pt idx="939">
                  <c:v>12.6661655582429</c:v>
                </c:pt>
                <c:pt idx="940">
                  <c:v>12.5422900778052</c:v>
                </c:pt>
                <c:pt idx="941">
                  <c:v>12.4229628558976</c:v>
                </c:pt>
                <c:pt idx="942">
                  <c:v>12.4194630734897</c:v>
                </c:pt>
                <c:pt idx="943">
                  <c:v>12.3837702693297</c:v>
                </c:pt>
                <c:pt idx="944">
                  <c:v>12.3134331371319</c:v>
                </c:pt>
                <c:pt idx="945">
                  <c:v>12.1741591288995</c:v>
                </c:pt>
                <c:pt idx="946">
                  <c:v>12.425411588183</c:v>
                </c:pt>
                <c:pt idx="947">
                  <c:v>12.4649542387917</c:v>
                </c:pt>
                <c:pt idx="948">
                  <c:v>12.4761519980968</c:v>
                </c:pt>
                <c:pt idx="949">
                  <c:v>12.4974981825847</c:v>
                </c:pt>
                <c:pt idx="950">
                  <c:v>12.4821013707902</c:v>
                </c:pt>
                <c:pt idx="951">
                  <c:v>12.3736218441469</c:v>
                </c:pt>
                <c:pt idx="952">
                  <c:v>12.5352913709895</c:v>
                </c:pt>
                <c:pt idx="953">
                  <c:v>12.658116659304801</c:v>
                </c:pt>
                <c:pt idx="954">
                  <c:v>12.734051384155</c:v>
                </c:pt>
                <c:pt idx="955">
                  <c:v>12.6777133815888</c:v>
                </c:pt>
                <c:pt idx="956">
                  <c:v>12.7896909746398</c:v>
                </c:pt>
                <c:pt idx="957">
                  <c:v>12.7578480169285</c:v>
                </c:pt>
                <c:pt idx="958">
                  <c:v>12.679812907833499</c:v>
                </c:pt>
                <c:pt idx="959">
                  <c:v>12.715155647952701</c:v>
                </c:pt>
                <c:pt idx="960">
                  <c:v>12.754348234520601</c:v>
                </c:pt>
                <c:pt idx="961">
                  <c:v>12.825385494800001</c:v>
                </c:pt>
                <c:pt idx="962">
                  <c:v>12.7438506032971</c:v>
                </c:pt>
                <c:pt idx="963">
                  <c:v>12.8208355202697</c:v>
                </c:pt>
                <c:pt idx="964">
                  <c:v>12.783043189864999</c:v>
                </c:pt>
                <c:pt idx="965">
                  <c:v>12.8733253923874</c:v>
                </c:pt>
                <c:pt idx="966">
                  <c:v>12.931064509116901</c:v>
                </c:pt>
                <c:pt idx="967">
                  <c:v>12.8999208214871</c:v>
                </c:pt>
                <c:pt idx="968">
                  <c:v>12.9324647652801</c:v>
                </c:pt>
                <c:pt idx="969">
                  <c:v>12.8362331900643</c:v>
                </c:pt>
                <c:pt idx="970">
                  <c:v>12.769745904315201</c:v>
                </c:pt>
                <c:pt idx="971">
                  <c:v>12.924415008341899</c:v>
                </c:pt>
                <c:pt idx="972">
                  <c:v>12.884173945651799</c:v>
                </c:pt>
                <c:pt idx="973">
                  <c:v>12.9335140994024</c:v>
                </c:pt>
                <c:pt idx="974">
                  <c:v>12.813836813453999</c:v>
                </c:pt>
                <c:pt idx="975">
                  <c:v>12.823635174595999</c:v>
                </c:pt>
                <c:pt idx="976">
                  <c:v>12.7564486187654</c:v>
                </c:pt>
                <c:pt idx="977">
                  <c:v>12.798090795618799</c:v>
                </c:pt>
                <c:pt idx="978">
                  <c:v>12.8736763144283</c:v>
                </c:pt>
                <c:pt idx="979">
                  <c:v>12.8369324601458</c:v>
                </c:pt>
                <c:pt idx="980">
                  <c:v>12.9468122429523</c:v>
                </c:pt>
                <c:pt idx="981">
                  <c:v>12.9825050471123</c:v>
                </c:pt>
                <c:pt idx="982">
                  <c:v>12.956610604094299</c:v>
                </c:pt>
                <c:pt idx="983">
                  <c:v>12.916717889444801</c:v>
                </c:pt>
                <c:pt idx="984">
                  <c:v>12.6332715504091</c:v>
                </c:pt>
                <c:pt idx="985">
                  <c:v>12.5450888741314</c:v>
                </c:pt>
                <c:pt idx="986">
                  <c:v>12.4292605766316</c:v>
                </c:pt>
                <c:pt idx="987">
                  <c:v>12.5349404489486</c:v>
                </c:pt>
                <c:pt idx="988">
                  <c:v>12.565384866496901</c:v>
                </c:pt>
                <c:pt idx="989">
                  <c:v>12.493999258176901</c:v>
                </c:pt>
                <c:pt idx="990">
                  <c:v>12.4883999495243</c:v>
                </c:pt>
                <c:pt idx="991">
                  <c:v>12.370822189820601</c:v>
                </c:pt>
                <c:pt idx="992">
                  <c:v>12.3785201667178</c:v>
                </c:pt>
                <c:pt idx="993">
                  <c:v>12.596529412126801</c:v>
                </c:pt>
                <c:pt idx="994">
                  <c:v>12.478951652423101</c:v>
                </c:pt>
                <c:pt idx="995">
                  <c:v>12.59792966829</c:v>
                </c:pt>
                <c:pt idx="996">
                  <c:v>12.8372825241866</c:v>
                </c:pt>
                <c:pt idx="997">
                  <c:v>12.909368260588201</c:v>
                </c:pt>
                <c:pt idx="998">
                  <c:v>12.9986011289883</c:v>
                </c:pt>
                <c:pt idx="999">
                  <c:v>13.1868660849306</c:v>
                </c:pt>
                <c:pt idx="1000">
                  <c:v>13.1749673395438</c:v>
                </c:pt>
                <c:pt idx="1001">
                  <c:v>13.1508223587297</c:v>
                </c:pt>
                <c:pt idx="1002">
                  <c:v>13.222208825049799</c:v>
                </c:pt>
                <c:pt idx="1003">
                  <c:v>13.1931646636647</c:v>
                </c:pt>
                <c:pt idx="1004">
                  <c:v>13.233407442355</c:v>
                </c:pt>
                <c:pt idx="1005">
                  <c:v>13.219059964682801</c:v>
                </c:pt>
                <c:pt idx="1006">
                  <c:v>13.1704190810137</c:v>
                </c:pt>
                <c:pt idx="1007">
                  <c:v>13.2610504895768</c:v>
                </c:pt>
                <c:pt idx="1008">
                  <c:v>13.3187896063063</c:v>
                </c:pt>
                <c:pt idx="1009">
                  <c:v>13.350284215977</c:v>
                </c:pt>
                <c:pt idx="1010">
                  <c:v>13.5021545236775</c:v>
                </c:pt>
                <c:pt idx="1011">
                  <c:v>13.5004050614736</c:v>
                </c:pt>
                <c:pt idx="1012">
                  <c:v>13.6085345240761</c:v>
                </c:pt>
                <c:pt idx="1013">
                  <c:v>13.5920883781593</c:v>
                </c:pt>
                <c:pt idx="1014">
                  <c:v>13.553595061672899</c:v>
                </c:pt>
                <c:pt idx="1015">
                  <c:v>13.517552193472101</c:v>
                </c:pt>
                <c:pt idx="1016">
                  <c:v>13.3684806820978</c:v>
                </c:pt>
                <c:pt idx="1017">
                  <c:v>13.032895392985299</c:v>
                </c:pt>
                <c:pt idx="1018">
                  <c:v>12.99930211507</c:v>
                </c:pt>
                <c:pt idx="1019">
                  <c:v>13.1770668657885</c:v>
                </c:pt>
                <c:pt idx="1020">
                  <c:v>13.059839170125599</c:v>
                </c:pt>
                <c:pt idx="1021">
                  <c:v>13.004550501681701</c:v>
                </c:pt>
                <c:pt idx="1022">
                  <c:v>12.957309016175699</c:v>
                </c:pt>
                <c:pt idx="1023">
                  <c:v>12.7690457762336</c:v>
                </c:pt>
                <c:pt idx="1024">
                  <c:v>12.743500539256299</c:v>
                </c:pt>
                <c:pt idx="1025">
                  <c:v>12.7263542652579</c:v>
                </c:pt>
                <c:pt idx="1026">
                  <c:v>12.924415008341899</c:v>
                </c:pt>
                <c:pt idx="1027">
                  <c:v>13.032895392985299</c:v>
                </c:pt>
                <c:pt idx="1028">
                  <c:v>13.0070000919672</c:v>
                </c:pt>
                <c:pt idx="1029">
                  <c:v>13.204362422969799</c:v>
                </c:pt>
                <c:pt idx="1030">
                  <c:v>13.2865965845542</c:v>
                </c:pt>
                <c:pt idx="1031">
                  <c:v>13.165869106483401</c:v>
                </c:pt>
                <c:pt idx="1032">
                  <c:v>13.277848415534599</c:v>
                </c:pt>
                <c:pt idx="1033">
                  <c:v>13.300593998185599</c:v>
                </c:pt>
                <c:pt idx="1034">
                  <c:v>13.2537025767204</c:v>
                </c:pt>
                <c:pt idx="1035">
                  <c:v>13.298143549900001</c:v>
                </c:pt>
                <c:pt idx="1036">
                  <c:v>13.2113611297855</c:v>
                </c:pt>
                <c:pt idx="1037">
                  <c:v>13.268050054392599</c:v>
                </c:pt>
                <c:pt idx="1038">
                  <c:v>13.391926392830401</c:v>
                </c:pt>
                <c:pt idx="1039">
                  <c:v>13.423769350541701</c:v>
                </c:pt>
                <c:pt idx="1040">
                  <c:v>13.391576328789601</c:v>
                </c:pt>
                <c:pt idx="1041">
                  <c:v>13.399974433768399</c:v>
                </c:pt>
                <c:pt idx="1042">
                  <c:v>13.4675110536398</c:v>
                </c:pt>
                <c:pt idx="1043">
                  <c:v>13.1511724227705</c:v>
                </c:pt>
                <c:pt idx="1044">
                  <c:v>13.478009542863401</c:v>
                </c:pt>
                <c:pt idx="1045">
                  <c:v>13.4458148051111</c:v>
                </c:pt>
                <c:pt idx="1046">
                  <c:v>13.5098533585748</c:v>
                </c:pt>
                <c:pt idx="1047">
                  <c:v>13.3233387228365</c:v>
                </c:pt>
                <c:pt idx="1048">
                  <c:v>13.2554520389243</c:v>
                </c:pt>
                <c:pt idx="1049">
                  <c:v>13.269100246515</c:v>
                </c:pt>
                <c:pt idx="1050">
                  <c:v>13.101482204979099</c:v>
                </c:pt>
                <c:pt idx="1051">
                  <c:v>12.9317646371985</c:v>
                </c:pt>
                <c:pt idx="1052">
                  <c:v>12.8810242272847</c:v>
                </c:pt>
                <c:pt idx="1053">
                  <c:v>13.111630630161899</c:v>
                </c:pt>
                <c:pt idx="1054">
                  <c:v>13.195263331909301</c:v>
                </c:pt>
                <c:pt idx="1055">
                  <c:v>13.1721685432176</c:v>
                </c:pt>
                <c:pt idx="1056">
                  <c:v>13.2127605279486</c:v>
                </c:pt>
                <c:pt idx="1057">
                  <c:v>13.2099608736223</c:v>
                </c:pt>
                <c:pt idx="1058">
                  <c:v>13.0444423583311</c:v>
                </c:pt>
                <c:pt idx="1059">
                  <c:v>13.2264078775392</c:v>
                </c:pt>
                <c:pt idx="1060">
                  <c:v>13.3404867128351</c:v>
                </c:pt>
                <c:pt idx="1061">
                  <c:v>13.330687493693</c:v>
                </c:pt>
                <c:pt idx="1062">
                  <c:v>13.440916482540199</c:v>
                </c:pt>
                <c:pt idx="1063">
                  <c:v>13.456663358375501</c:v>
                </c:pt>
                <c:pt idx="1064">
                  <c:v>13.5934869183223</c:v>
                </c:pt>
                <c:pt idx="1065">
                  <c:v>13.630230772604801</c:v>
                </c:pt>
                <c:pt idx="1066">
                  <c:v>13.626730990196901</c:v>
                </c:pt>
                <c:pt idx="1067">
                  <c:v>13.759356355654401</c:v>
                </c:pt>
                <c:pt idx="1068">
                  <c:v>13.561994024651799</c:v>
                </c:pt>
                <c:pt idx="1069">
                  <c:v>13.468911309803</c:v>
                </c:pt>
                <c:pt idx="1070">
                  <c:v>13.567241553263401</c:v>
                </c:pt>
                <c:pt idx="1071">
                  <c:v>13.471710964129301</c:v>
                </c:pt>
                <c:pt idx="1072">
                  <c:v>13.2792486716978</c:v>
                </c:pt>
                <c:pt idx="1073">
                  <c:v>13.1910642794199</c:v>
                </c:pt>
                <c:pt idx="1074">
                  <c:v>13.0713878514716</c:v>
                </c:pt>
                <c:pt idx="1075">
                  <c:v>13.287295854635699</c:v>
                </c:pt>
                <c:pt idx="1076">
                  <c:v>13.5374972637967</c:v>
                </c:pt>
                <c:pt idx="1077">
                  <c:v>13.428319325072</c:v>
                </c:pt>
                <c:pt idx="1078">
                  <c:v>13.491656892453999</c:v>
                </c:pt>
                <c:pt idx="1079">
                  <c:v>13.384576763973801</c:v>
                </c:pt>
                <c:pt idx="1080">
                  <c:v>13.342585381079701</c:v>
                </c:pt>
                <c:pt idx="1081">
                  <c:v>13.3863270841778</c:v>
                </c:pt>
                <c:pt idx="1082">
                  <c:v>13.4013746899316</c:v>
                </c:pt>
                <c:pt idx="1083">
                  <c:v>13.4150211815221</c:v>
                </c:pt>
                <c:pt idx="1084">
                  <c:v>13.396474651360499</c:v>
                </c:pt>
                <c:pt idx="1085">
                  <c:v>13.342235317038901</c:v>
                </c:pt>
                <c:pt idx="1086">
                  <c:v>13.3173902081432</c:v>
                </c:pt>
                <c:pt idx="1087">
                  <c:v>13.2649003360255</c:v>
                </c:pt>
                <c:pt idx="1088">
                  <c:v>13.370930272383299</c:v>
                </c:pt>
                <c:pt idx="1089">
                  <c:v>13.3611319112413</c:v>
                </c:pt>
                <c:pt idx="1090">
                  <c:v>13.5385483139192</c:v>
                </c:pt>
                <c:pt idx="1091">
                  <c:v>13.6442281862362</c:v>
                </c:pt>
                <c:pt idx="1092">
                  <c:v>13.5966366366894</c:v>
                </c:pt>
                <c:pt idx="1093">
                  <c:v>13.3635815015268</c:v>
                </c:pt>
                <c:pt idx="1094">
                  <c:v>13.3131920136539</c:v>
                </c:pt>
                <c:pt idx="1095">
                  <c:v>13.298143549900001</c:v>
                </c:pt>
                <c:pt idx="1096">
                  <c:v>13.3383863285903</c:v>
                </c:pt>
                <c:pt idx="1097">
                  <c:v>13.391576328789601</c:v>
                </c:pt>
                <c:pt idx="1098">
                  <c:v>13.439167020336299</c:v>
                </c:pt>
                <c:pt idx="1099">
                  <c:v>13.537148057755999</c:v>
                </c:pt>
                <c:pt idx="1100">
                  <c:v>13.5885885957514</c:v>
                </c:pt>
                <c:pt idx="1101">
                  <c:v>13.595936508607799</c:v>
                </c:pt>
                <c:pt idx="1102">
                  <c:v>13.6162325009733</c:v>
                </c:pt>
                <c:pt idx="1103">
                  <c:v>13.543446636490099</c:v>
                </c:pt>
                <c:pt idx="1104">
                  <c:v>13.5805396968133</c:v>
                </c:pt>
                <c:pt idx="1105">
                  <c:v>13.7929496335697</c:v>
                </c:pt>
                <c:pt idx="1106">
                  <c:v>13.8370414007086</c:v>
                </c:pt>
                <c:pt idx="1107">
                  <c:v>13.683419914804</c:v>
                </c:pt>
                <c:pt idx="1108">
                  <c:v>13.6869196972119</c:v>
                </c:pt>
                <c:pt idx="1109">
                  <c:v>13.6158824369325</c:v>
                </c:pt>
                <c:pt idx="1110">
                  <c:v>13.514052411064201</c:v>
                </c:pt>
                <c:pt idx="1111">
                  <c:v>13.517552193472101</c:v>
                </c:pt>
                <c:pt idx="1112">
                  <c:v>13.489556508209199</c:v>
                </c:pt>
                <c:pt idx="1113">
                  <c:v>13.620782475503599</c:v>
                </c:pt>
                <c:pt idx="1114">
                  <c:v>13.583688557180301</c:v>
                </c:pt>
                <c:pt idx="1115">
                  <c:v>13.458762884620199</c:v>
                </c:pt>
                <c:pt idx="1116">
                  <c:v>13.3961254453198</c:v>
                </c:pt>
                <c:pt idx="1117">
                  <c:v>13.262450745740001</c:v>
                </c:pt>
                <c:pt idx="1118">
                  <c:v>13.2806463538607</c:v>
                </c:pt>
                <c:pt idx="1119">
                  <c:v>13.312841091613</c:v>
                </c:pt>
                <c:pt idx="1120">
                  <c:v>13.3240397089182</c:v>
                </c:pt>
                <c:pt idx="1121">
                  <c:v>13.3562327306703</c:v>
                </c:pt>
                <c:pt idx="1122">
                  <c:v>13.3674304899754</c:v>
                </c:pt>
                <c:pt idx="1123">
                  <c:v>13.506354434166999</c:v>
                </c:pt>
                <c:pt idx="1124">
                  <c:v>13.5004050614736</c:v>
                </c:pt>
                <c:pt idx="1125">
                  <c:v>13.355183396548</c:v>
                </c:pt>
                <c:pt idx="1126">
                  <c:v>13.145573972117999</c:v>
                </c:pt>
                <c:pt idx="1127">
                  <c:v>13.1462732421995</c:v>
                </c:pt>
                <c:pt idx="1128">
                  <c:v>12.9849546373978</c:v>
                </c:pt>
                <c:pt idx="1129">
                  <c:v>12.993002678335801</c:v>
                </c:pt>
                <c:pt idx="1130">
                  <c:v>13.1200278771406</c:v>
                </c:pt>
                <c:pt idx="1131">
                  <c:v>13.026596814251199</c:v>
                </c:pt>
                <c:pt idx="1132">
                  <c:v>13.2131105919894</c:v>
                </c:pt>
                <c:pt idx="1133">
                  <c:v>13.0997318847751</c:v>
                </c:pt>
                <c:pt idx="1134">
                  <c:v>13.03499491923</c:v>
                </c:pt>
                <c:pt idx="1135">
                  <c:v>12.9454119867891</c:v>
                </c:pt>
                <c:pt idx="1136">
                  <c:v>13.1543221411376</c:v>
                </c:pt>
                <c:pt idx="1137">
                  <c:v>13.1977129221948</c:v>
                </c:pt>
                <c:pt idx="1138">
                  <c:v>13.2666497982294</c:v>
                </c:pt>
                <c:pt idx="1139">
                  <c:v>13.163420374197999</c:v>
                </c:pt>
                <c:pt idx="1140">
                  <c:v>13.123176737507601</c:v>
                </c:pt>
                <c:pt idx="1141">
                  <c:v>13.133676084731301</c:v>
                </c:pt>
                <c:pt idx="1142">
                  <c:v>13.035694189311499</c:v>
                </c:pt>
                <c:pt idx="1143">
                  <c:v>12.848131077451001</c:v>
                </c:pt>
                <c:pt idx="1144">
                  <c:v>12.6647661600798</c:v>
                </c:pt>
                <c:pt idx="1145">
                  <c:v>12.6070261853502</c:v>
                </c:pt>
                <c:pt idx="1146">
                  <c:v>12.6563671971009</c:v>
                </c:pt>
                <c:pt idx="1147">
                  <c:v>12.539489565478799</c:v>
                </c:pt>
                <c:pt idx="1148">
                  <c:v>12.4422086561407</c:v>
                </c:pt>
                <c:pt idx="1149">
                  <c:v>12.387269193737501</c:v>
                </c:pt>
                <c:pt idx="1150">
                  <c:v>12.637821524939399</c:v>
                </c:pt>
                <c:pt idx="1151">
                  <c:v>12.5919794375965</c:v>
                </c:pt>
                <c:pt idx="1152">
                  <c:v>12.642369783469499</c:v>
                </c:pt>
                <c:pt idx="1153">
                  <c:v>12.68716167869</c:v>
                </c:pt>
                <c:pt idx="1154">
                  <c:v>12.630822818123701</c:v>
                </c:pt>
                <c:pt idx="1155">
                  <c:v>12.8075382347199</c:v>
                </c:pt>
                <c:pt idx="1156">
                  <c:v>12.8894223322635</c:v>
                </c:pt>
                <c:pt idx="1157">
                  <c:v>12.860727376919099</c:v>
                </c:pt>
                <c:pt idx="1158">
                  <c:v>12.9818057770308</c:v>
                </c:pt>
                <c:pt idx="1159">
                  <c:v>12.9345634335247</c:v>
                </c:pt>
                <c:pt idx="1160">
                  <c:v>13.102531539101401</c:v>
                </c:pt>
                <c:pt idx="1161">
                  <c:v>13.1851157647266</c:v>
                </c:pt>
                <c:pt idx="1162">
                  <c:v>13.1840664306043</c:v>
                </c:pt>
                <c:pt idx="1163">
                  <c:v>13.0902835876739</c:v>
                </c:pt>
                <c:pt idx="1164">
                  <c:v>13.089934381633199</c:v>
                </c:pt>
                <c:pt idx="1165">
                  <c:v>13.1039317952646</c:v>
                </c:pt>
                <c:pt idx="1166">
                  <c:v>13.1277267120379</c:v>
                </c:pt>
                <c:pt idx="1167">
                  <c:v>13.2061118851737</c:v>
                </c:pt>
                <c:pt idx="1168">
                  <c:v>13.3397857267534</c:v>
                </c:pt>
                <c:pt idx="1169">
                  <c:v>13.295344753573801</c:v>
                </c:pt>
                <c:pt idx="1170">
                  <c:v>13.232357250232599</c:v>
                </c:pt>
                <c:pt idx="1171">
                  <c:v>13.1935138697054</c:v>
                </c:pt>
                <c:pt idx="1172">
                  <c:v>13.140674791546999</c:v>
                </c:pt>
                <c:pt idx="1173">
                  <c:v>13.093084100000301</c:v>
                </c:pt>
                <c:pt idx="1174">
                  <c:v>13.1004320128567</c:v>
                </c:pt>
                <c:pt idx="1175">
                  <c:v>13.052141193228399</c:v>
                </c:pt>
                <c:pt idx="1176">
                  <c:v>12.9986011289883</c:v>
                </c:pt>
                <c:pt idx="1177">
                  <c:v>13.072438043594</c:v>
                </c:pt>
                <c:pt idx="1178">
                  <c:v>13.156771731423101</c:v>
                </c:pt>
                <c:pt idx="1179">
                  <c:v>13.1620201180348</c:v>
                </c:pt>
                <c:pt idx="1180">
                  <c:v>13.099031756693501</c:v>
                </c:pt>
                <c:pt idx="1181">
                  <c:v>12.8799748931624</c:v>
                </c:pt>
                <c:pt idx="1182">
                  <c:v>12.904819144057999</c:v>
                </c:pt>
                <c:pt idx="1183">
                  <c:v>12.7921414229254</c:v>
                </c:pt>
                <c:pt idx="1184">
                  <c:v>12.8488303475325</c:v>
                </c:pt>
                <c:pt idx="1185">
                  <c:v>12.8005386699041</c:v>
                </c:pt>
                <c:pt idx="1186">
                  <c:v>12.911117722792101</c:v>
                </c:pt>
                <c:pt idx="1187">
                  <c:v>12.771846288560001</c:v>
                </c:pt>
                <c:pt idx="1188">
                  <c:v>12.4786015883823</c:v>
                </c:pt>
                <c:pt idx="1189">
                  <c:v>12.591630231555801</c:v>
                </c:pt>
                <c:pt idx="1190">
                  <c:v>12.5926795656781</c:v>
                </c:pt>
                <c:pt idx="1191">
                  <c:v>12.3519255956182</c:v>
                </c:pt>
                <c:pt idx="1192">
                  <c:v>12.1937558511835</c:v>
                </c:pt>
                <c:pt idx="1193">
                  <c:v>12.152113674330099</c:v>
                </c:pt>
                <c:pt idx="1194">
                  <c:v>11.9089118299849</c:v>
                </c:pt>
                <c:pt idx="1195">
                  <c:v>11.9141593585965</c:v>
                </c:pt>
                <c:pt idx="1196">
                  <c:v>11.9991931745072</c:v>
                </c:pt>
                <c:pt idx="1197">
                  <c:v>11.6303638135201</c:v>
                </c:pt>
                <c:pt idx="1198">
                  <c:v>11.675855836822199</c:v>
                </c:pt>
                <c:pt idx="1199">
                  <c:v>11.935156337043701</c:v>
                </c:pt>
                <c:pt idx="1200">
                  <c:v>11.8403233019909</c:v>
                </c:pt>
                <c:pt idx="1201">
                  <c:v>12.1045238407835</c:v>
                </c:pt>
                <c:pt idx="1202">
                  <c:v>12.2147519716306</c:v>
                </c:pt>
                <c:pt idx="1203">
                  <c:v>12.3085339565609</c:v>
                </c:pt>
                <c:pt idx="1204">
                  <c:v>12.256394148484</c:v>
                </c:pt>
                <c:pt idx="1205">
                  <c:v>12.162262099512899</c:v>
                </c:pt>
                <c:pt idx="1206">
                  <c:v>12.3120337389688</c:v>
                </c:pt>
                <c:pt idx="1207">
                  <c:v>12.381669027084801</c:v>
                </c:pt>
                <c:pt idx="1208">
                  <c:v>12.460754328302199</c:v>
                </c:pt>
                <c:pt idx="1209">
                  <c:v>12.7214550846869</c:v>
                </c:pt>
                <c:pt idx="1210">
                  <c:v>12.6462196299182</c:v>
                </c:pt>
                <c:pt idx="1211">
                  <c:v>12.514644456583101</c:v>
                </c:pt>
                <c:pt idx="1212">
                  <c:v>12.713756249789601</c:v>
                </c:pt>
                <c:pt idx="1213">
                  <c:v>12.8148870055764</c:v>
                </c:pt>
                <c:pt idx="1214">
                  <c:v>12.769745904315201</c:v>
                </c:pt>
                <c:pt idx="1215">
                  <c:v>12.8691271978981</c:v>
                </c:pt>
                <c:pt idx="1216">
                  <c:v>12.887673728059699</c:v>
                </c:pt>
                <c:pt idx="1217">
                  <c:v>12.7155065699936</c:v>
                </c:pt>
                <c:pt idx="1218">
                  <c:v>12.703257760566</c:v>
                </c:pt>
                <c:pt idx="1219">
                  <c:v>12.674563663221701</c:v>
                </c:pt>
                <c:pt idx="1220">
                  <c:v>12.6777133815888</c:v>
                </c:pt>
                <c:pt idx="1221">
                  <c:v>12.769745904315201</c:v>
                </c:pt>
                <c:pt idx="1222">
                  <c:v>12.752249566275999</c:v>
                </c:pt>
                <c:pt idx="1223">
                  <c:v>12.732302779951199</c:v>
                </c:pt>
                <c:pt idx="1224">
                  <c:v>13.03499491923</c:v>
                </c:pt>
                <c:pt idx="1225">
                  <c:v>13.086434599225299</c:v>
                </c:pt>
                <c:pt idx="1226">
                  <c:v>13.1683186967689</c:v>
                </c:pt>
                <c:pt idx="1227">
                  <c:v>13.132275828568099</c:v>
                </c:pt>
                <c:pt idx="1228">
                  <c:v>13.1637695802387</c:v>
                </c:pt>
                <c:pt idx="1229">
                  <c:v>13.080486084532</c:v>
                </c:pt>
                <c:pt idx="1230">
                  <c:v>13.046541884575801</c:v>
                </c:pt>
                <c:pt idx="1231">
                  <c:v>13.067188798982199</c:v>
                </c:pt>
                <c:pt idx="1232">
                  <c:v>13.1672693626466</c:v>
                </c:pt>
                <c:pt idx="1233">
                  <c:v>13.0444423583311</c:v>
                </c:pt>
                <c:pt idx="1234">
                  <c:v>13.2746986971675</c:v>
                </c:pt>
                <c:pt idx="1235">
                  <c:v>13.1637695802387</c:v>
                </c:pt>
                <c:pt idx="1236">
                  <c:v>12.877525302876901</c:v>
                </c:pt>
                <c:pt idx="1237">
                  <c:v>12.807188170679099</c:v>
                </c:pt>
                <c:pt idx="1238">
                  <c:v>12.7725455586415</c:v>
                </c:pt>
                <c:pt idx="1239">
                  <c:v>12.486999693361099</c:v>
                </c:pt>
                <c:pt idx="1240">
                  <c:v>12.292086952644</c:v>
                </c:pt>
                <c:pt idx="1241">
                  <c:v>12.5496379906616</c:v>
                </c:pt>
                <c:pt idx="1242">
                  <c:v>12.530042126377699</c:v>
                </c:pt>
                <c:pt idx="1243">
                  <c:v>12.9282648547906</c:v>
                </c:pt>
                <c:pt idx="1244">
                  <c:v>12.969207761562499</c:v>
                </c:pt>
                <c:pt idx="1245">
                  <c:v>13.032895392985299</c:v>
                </c:pt>
                <c:pt idx="1246">
                  <c:v>13.178816327992401</c:v>
                </c:pt>
                <c:pt idx="1247">
                  <c:v>13.1711192090953</c:v>
                </c:pt>
                <c:pt idx="1248">
                  <c:v>13.043043818168099</c:v>
                </c:pt>
                <c:pt idx="1249">
                  <c:v>13.074536711838601</c:v>
                </c:pt>
                <c:pt idx="1250">
                  <c:v>12.8176866599027</c:v>
                </c:pt>
                <c:pt idx="1251">
                  <c:v>12.748048797786399</c:v>
                </c:pt>
                <c:pt idx="1252">
                  <c:v>12.8005386699041</c:v>
                </c:pt>
                <c:pt idx="1253">
                  <c:v>13.1256263277931</c:v>
                </c:pt>
                <c:pt idx="1254">
                  <c:v>13.033244599026</c:v>
                </c:pt>
                <c:pt idx="1255">
                  <c:v>13.108130847754</c:v>
                </c:pt>
                <c:pt idx="1256">
                  <c:v>13.255102832883599</c:v>
                </c:pt>
                <c:pt idx="1257">
                  <c:v>13.0297456746182</c:v>
                </c:pt>
                <c:pt idx="1258">
                  <c:v>13.357983050874299</c:v>
                </c:pt>
                <c:pt idx="1259">
                  <c:v>13.4570142804164</c:v>
                </c:pt>
                <c:pt idx="1260">
                  <c:v>13.5280498246956</c:v>
                </c:pt>
                <c:pt idx="1261">
                  <c:v>13.6333804909719</c:v>
                </c:pt>
                <c:pt idx="1262">
                  <c:v>13.7254121556982</c:v>
                </c:pt>
                <c:pt idx="1263">
                  <c:v>13.993110760898499</c:v>
                </c:pt>
                <c:pt idx="1264">
                  <c:v>14.2251157039387</c:v>
                </c:pt>
                <c:pt idx="1265">
                  <c:v>14.3475926442134</c:v>
                </c:pt>
                <c:pt idx="1266">
                  <c:v>14.065547419341</c:v>
                </c:pt>
                <c:pt idx="1267">
                  <c:v>14.0928412605221</c:v>
                </c:pt>
                <c:pt idx="1268">
                  <c:v>14.026353974773</c:v>
                </c:pt>
                <c:pt idx="1269">
                  <c:v>14.0050077902851</c:v>
                </c:pt>
                <c:pt idx="1270">
                  <c:v>14.0067581104891</c:v>
                </c:pt>
                <c:pt idx="1271">
                  <c:v>14.1880235016156</c:v>
                </c:pt>
                <c:pt idx="1272">
                  <c:v>14.239113117570099</c:v>
                </c:pt>
                <c:pt idx="1273">
                  <c:v>14.3647397762119</c:v>
                </c:pt>
                <c:pt idx="1274">
                  <c:v>14.371738483027601</c:v>
                </c:pt>
                <c:pt idx="1275">
                  <c:v>14.2723563314446</c:v>
                </c:pt>
                <c:pt idx="1276">
                  <c:v>14.4179289184111</c:v>
                </c:pt>
                <c:pt idx="1277">
                  <c:v>14.361590057844801</c:v>
                </c:pt>
                <c:pt idx="1278">
                  <c:v>14.5470536434606</c:v>
                </c:pt>
                <c:pt idx="1279">
                  <c:v>14.625788880637201</c:v>
                </c:pt>
                <c:pt idx="1280">
                  <c:v>14.625788880637201</c:v>
                </c:pt>
                <c:pt idx="1281">
                  <c:v>14.585196037906099</c:v>
                </c:pt>
                <c:pt idx="1282">
                  <c:v>14.790257203806</c:v>
                </c:pt>
                <c:pt idx="1283">
                  <c:v>14.8693425050234</c:v>
                </c:pt>
                <c:pt idx="1284">
                  <c:v>14.9228817112634</c:v>
                </c:pt>
                <c:pt idx="1285">
                  <c:v>15.018063952356901</c:v>
                </c:pt>
                <c:pt idx="1286">
                  <c:v>15.0222630048463</c:v>
                </c:pt>
                <c:pt idx="1287">
                  <c:v>15.0436091893342</c:v>
                </c:pt>
                <c:pt idx="1288">
                  <c:v>15.160836026997</c:v>
                </c:pt>
                <c:pt idx="1289">
                  <c:v>15.2343220195618</c:v>
                </c:pt>
                <c:pt idx="1290">
                  <c:v>15.160135898915399</c:v>
                </c:pt>
                <c:pt idx="1291">
                  <c:v>15.0072153990925</c:v>
                </c:pt>
                <c:pt idx="1292">
                  <c:v>15.0653037218627</c:v>
                </c:pt>
                <c:pt idx="1293">
                  <c:v>15.2784129287006</c:v>
                </c:pt>
                <c:pt idx="1294">
                  <c:v>15.3253043501658</c:v>
                </c:pt>
                <c:pt idx="1295">
                  <c:v>15.2766634664967</c:v>
                </c:pt>
                <c:pt idx="1296">
                  <c:v>15.198978421442501</c:v>
                </c:pt>
                <c:pt idx="1297">
                  <c:v>15.4904728014162</c:v>
                </c:pt>
                <c:pt idx="1298">
                  <c:v>15.444281508032599</c:v>
                </c:pt>
                <c:pt idx="1299">
                  <c:v>15.540513083248401</c:v>
                </c:pt>
                <c:pt idx="1300">
                  <c:v>15.6346451322195</c:v>
                </c:pt>
                <c:pt idx="1301">
                  <c:v>15.466326962602</c:v>
                </c:pt>
                <c:pt idx="1302">
                  <c:v>15.556610023124501</c:v>
                </c:pt>
                <c:pt idx="1303">
                  <c:v>15.562209331777099</c:v>
                </c:pt>
                <c:pt idx="1304">
                  <c:v>15.643393301239101</c:v>
                </c:pt>
                <c:pt idx="1305">
                  <c:v>15.534214504514299</c:v>
                </c:pt>
                <c:pt idx="1306">
                  <c:v>15.6080497031198</c:v>
                </c:pt>
                <c:pt idx="1307">
                  <c:v>15.421535925381599</c:v>
                </c:pt>
                <c:pt idx="1308">
                  <c:v>15.3092074102897</c:v>
                </c:pt>
                <c:pt idx="1309">
                  <c:v>15.317955579309301</c:v>
                </c:pt>
                <c:pt idx="1310">
                  <c:v>15.4512793568482</c:v>
                </c:pt>
                <c:pt idx="1311">
                  <c:v>15.404388793383101</c:v>
                </c:pt>
                <c:pt idx="1312">
                  <c:v>15.454079869174601</c:v>
                </c:pt>
                <c:pt idx="1313">
                  <c:v>15.6703379363795</c:v>
                </c:pt>
                <c:pt idx="1314">
                  <c:v>15.645142763442999</c:v>
                </c:pt>
                <c:pt idx="1315">
                  <c:v>15.793514146735699</c:v>
                </c:pt>
                <c:pt idx="1316">
                  <c:v>15.897094492808</c:v>
                </c:pt>
                <c:pt idx="1317">
                  <c:v>15.947485696681101</c:v>
                </c:pt>
                <c:pt idx="1318">
                  <c:v>15.8568525721178</c:v>
                </c:pt>
                <c:pt idx="1319">
                  <c:v>15.979678718433201</c:v>
                </c:pt>
                <c:pt idx="1320">
                  <c:v>15.854752187873</c:v>
                </c:pt>
                <c:pt idx="1321">
                  <c:v>15.535963966718199</c:v>
                </c:pt>
                <c:pt idx="1322">
                  <c:v>15.6713872705018</c:v>
                </c:pt>
                <c:pt idx="1323">
                  <c:v>15.856502508077</c:v>
                </c:pt>
                <c:pt idx="1324">
                  <c:v>15.851254121465301</c:v>
                </c:pt>
                <c:pt idx="1325">
                  <c:v>15.7049814064172</c:v>
                </c:pt>
                <c:pt idx="1326">
                  <c:v>15.777418064859701</c:v>
                </c:pt>
                <c:pt idx="1327">
                  <c:v>15.946784710599401</c:v>
                </c:pt>
                <c:pt idx="1328">
                  <c:v>15.6654396138086</c:v>
                </c:pt>
                <c:pt idx="1329">
                  <c:v>15.301508575392401</c:v>
                </c:pt>
                <c:pt idx="1330">
                  <c:v>15.289261481964999</c:v>
                </c:pt>
                <c:pt idx="1331">
                  <c:v>15.316556181146201</c:v>
                </c:pt>
                <c:pt idx="1332">
                  <c:v>15.1132453354503</c:v>
                </c:pt>
                <c:pt idx="1333">
                  <c:v>15.011414451581899</c:v>
                </c:pt>
                <c:pt idx="1334">
                  <c:v>14.9830704182784</c:v>
                </c:pt>
                <c:pt idx="1335">
                  <c:v>15.371146437508701</c:v>
                </c:pt>
                <c:pt idx="1336">
                  <c:v>15.4008898689753</c:v>
                </c:pt>
                <c:pt idx="1337">
                  <c:v>15.210176180747601</c:v>
                </c:pt>
                <c:pt idx="1338">
                  <c:v>15.2003786776057</c:v>
                </c:pt>
                <c:pt idx="1339">
                  <c:v>15.3291533386144</c:v>
                </c:pt>
                <c:pt idx="1340">
                  <c:v>15.5800565918572</c:v>
                </c:pt>
                <c:pt idx="1341">
                  <c:v>15.6146992038948</c:v>
                </c:pt>
                <c:pt idx="1342">
                  <c:v>15.713029447355201</c:v>
                </c:pt>
                <c:pt idx="1343">
                  <c:v>15.702532674131801</c:v>
                </c:pt>
                <c:pt idx="1344">
                  <c:v>15.604550778711999</c:v>
                </c:pt>
                <c:pt idx="1345">
                  <c:v>15.8271082826511</c:v>
                </c:pt>
                <c:pt idx="1346">
                  <c:v>15.732625311639101</c:v>
                </c:pt>
                <c:pt idx="1347">
                  <c:v>15.4285346321973</c:v>
                </c:pt>
                <c:pt idx="1348">
                  <c:v>15.4698267450099</c:v>
                </c:pt>
                <c:pt idx="1349">
                  <c:v>15.3249551441251</c:v>
                </c:pt>
                <c:pt idx="1350">
                  <c:v>15.3043082297187</c:v>
                </c:pt>
                <c:pt idx="1351">
                  <c:v>15.194780226953201</c:v>
                </c:pt>
                <c:pt idx="1352">
                  <c:v>14.9326800724054</c:v>
                </c:pt>
                <c:pt idx="1353">
                  <c:v>14.8829889966139</c:v>
                </c:pt>
                <c:pt idx="1354">
                  <c:v>15.1345915199382</c:v>
                </c:pt>
                <c:pt idx="1355">
                  <c:v>15.1464885493248</c:v>
                </c:pt>
                <c:pt idx="1356">
                  <c:v>15.0072153990925</c:v>
                </c:pt>
                <c:pt idx="1357">
                  <c:v>14.743715846381599</c:v>
                </c:pt>
                <c:pt idx="1358">
                  <c:v>14.844496538127601</c:v>
                </c:pt>
                <c:pt idx="1359">
                  <c:v>14.737418125647601</c:v>
                </c:pt>
                <c:pt idx="1360">
                  <c:v>14.7157218771189</c:v>
                </c:pt>
                <c:pt idx="1361">
                  <c:v>14.810903260212299</c:v>
                </c:pt>
                <c:pt idx="1362">
                  <c:v>15.107296820757</c:v>
                </c:pt>
                <c:pt idx="1363">
                  <c:v>15.279113056782201</c:v>
                </c:pt>
                <c:pt idx="1364">
                  <c:v>15.182531417525601</c:v>
                </c:pt>
                <c:pt idx="1365">
                  <c:v>15.145088293161599</c:v>
                </c:pt>
                <c:pt idx="1366">
                  <c:v>15.1279420191632</c:v>
                </c:pt>
                <c:pt idx="1367">
                  <c:v>14.7818590988272</c:v>
                </c:pt>
                <c:pt idx="1368">
                  <c:v>14.582398099580001</c:v>
                </c:pt>
                <c:pt idx="1369">
                  <c:v>14.8067042077229</c:v>
                </c:pt>
                <c:pt idx="1370">
                  <c:v>14.6611316207564</c:v>
                </c:pt>
                <c:pt idx="1371">
                  <c:v>14.619139379862199</c:v>
                </c:pt>
                <c:pt idx="1372">
                  <c:v>14.430176011838499</c:v>
                </c:pt>
                <c:pt idx="1373">
                  <c:v>14.148130786966099</c:v>
                </c:pt>
                <c:pt idx="1374">
                  <c:v>14.175775550188099</c:v>
                </c:pt>
                <c:pt idx="1375">
                  <c:v>14.4389241808581</c:v>
                </c:pt>
                <c:pt idx="1376">
                  <c:v>14.7150217490373</c:v>
                </c:pt>
                <c:pt idx="1377">
                  <c:v>14.9953175117058</c:v>
                </c:pt>
                <c:pt idx="1378">
                  <c:v>15.0516572302722</c:v>
                </c:pt>
                <c:pt idx="1379">
                  <c:v>15.0453586515381</c:v>
                </c:pt>
                <c:pt idx="1380">
                  <c:v>15.335103569307901</c:v>
                </c:pt>
                <c:pt idx="1381">
                  <c:v>15.3249551441251</c:v>
                </c:pt>
                <c:pt idx="1382">
                  <c:v>15.400189740893699</c:v>
                </c:pt>
                <c:pt idx="1383">
                  <c:v>15.2070273203806</c:v>
                </c:pt>
                <c:pt idx="1384">
                  <c:v>15.0908498168401</c:v>
                </c:pt>
                <c:pt idx="1385">
                  <c:v>15.0054659368886</c:v>
                </c:pt>
                <c:pt idx="1386">
                  <c:v>14.8815895984508</c:v>
                </c:pt>
                <c:pt idx="1387">
                  <c:v>14.5225585986057</c:v>
                </c:pt>
                <c:pt idx="1388">
                  <c:v>14.6681311855722</c:v>
                </c:pt>
                <c:pt idx="1389">
                  <c:v>14.761562248461599</c:v>
                </c:pt>
                <c:pt idx="1390">
                  <c:v>14.939678779221101</c:v>
                </c:pt>
                <c:pt idx="1391">
                  <c:v>15.0649553738221</c:v>
                </c:pt>
                <c:pt idx="1392">
                  <c:v>15.220674669971199</c:v>
                </c:pt>
                <c:pt idx="1393">
                  <c:v>15.2196244778488</c:v>
                </c:pt>
                <c:pt idx="1394">
                  <c:v>15.364146872692899</c:v>
                </c:pt>
                <c:pt idx="1395">
                  <c:v>15.2661666932733</c:v>
                </c:pt>
                <c:pt idx="1396">
                  <c:v>15.141239304713</c:v>
                </c:pt>
                <c:pt idx="1397">
                  <c:v>15.2836630313125</c:v>
                </c:pt>
                <c:pt idx="1398">
                  <c:v>15.0446585234565</c:v>
                </c:pt>
                <c:pt idx="1399">
                  <c:v>14.635586383779099</c:v>
                </c:pt>
                <c:pt idx="1400">
                  <c:v>14.828049534210701</c:v>
                </c:pt>
                <c:pt idx="1401">
                  <c:v>14.8263000720068</c:v>
                </c:pt>
                <c:pt idx="1402">
                  <c:v>14.8626938622485</c:v>
                </c:pt>
                <c:pt idx="1403">
                  <c:v>14.8724922233905</c:v>
                </c:pt>
                <c:pt idx="1404">
                  <c:v>14.5897460124364</c:v>
                </c:pt>
                <c:pt idx="1405">
                  <c:v>14.2909037196063</c:v>
                </c:pt>
                <c:pt idx="1406">
                  <c:v>13.8804321817658</c:v>
                </c:pt>
                <c:pt idx="1407">
                  <c:v>13.256502231046699</c:v>
                </c:pt>
                <c:pt idx="1408">
                  <c:v>13.688668301415699</c:v>
                </c:pt>
                <c:pt idx="1409">
                  <c:v>13.5388975199599</c:v>
                </c:pt>
                <c:pt idx="1410">
                  <c:v>13.9493690578004</c:v>
                </c:pt>
                <c:pt idx="1411">
                  <c:v>14.012356561141599</c:v>
                </c:pt>
                <c:pt idx="1412">
                  <c:v>14.0274033088953</c:v>
                </c:pt>
                <c:pt idx="1413">
                  <c:v>13.703715907169499</c:v>
                </c:pt>
                <c:pt idx="1414">
                  <c:v>13.718063384841701</c:v>
                </c:pt>
                <c:pt idx="1415">
                  <c:v>13.9889117084091</c:v>
                </c:pt>
                <c:pt idx="1416">
                  <c:v>13.6407284038283</c:v>
                </c:pt>
                <c:pt idx="1417">
                  <c:v>13.6799201323961</c:v>
                </c:pt>
                <c:pt idx="1418">
                  <c:v>13.8153442941798</c:v>
                </c:pt>
                <c:pt idx="1419">
                  <c:v>13.992409774816799</c:v>
                </c:pt>
                <c:pt idx="1420">
                  <c:v>13.8632859077674</c:v>
                </c:pt>
                <c:pt idx="1421">
                  <c:v>13.763205344103</c:v>
                </c:pt>
                <c:pt idx="1422">
                  <c:v>13.6505267649703</c:v>
                </c:pt>
                <c:pt idx="1423">
                  <c:v>13.747807674308399</c:v>
                </c:pt>
                <c:pt idx="1424">
                  <c:v>13.8828817720513</c:v>
                </c:pt>
                <c:pt idx="1425">
                  <c:v>13.81989341071</c:v>
                </c:pt>
                <c:pt idx="1426">
                  <c:v>13.526649568532401</c:v>
                </c:pt>
                <c:pt idx="1427">
                  <c:v>13.630230772604801</c:v>
                </c:pt>
                <c:pt idx="1428">
                  <c:v>13.2442551376193</c:v>
                </c:pt>
                <c:pt idx="1429">
                  <c:v>13.212410463907799</c:v>
                </c:pt>
                <c:pt idx="1430">
                  <c:v>12.857929438593001</c:v>
                </c:pt>
                <c:pt idx="1431">
                  <c:v>13.166219170524201</c:v>
                </c:pt>
                <c:pt idx="1432">
                  <c:v>12.9450619227483</c:v>
                </c:pt>
                <c:pt idx="1433">
                  <c:v>12.877525302876901</c:v>
                </c:pt>
                <c:pt idx="1434">
                  <c:v>13.1427734597916</c:v>
                </c:pt>
                <c:pt idx="1435">
                  <c:v>13.1284268401195</c:v>
                </c:pt>
                <c:pt idx="1436">
                  <c:v>13.175666609625299</c:v>
                </c:pt>
                <c:pt idx="1437">
                  <c:v>13.603284421464201</c:v>
                </c:pt>
                <c:pt idx="1438">
                  <c:v>13.6911178917012</c:v>
                </c:pt>
                <c:pt idx="1439">
                  <c:v>13.741509095574299</c:v>
                </c:pt>
                <c:pt idx="1440">
                  <c:v>13.771253385041</c:v>
                </c:pt>
                <c:pt idx="1441">
                  <c:v>13.867134896215999</c:v>
                </c:pt>
                <c:pt idx="1442">
                  <c:v>13.7240127575351</c:v>
                </c:pt>
                <c:pt idx="1443">
                  <c:v>13.588937801792101</c:v>
                </c:pt>
                <c:pt idx="1444">
                  <c:v>13.4696122958847</c:v>
                </c:pt>
                <c:pt idx="1445">
                  <c:v>13.5770399144054</c:v>
                </c:pt>
                <c:pt idx="1446">
                  <c:v>13.5186015275944</c:v>
                </c:pt>
                <c:pt idx="1447">
                  <c:v>13.507052846248399</c:v>
                </c:pt>
                <c:pt idx="1448">
                  <c:v>13.5014543955959</c:v>
                </c:pt>
                <c:pt idx="1449">
                  <c:v>13.613432846646999</c:v>
                </c:pt>
                <c:pt idx="1450">
                  <c:v>13.81989341071</c:v>
                </c:pt>
                <c:pt idx="1451">
                  <c:v>14.1995713249615</c:v>
                </c:pt>
                <c:pt idx="1452">
                  <c:v>14.1435808124358</c:v>
                </c:pt>
                <c:pt idx="1453">
                  <c:v>13.961266087186999</c:v>
                </c:pt>
                <c:pt idx="1454">
                  <c:v>14.1113877906837</c:v>
                </c:pt>
                <c:pt idx="1455">
                  <c:v>14.1134881749285</c:v>
                </c:pt>
                <c:pt idx="1456">
                  <c:v>14.184524577207799</c:v>
                </c:pt>
                <c:pt idx="1457">
                  <c:v>14.284954346912899</c:v>
                </c:pt>
                <c:pt idx="1458">
                  <c:v>14.330795576255699</c:v>
                </c:pt>
                <c:pt idx="1459">
                  <c:v>14.4536217225711</c:v>
                </c:pt>
                <c:pt idx="1460">
                  <c:v>14.387484500862801</c:v>
                </c:pt>
                <c:pt idx="1461">
                  <c:v>14.5725988804379</c:v>
                </c:pt>
                <c:pt idx="1462">
                  <c:v>14.4224771769412</c:v>
                </c:pt>
                <c:pt idx="1463">
                  <c:v>14.3804866520472</c:v>
                </c:pt>
                <c:pt idx="1464">
                  <c:v>14.4655196099578</c:v>
                </c:pt>
                <c:pt idx="1465">
                  <c:v>14.214618072715201</c:v>
                </c:pt>
                <c:pt idx="1466">
                  <c:v>14.100890159460199</c:v>
                </c:pt>
                <c:pt idx="1467">
                  <c:v>14.1782259984737</c:v>
                </c:pt>
                <c:pt idx="1468">
                  <c:v>14.549504091746201</c:v>
                </c:pt>
                <c:pt idx="1469">
                  <c:v>14.5372561403187</c:v>
                </c:pt>
                <c:pt idx="1470">
                  <c:v>14.622989226310899</c:v>
                </c:pt>
                <c:pt idx="1471">
                  <c:v>14.6943765506311</c:v>
                </c:pt>
                <c:pt idx="1472">
                  <c:v>14.6786279587956</c:v>
                </c:pt>
                <c:pt idx="1473">
                  <c:v>14.480216293670701</c:v>
                </c:pt>
                <c:pt idx="1474">
                  <c:v>14.699624937242801</c:v>
                </c:pt>
                <c:pt idx="1475">
                  <c:v>14.8563935675142</c:v>
                </c:pt>
                <c:pt idx="1476">
                  <c:v>14.8556951554328</c:v>
                </c:pt>
                <c:pt idx="1477">
                  <c:v>15.0142141059082</c:v>
                </c:pt>
                <c:pt idx="1478">
                  <c:v>14.869690853064</c:v>
                </c:pt>
                <c:pt idx="1479">
                  <c:v>14.8521953730249</c:v>
                </c:pt>
                <c:pt idx="1480">
                  <c:v>14.4081305572691</c:v>
                </c:pt>
                <c:pt idx="1481">
                  <c:v>14.3706882909052</c:v>
                </c:pt>
                <c:pt idx="1482">
                  <c:v>14.497364283669301</c:v>
                </c:pt>
                <c:pt idx="1483">
                  <c:v>14.2205674454086</c:v>
                </c:pt>
                <c:pt idx="1484">
                  <c:v>14.148130786966099</c:v>
                </c:pt>
                <c:pt idx="1485">
                  <c:v>14.1211861518257</c:v>
                </c:pt>
                <c:pt idx="1486">
                  <c:v>13.844740235605901</c:v>
                </c:pt>
                <c:pt idx="1487">
                  <c:v>13.635129095175699</c:v>
                </c:pt>
                <c:pt idx="1488">
                  <c:v>13.9056273547023</c:v>
                </c:pt>
                <c:pt idx="1489">
                  <c:v>13.9462193394333</c:v>
                </c:pt>
                <c:pt idx="1490">
                  <c:v>14.090391670236601</c:v>
                </c:pt>
                <c:pt idx="1491">
                  <c:v>13.923124550741599</c:v>
                </c:pt>
                <c:pt idx="1492">
                  <c:v>13.795399223855201</c:v>
                </c:pt>
                <c:pt idx="1493">
                  <c:v>13.785950926753999</c:v>
                </c:pt>
                <c:pt idx="1494">
                  <c:v>14.1082389303167</c:v>
                </c:pt>
                <c:pt idx="1495">
                  <c:v>14.0386010682004</c:v>
                </c:pt>
                <c:pt idx="1496">
                  <c:v>14.2240663698164</c:v>
                </c:pt>
                <c:pt idx="1497">
                  <c:v>14.168077573290899</c:v>
                </c:pt>
                <c:pt idx="1498">
                  <c:v>13.720162911086399</c:v>
                </c:pt>
                <c:pt idx="1499">
                  <c:v>13.769153858796299</c:v>
                </c:pt>
                <c:pt idx="1500">
                  <c:v>13.6239313358706</c:v>
                </c:pt>
                <c:pt idx="1501">
                  <c:v>13.3191405283472</c:v>
                </c:pt>
                <c:pt idx="1502">
                  <c:v>13.1784671219517</c:v>
                </c:pt>
                <c:pt idx="1503">
                  <c:v>13.156070745341401</c:v>
                </c:pt>
                <c:pt idx="1504">
                  <c:v>13.2537025767204</c:v>
                </c:pt>
                <c:pt idx="1505">
                  <c:v>13.306542512878901</c:v>
                </c:pt>
                <c:pt idx="1506">
                  <c:v>13.101132140938301</c:v>
                </c:pt>
                <c:pt idx="1507">
                  <c:v>12.7053581448108</c:v>
                </c:pt>
                <c:pt idx="1508">
                  <c:v>12.664415238038901</c:v>
                </c:pt>
                <c:pt idx="1509">
                  <c:v>12.8694755459387</c:v>
                </c:pt>
                <c:pt idx="1510">
                  <c:v>12.478951652423101</c:v>
                </c:pt>
                <c:pt idx="1511">
                  <c:v>12.706058272892401</c:v>
                </c:pt>
                <c:pt idx="1512">
                  <c:v>13.107780783713199</c:v>
                </c:pt>
                <c:pt idx="1513">
                  <c:v>13.0363943173931</c:v>
                </c:pt>
                <c:pt idx="1514">
                  <c:v>13.2197592347643</c:v>
                </c:pt>
                <c:pt idx="1515">
                  <c:v>13.2425048174153</c:v>
                </c:pt>
                <c:pt idx="1516">
                  <c:v>13.063689016574299</c:v>
                </c:pt>
                <c:pt idx="1517">
                  <c:v>13.345385035406</c:v>
                </c:pt>
                <c:pt idx="1518">
                  <c:v>13.3170401441024</c:v>
                </c:pt>
                <c:pt idx="1519">
                  <c:v>13.0150481329052</c:v>
                </c:pt>
                <c:pt idx="1520">
                  <c:v>12.8292344832486</c:v>
                </c:pt>
                <c:pt idx="1521">
                  <c:v>12.8827736894886</c:v>
                </c:pt>
                <c:pt idx="1522">
                  <c:v>12.8572293105114</c:v>
                </c:pt>
                <c:pt idx="1523">
                  <c:v>12.2903383484402</c:v>
                </c:pt>
                <c:pt idx="1524">
                  <c:v>12.1664620100024</c:v>
                </c:pt>
                <c:pt idx="1525">
                  <c:v>12.3613747507195</c:v>
                </c:pt>
                <c:pt idx="1526">
                  <c:v>11.915559614759699</c:v>
                </c:pt>
                <c:pt idx="1527">
                  <c:v>12.233648565833001</c:v>
                </c:pt>
                <c:pt idx="1528">
                  <c:v>12.629422561960499</c:v>
                </c:pt>
                <c:pt idx="1529">
                  <c:v>12.622423855144801</c:v>
                </c:pt>
                <c:pt idx="1530">
                  <c:v>13.030094880658901</c:v>
                </c:pt>
                <c:pt idx="1531">
                  <c:v>13.1147794905289</c:v>
                </c:pt>
                <c:pt idx="1532">
                  <c:v>13.011549208497399</c:v>
                </c:pt>
                <c:pt idx="1533">
                  <c:v>13.219408312723401</c:v>
                </c:pt>
                <c:pt idx="1534">
                  <c:v>13.1105804380395</c:v>
                </c:pt>
                <c:pt idx="1535">
                  <c:v>12.8092868389237</c:v>
                </c:pt>
                <c:pt idx="1536">
                  <c:v>13.029045546536601</c:v>
                </c:pt>
                <c:pt idx="1537">
                  <c:v>13.199113178357999</c:v>
                </c:pt>
                <c:pt idx="1538">
                  <c:v>13.3362859443455</c:v>
                </c:pt>
                <c:pt idx="1539">
                  <c:v>13.5154526672274</c:v>
                </c:pt>
                <c:pt idx="1540">
                  <c:v>13.490956764372401</c:v>
                </c:pt>
                <c:pt idx="1541">
                  <c:v>13.5945362524446</c:v>
                </c:pt>
                <c:pt idx="1542">
                  <c:v>13.743608621819</c:v>
                </c:pt>
                <c:pt idx="1543">
                  <c:v>13.6960179302723</c:v>
                </c:pt>
                <c:pt idx="1544">
                  <c:v>13.5441467645717</c:v>
                </c:pt>
                <c:pt idx="1545">
                  <c:v>13.605384805709001</c:v>
                </c:pt>
                <c:pt idx="1546">
                  <c:v>13.3103915013275</c:v>
                </c:pt>
                <c:pt idx="1547">
                  <c:v>13.6592749339899</c:v>
                </c:pt>
                <c:pt idx="1548">
                  <c:v>13.7667042685108</c:v>
                </c:pt>
                <c:pt idx="1549">
                  <c:v>13.6536756253373</c:v>
                </c:pt>
                <c:pt idx="1550">
                  <c:v>13.675371015865901</c:v>
                </c:pt>
                <c:pt idx="1551">
                  <c:v>13.7548063811241</c:v>
                </c:pt>
                <c:pt idx="1552">
                  <c:v>13.8660847040936</c:v>
                </c:pt>
                <c:pt idx="1553">
                  <c:v>13.7995982763446</c:v>
                </c:pt>
                <c:pt idx="1554">
                  <c:v>13.8363404146269</c:v>
                </c:pt>
                <c:pt idx="1555">
                  <c:v>13.837740670790099</c:v>
                </c:pt>
                <c:pt idx="1556">
                  <c:v>13.767403538592299</c:v>
                </c:pt>
                <c:pt idx="1557">
                  <c:v>14.021454794202</c:v>
                </c:pt>
                <c:pt idx="1558">
                  <c:v>13.886030632418301</c:v>
                </c:pt>
                <c:pt idx="1559">
                  <c:v>13.720162911086399</c:v>
                </c:pt>
                <c:pt idx="1560">
                  <c:v>13.762505216021401</c:v>
                </c:pt>
                <c:pt idx="1561">
                  <c:v>13.5060035121261</c:v>
                </c:pt>
                <c:pt idx="1562">
                  <c:v>13.5542951897545</c:v>
                </c:pt>
                <c:pt idx="1563">
                  <c:v>13.412921655277399</c:v>
                </c:pt>
                <c:pt idx="1564">
                  <c:v>13.6260308621153</c:v>
                </c:pt>
                <c:pt idx="1565">
                  <c:v>13.6554259455413</c:v>
                </c:pt>
                <c:pt idx="1566">
                  <c:v>13.6925181478644</c:v>
                </c:pt>
                <c:pt idx="1567">
                  <c:v>13.971064448329001</c:v>
                </c:pt>
                <c:pt idx="1568">
                  <c:v>14.010958020978601</c:v>
                </c:pt>
                <c:pt idx="1569">
                  <c:v>13.9553175724937</c:v>
                </c:pt>
                <c:pt idx="1570">
                  <c:v>13.994160095020799</c:v>
                </c:pt>
                <c:pt idx="1571">
                  <c:v>14.200971581124699</c:v>
                </c:pt>
                <c:pt idx="1572">
                  <c:v>14.2723563314446</c:v>
                </c:pt>
                <c:pt idx="1573">
                  <c:v>14.2482122086306</c:v>
                </c:pt>
                <c:pt idx="1574">
                  <c:v>14.1894228997787</c:v>
                </c:pt>
                <c:pt idx="1575">
                  <c:v>14.1649278549238</c:v>
                </c:pt>
                <c:pt idx="1576">
                  <c:v>14.2503117348753</c:v>
                </c:pt>
                <c:pt idx="1577">
                  <c:v>14.2447115682226</c:v>
                </c:pt>
                <c:pt idx="1578">
                  <c:v>13.971414512369799</c:v>
                </c:pt>
                <c:pt idx="1579">
                  <c:v>13.945170005311001</c:v>
                </c:pt>
                <c:pt idx="1580">
                  <c:v>13.752706854879399</c:v>
                </c:pt>
                <c:pt idx="1581">
                  <c:v>13.6876189672934</c:v>
                </c:pt>
                <c:pt idx="1582">
                  <c:v>13.719812847045601</c:v>
                </c:pt>
                <c:pt idx="1583">
                  <c:v>13.8384399408716</c:v>
                </c:pt>
                <c:pt idx="1584">
                  <c:v>13.8597861253595</c:v>
                </c:pt>
                <c:pt idx="1585">
                  <c:v>13.797147828059</c:v>
                </c:pt>
                <c:pt idx="1586">
                  <c:v>13.8142949600575</c:v>
                </c:pt>
                <c:pt idx="1587">
                  <c:v>13.868534294379099</c:v>
                </c:pt>
                <c:pt idx="1588">
                  <c:v>13.961617009227901</c:v>
                </c:pt>
                <c:pt idx="1589">
                  <c:v>13.8296909138519</c:v>
                </c:pt>
                <c:pt idx="1590">
                  <c:v>13.9917105047353</c:v>
                </c:pt>
                <c:pt idx="1591">
                  <c:v>13.9948593651023</c:v>
                </c:pt>
                <c:pt idx="1592">
                  <c:v>14.2251157039387</c:v>
                </c:pt>
                <c:pt idx="1593">
                  <c:v>14.2863546030761</c:v>
                </c:pt>
                <c:pt idx="1594">
                  <c:v>14.3356956148268</c:v>
                </c:pt>
                <c:pt idx="1595">
                  <c:v>14.3577402113961</c:v>
                </c:pt>
                <c:pt idx="1596">
                  <c:v>14.356340813233</c:v>
                </c:pt>
                <c:pt idx="1597">
                  <c:v>14.307699929563899</c:v>
                </c:pt>
                <c:pt idx="1598">
                  <c:v>14.2044705055325</c:v>
                </c:pt>
                <c:pt idx="1599">
                  <c:v>14.2149672787559</c:v>
                </c:pt>
                <c:pt idx="1600">
                  <c:v>14.0550480721173</c:v>
                </c:pt>
                <c:pt idx="1601">
                  <c:v>14.0879420799511</c:v>
                </c:pt>
                <c:pt idx="1602">
                  <c:v>14.261858700221101</c:v>
                </c:pt>
                <c:pt idx="1603">
                  <c:v>14.1943220803497</c:v>
                </c:pt>
                <c:pt idx="1604">
                  <c:v>14.0704457419119</c:v>
                </c:pt>
                <c:pt idx="1605">
                  <c:v>13.757255971409601</c:v>
                </c:pt>
                <c:pt idx="1606">
                  <c:v>13.491306828413199</c:v>
                </c:pt>
                <c:pt idx="1607">
                  <c:v>13.2701495806373</c:v>
                </c:pt>
                <c:pt idx="1608">
                  <c:v>13.4153712455629</c:v>
                </c:pt>
                <c:pt idx="1609">
                  <c:v>13.2393559570483</c:v>
                </c:pt>
                <c:pt idx="1610">
                  <c:v>13.444415406948</c:v>
                </c:pt>
                <c:pt idx="1611">
                  <c:v>13.960567675105599</c:v>
                </c:pt>
                <c:pt idx="1612">
                  <c:v>14.030202963221599</c:v>
                </c:pt>
                <c:pt idx="1613">
                  <c:v>14.0683462156672</c:v>
                </c:pt>
                <c:pt idx="1614">
                  <c:v>14.318897688869001</c:v>
                </c:pt>
                <c:pt idx="1615">
                  <c:v>13.3499341519362</c:v>
                </c:pt>
                <c:pt idx="1616">
                  <c:v>12.548937862580001</c:v>
                </c:pt>
                <c:pt idx="1617">
                  <c:v>12.885223279774101</c:v>
                </c:pt>
                <c:pt idx="1618">
                  <c:v>13.262450745740001</c:v>
                </c:pt>
                <c:pt idx="1619">
                  <c:v>13.417470771807601</c:v>
                </c:pt>
                <c:pt idx="1620">
                  <c:v>13.540297776123101</c:v>
                </c:pt>
                <c:pt idx="1621">
                  <c:v>13.393675855034299</c:v>
                </c:pt>
                <c:pt idx="1622">
                  <c:v>13.099031756693501</c:v>
                </c:pt>
                <c:pt idx="1623">
                  <c:v>12.8964218970793</c:v>
                </c:pt>
                <c:pt idx="1624">
                  <c:v>13.0475920766982</c:v>
                </c:pt>
                <c:pt idx="1625">
                  <c:v>13.278897749656901</c:v>
                </c:pt>
                <c:pt idx="1626">
                  <c:v>13.6081853180354</c:v>
                </c:pt>
                <c:pt idx="1627">
                  <c:v>13.7268115538613</c:v>
                </c:pt>
                <c:pt idx="1628">
                  <c:v>13.757956099491199</c:v>
                </c:pt>
                <c:pt idx="1629">
                  <c:v>13.8793828476435</c:v>
                </c:pt>
                <c:pt idx="1630">
                  <c:v>13.8597861253595</c:v>
                </c:pt>
                <c:pt idx="1631">
                  <c:v>13.8468389038505</c:v>
                </c:pt>
                <c:pt idx="1632">
                  <c:v>13.8692344224607</c:v>
                </c:pt>
                <c:pt idx="1633">
                  <c:v>14.003958456162801</c:v>
                </c:pt>
                <c:pt idx="1634">
                  <c:v>13.9847117979196</c:v>
                </c:pt>
                <c:pt idx="1635">
                  <c:v>13.9427204150255</c:v>
                </c:pt>
                <c:pt idx="1636">
                  <c:v>14.0396521183229</c:v>
                </c:pt>
                <c:pt idx="1637">
                  <c:v>14.072545268156601</c:v>
                </c:pt>
                <c:pt idx="1638">
                  <c:v>14.1911723619826</c:v>
                </c:pt>
                <c:pt idx="1639">
                  <c:v>14.1607288024344</c:v>
                </c:pt>
                <c:pt idx="1640">
                  <c:v>14.2027201853285</c:v>
                </c:pt>
                <c:pt idx="1641">
                  <c:v>14.1376331557426</c:v>
                </c:pt>
                <c:pt idx="1642">
                  <c:v>13.971414512369799</c:v>
                </c:pt>
                <c:pt idx="1643">
                  <c:v>13.9350215801282</c:v>
                </c:pt>
                <c:pt idx="1644">
                  <c:v>14.080243245053801</c:v>
                </c:pt>
                <c:pt idx="1645">
                  <c:v>14.218116997122999</c:v>
                </c:pt>
                <c:pt idx="1646">
                  <c:v>14.288104065280001</c:v>
                </c:pt>
                <c:pt idx="1647">
                  <c:v>14.4833668700379</c:v>
                </c:pt>
                <c:pt idx="1648">
                  <c:v>14.5033127983626</c:v>
                </c:pt>
                <c:pt idx="1649">
                  <c:v>14.6499338614513</c:v>
                </c:pt>
                <c:pt idx="1650">
                  <c:v>14.661831748838001</c:v>
                </c:pt>
                <c:pt idx="1651">
                  <c:v>14.6446854748396</c:v>
                </c:pt>
                <c:pt idx="1652">
                  <c:v>14.5071626448113</c:v>
                </c:pt>
                <c:pt idx="1653">
                  <c:v>14.404632490861401</c:v>
                </c:pt>
                <c:pt idx="1654">
                  <c:v>14.5680497639077</c:v>
                </c:pt>
                <c:pt idx="1655">
                  <c:v>14.4889644626903</c:v>
                </c:pt>
                <c:pt idx="1656">
                  <c:v>14.498762823832299</c:v>
                </c:pt>
                <c:pt idx="1657">
                  <c:v>14.6548339000224</c:v>
                </c:pt>
                <c:pt idx="1658">
                  <c:v>14.739167587851499</c:v>
                </c:pt>
                <c:pt idx="1659">
                  <c:v>14.612490737087301</c:v>
                </c:pt>
                <c:pt idx="1660">
                  <c:v>14.7174704813227</c:v>
                </c:pt>
                <c:pt idx="1661">
                  <c:v>14.7003242073243</c:v>
                </c:pt>
                <c:pt idx="1662">
                  <c:v>14.7321688810358</c:v>
                </c:pt>
                <c:pt idx="1663">
                  <c:v>14.646085731002801</c:v>
                </c:pt>
                <c:pt idx="1664">
                  <c:v>14.666029943327301</c:v>
                </c:pt>
                <c:pt idx="1665">
                  <c:v>14.9064347073465</c:v>
                </c:pt>
                <c:pt idx="1666">
                  <c:v>14.945977357955201</c:v>
                </c:pt>
                <c:pt idx="1667">
                  <c:v>14.9204321209779</c:v>
                </c:pt>
                <c:pt idx="1668">
                  <c:v>14.980270763952101</c:v>
                </c:pt>
                <c:pt idx="1669">
                  <c:v>14.885088522858601</c:v>
                </c:pt>
                <c:pt idx="1670">
                  <c:v>14.650984053573699</c:v>
                </c:pt>
                <c:pt idx="1671">
                  <c:v>14.536205948196301</c:v>
                </c:pt>
                <c:pt idx="1672">
                  <c:v>14.426677087430701</c:v>
                </c:pt>
                <c:pt idx="1673">
                  <c:v>14.451172132285601</c:v>
                </c:pt>
                <c:pt idx="1674">
                  <c:v>14.585546959946999</c:v>
                </c:pt>
                <c:pt idx="1675">
                  <c:v>14.46202068555</c:v>
                </c:pt>
                <c:pt idx="1676">
                  <c:v>14.607241492475501</c:v>
                </c:pt>
                <c:pt idx="1677">
                  <c:v>14.549153169705299</c:v>
                </c:pt>
                <c:pt idx="1678">
                  <c:v>14.596744719252101</c:v>
                </c:pt>
                <c:pt idx="1679">
                  <c:v>14.871091967227301</c:v>
                </c:pt>
                <c:pt idx="1680">
                  <c:v>14.771360609603599</c:v>
                </c:pt>
                <c:pt idx="1681">
                  <c:v>14.539355666563401</c:v>
                </c:pt>
                <c:pt idx="1682">
                  <c:v>14.5246589828505</c:v>
                </c:pt>
                <c:pt idx="1683">
                  <c:v>14.6268382147595</c:v>
                </c:pt>
                <c:pt idx="1684">
                  <c:v>14.5778481250497</c:v>
                </c:pt>
                <c:pt idx="1685">
                  <c:v>14.631038125249001</c:v>
                </c:pt>
                <c:pt idx="1686">
                  <c:v>14.6446854748396</c:v>
                </c:pt>
                <c:pt idx="1687">
                  <c:v>14.8018050271519</c:v>
                </c:pt>
                <c:pt idx="1688">
                  <c:v>14.689476512060001</c:v>
                </c:pt>
                <c:pt idx="1689">
                  <c:v>14.6583336824303</c:v>
                </c:pt>
                <c:pt idx="1690">
                  <c:v>14.497364283669301</c:v>
                </c:pt>
                <c:pt idx="1691">
                  <c:v>14.601993963863899</c:v>
                </c:pt>
                <c:pt idx="1692">
                  <c:v>14.4714681246511</c:v>
                </c:pt>
                <c:pt idx="1693">
                  <c:v>14.4221288289006</c:v>
                </c:pt>
                <c:pt idx="1694">
                  <c:v>14.314699494379701</c:v>
                </c:pt>
                <c:pt idx="1695">
                  <c:v>14.5022617482401</c:v>
                </c:pt>
                <c:pt idx="1696">
                  <c:v>14.4354252564503</c:v>
                </c:pt>
                <c:pt idx="1697">
                  <c:v>14.619139379862199</c:v>
                </c:pt>
                <c:pt idx="1698">
                  <c:v>14.6653306732458</c:v>
                </c:pt>
                <c:pt idx="1699">
                  <c:v>14.6240394184333</c:v>
                </c:pt>
                <c:pt idx="1700">
                  <c:v>14.6152912494137</c:v>
                </c:pt>
                <c:pt idx="1701">
                  <c:v>14.638736102146201</c:v>
                </c:pt>
                <c:pt idx="1702">
                  <c:v>14.5358567421556</c:v>
                </c:pt>
                <c:pt idx="1703">
                  <c:v>14.5089112490151</c:v>
                </c:pt>
                <c:pt idx="1704">
                  <c:v>14.3318457683781</c:v>
                </c:pt>
                <c:pt idx="1705">
                  <c:v>14.3332451665412</c:v>
                </c:pt>
                <c:pt idx="1706">
                  <c:v>14.3049002752376</c:v>
                </c:pt>
                <c:pt idx="1707">
                  <c:v>14.142531478313501</c:v>
                </c:pt>
                <c:pt idx="1708">
                  <c:v>14.002909122040499</c:v>
                </c:pt>
                <c:pt idx="1709">
                  <c:v>13.9619662152686</c:v>
                </c:pt>
                <c:pt idx="1710">
                  <c:v>13.8856814263776</c:v>
                </c:pt>
                <c:pt idx="1711">
                  <c:v>14.1180372914587</c:v>
                </c:pt>
                <c:pt idx="1712">
                  <c:v>14.138333283824201</c:v>
                </c:pt>
                <c:pt idx="1713">
                  <c:v>14.4543218506527</c:v>
                </c:pt>
                <c:pt idx="1714">
                  <c:v>14.5942951289666</c:v>
                </c:pt>
                <c:pt idx="1715">
                  <c:v>14.416529520248</c:v>
                </c:pt>
                <c:pt idx="1716">
                  <c:v>14.4662188800393</c:v>
                </c:pt>
                <c:pt idx="1717">
                  <c:v>14.511710903341401</c:v>
                </c:pt>
                <c:pt idx="1718">
                  <c:v>14.4445243475108</c:v>
                </c:pt>
                <c:pt idx="1719">
                  <c:v>14.5145105576677</c:v>
                </c:pt>
                <c:pt idx="1720">
                  <c:v>14.484066140119401</c:v>
                </c:pt>
                <c:pt idx="1721">
                  <c:v>14.5568520046026</c:v>
                </c:pt>
                <c:pt idx="1722">
                  <c:v>14.590095218477099</c:v>
                </c:pt>
                <c:pt idx="1723">
                  <c:v>14.6149403273728</c:v>
                </c:pt>
                <c:pt idx="1724">
                  <c:v>14.6737287782246</c:v>
                </c:pt>
                <c:pt idx="1725">
                  <c:v>14.671630109980001</c:v>
                </c:pt>
                <c:pt idx="1726">
                  <c:v>14.558951530847301</c:v>
                </c:pt>
                <c:pt idx="1727">
                  <c:v>14.6187901738215</c:v>
                </c:pt>
                <c:pt idx="1728">
                  <c:v>14.691576038304699</c:v>
                </c:pt>
                <c:pt idx="1729">
                  <c:v>14.6845781894891</c:v>
                </c:pt>
                <c:pt idx="1730">
                  <c:v>14.5813470494575</c:v>
                </c:pt>
                <c:pt idx="1731">
                  <c:v>14.704874181854599</c:v>
                </c:pt>
                <c:pt idx="1732">
                  <c:v>14.772410801726</c:v>
                </c:pt>
                <c:pt idx="1733">
                  <c:v>14.8822905845325</c:v>
                </c:pt>
                <c:pt idx="1734">
                  <c:v>15.017014618234599</c:v>
                </c:pt>
                <c:pt idx="1735">
                  <c:v>15.092598421043901</c:v>
                </c:pt>
                <c:pt idx="1736">
                  <c:v>15.057256538924801</c:v>
                </c:pt>
                <c:pt idx="1737">
                  <c:v>15.172034644302199</c:v>
                </c:pt>
                <c:pt idx="1738">
                  <c:v>15.118144516021299</c:v>
                </c:pt>
                <c:pt idx="1739">
                  <c:v>15.242020854459099</c:v>
                </c:pt>
                <c:pt idx="1740">
                  <c:v>15.2539178838457</c:v>
                </c:pt>
                <c:pt idx="1741">
                  <c:v>15.2392203421327</c:v>
                </c:pt>
                <c:pt idx="1742">
                  <c:v>15.2612657967021</c:v>
                </c:pt>
                <c:pt idx="1743">
                  <c:v>15.2686154255587</c:v>
                </c:pt>
                <c:pt idx="1744">
                  <c:v>15.2441203807038</c:v>
                </c:pt>
                <c:pt idx="1745">
                  <c:v>15.2623168468246</c:v>
                </c:pt>
                <c:pt idx="1746">
                  <c:v>15.2861117635979</c:v>
                </c:pt>
                <c:pt idx="1747">
                  <c:v>15.3459512645722</c:v>
                </c:pt>
                <c:pt idx="1748">
                  <c:v>15.2805133129454</c:v>
                </c:pt>
                <c:pt idx="1749">
                  <c:v>15.311306078534299</c:v>
                </c:pt>
                <c:pt idx="1750">
                  <c:v>15.390742301792599</c:v>
                </c:pt>
                <c:pt idx="1751">
                  <c:v>15.4547799972562</c:v>
                </c:pt>
                <c:pt idx="1752">
                  <c:v>15.3861931852624</c:v>
                </c:pt>
                <c:pt idx="1753">
                  <c:v>15.4068383836686</c:v>
                </c:pt>
                <c:pt idx="1754">
                  <c:v>15.437982929298499</c:v>
                </c:pt>
                <c:pt idx="1755">
                  <c:v>15.393541098118799</c:v>
                </c:pt>
                <c:pt idx="1756">
                  <c:v>15.454429933215399</c:v>
                </c:pt>
                <c:pt idx="1757">
                  <c:v>15.5121690499449</c:v>
                </c:pt>
                <c:pt idx="1758">
                  <c:v>15.437282801216901</c:v>
                </c:pt>
                <c:pt idx="1759">
                  <c:v>15.5513616365128</c:v>
                </c:pt>
                <c:pt idx="1760">
                  <c:v>15.4446315720734</c:v>
                </c:pt>
                <c:pt idx="1761">
                  <c:v>15.4204865912593</c:v>
                </c:pt>
                <c:pt idx="1762">
                  <c:v>15.4425311878286</c:v>
                </c:pt>
                <c:pt idx="1763">
                  <c:v>15.4428812518694</c:v>
                </c:pt>
                <c:pt idx="1764">
                  <c:v>15.472976463377</c:v>
                </c:pt>
                <c:pt idx="1765">
                  <c:v>15.457229587541701</c:v>
                </c:pt>
                <c:pt idx="1766">
                  <c:v>15.535263838636601</c:v>
                </c:pt>
                <c:pt idx="1767">
                  <c:v>15.759220740738799</c:v>
                </c:pt>
                <c:pt idx="1768">
                  <c:v>15.7581714066165</c:v>
                </c:pt>
                <c:pt idx="1769">
                  <c:v>15.6871350043372</c:v>
                </c:pt>
                <c:pt idx="1770">
                  <c:v>15.4992209704358</c:v>
                </c:pt>
                <c:pt idx="1771">
                  <c:v>15.411738422239701</c:v>
                </c:pt>
                <c:pt idx="1772">
                  <c:v>15.626596233281401</c:v>
                </c:pt>
                <c:pt idx="1773">
                  <c:v>15.568857974551999</c:v>
                </c:pt>
                <c:pt idx="1774">
                  <c:v>15.5975529298964</c:v>
                </c:pt>
                <c:pt idx="1775">
                  <c:v>15.506569741292299</c:v>
                </c:pt>
                <c:pt idx="1776">
                  <c:v>15.587753710754299</c:v>
                </c:pt>
                <c:pt idx="1777">
                  <c:v>15.620647718588099</c:v>
                </c:pt>
                <c:pt idx="1778">
                  <c:v>15.688883608541</c:v>
                </c:pt>
                <c:pt idx="1779">
                  <c:v>15.7700692940032</c:v>
                </c:pt>
                <c:pt idx="1780">
                  <c:v>15.924389191989199</c:v>
                </c:pt>
                <c:pt idx="1781">
                  <c:v>15.8984938909711</c:v>
                </c:pt>
                <c:pt idx="1782">
                  <c:v>15.9614831103125</c:v>
                </c:pt>
                <c:pt idx="1783">
                  <c:v>15.860701560566399</c:v>
                </c:pt>
                <c:pt idx="1784">
                  <c:v>15.775667744655699</c:v>
                </c:pt>
                <c:pt idx="1785">
                  <c:v>15.8698006516269</c:v>
                </c:pt>
                <c:pt idx="1786">
                  <c:v>16.031469320469402</c:v>
                </c:pt>
                <c:pt idx="1787">
                  <c:v>15.953433353374299</c:v>
                </c:pt>
                <c:pt idx="1788">
                  <c:v>15.9366371434167</c:v>
                </c:pt>
                <c:pt idx="1789">
                  <c:v>15.792114748572599</c:v>
                </c:pt>
                <c:pt idx="1790">
                  <c:v>15.849153737220499</c:v>
                </c:pt>
                <c:pt idx="1791">
                  <c:v>15.953433353374299</c:v>
                </c:pt>
                <c:pt idx="1792">
                  <c:v>16.2029354924538</c:v>
                </c:pt>
                <c:pt idx="1793">
                  <c:v>16.176690127394899</c:v>
                </c:pt>
                <c:pt idx="1794">
                  <c:v>16.107053981278799</c:v>
                </c:pt>
                <c:pt idx="1795">
                  <c:v>16.0416177456522</c:v>
                </c:pt>
                <c:pt idx="1796">
                  <c:v>16.0391672973666</c:v>
                </c:pt>
                <c:pt idx="1797">
                  <c:v>16.057712969528101</c:v>
                </c:pt>
                <c:pt idx="1798">
                  <c:v>15.9985753126356</c:v>
                </c:pt>
                <c:pt idx="1799">
                  <c:v>15.9768790641069</c:v>
                </c:pt>
                <c:pt idx="1800">
                  <c:v>16.044766606019198</c:v>
                </c:pt>
                <c:pt idx="1801">
                  <c:v>16.0076744036961</c:v>
                </c:pt>
                <c:pt idx="1802">
                  <c:v>16.123150921154899</c:v>
                </c:pt>
                <c:pt idx="1803">
                  <c:v>16.232680639920599</c:v>
                </c:pt>
                <c:pt idx="1804">
                  <c:v>16.278871933304199</c:v>
                </c:pt>
                <c:pt idx="1805">
                  <c:v>16.291118168731501</c:v>
                </c:pt>
                <c:pt idx="1806">
                  <c:v>16.1682928804162</c:v>
                </c:pt>
                <c:pt idx="1807">
                  <c:v>16.076260357689801</c:v>
                </c:pt>
                <c:pt idx="1808">
                  <c:v>16.281669871630299</c:v>
                </c:pt>
                <c:pt idx="1809">
                  <c:v>16.274671164814599</c:v>
                </c:pt>
                <c:pt idx="1810">
                  <c:v>16.124200255277199</c:v>
                </c:pt>
                <c:pt idx="1811">
                  <c:v>16.265222867713401</c:v>
                </c:pt>
                <c:pt idx="1812">
                  <c:v>16.312114289178599</c:v>
                </c:pt>
                <c:pt idx="1813">
                  <c:v>16.472384417858098</c:v>
                </c:pt>
                <c:pt idx="1814">
                  <c:v>16.507377951936601</c:v>
                </c:pt>
                <c:pt idx="1815">
                  <c:v>16.456286619981899</c:v>
                </c:pt>
                <c:pt idx="1816">
                  <c:v>16.494779936468301</c:v>
                </c:pt>
                <c:pt idx="1817">
                  <c:v>16.501778643283998</c:v>
                </c:pt>
                <c:pt idx="1818">
                  <c:v>16.569315263155399</c:v>
                </c:pt>
                <c:pt idx="1819">
                  <c:v>16.607107593560102</c:v>
                </c:pt>
                <c:pt idx="1820">
                  <c:v>16.562666620380501</c:v>
                </c:pt>
                <c:pt idx="1821">
                  <c:v>16.600109744744501</c:v>
                </c:pt>
                <c:pt idx="1822">
                  <c:v>16.6428021137203</c:v>
                </c:pt>
                <c:pt idx="1823">
                  <c:v>16.400647029497101</c:v>
                </c:pt>
                <c:pt idx="1824">
                  <c:v>16.4454389247176</c:v>
                </c:pt>
                <c:pt idx="1825">
                  <c:v>16.547269808586002</c:v>
                </c:pt>
                <c:pt idx="1826">
                  <c:v>16.555667055564701</c:v>
                </c:pt>
                <c:pt idx="1827">
                  <c:v>17.0109304886257</c:v>
                </c:pt>
                <c:pt idx="1828">
                  <c:v>17.060620706417101</c:v>
                </c:pt>
                <c:pt idx="1829">
                  <c:v>17.1900954955074</c:v>
                </c:pt>
                <c:pt idx="1830">
                  <c:v>17.155452883469799</c:v>
                </c:pt>
                <c:pt idx="1831">
                  <c:v>17.143905060123899</c:v>
                </c:pt>
                <c:pt idx="1832">
                  <c:v>17.128857454370099</c:v>
                </c:pt>
                <c:pt idx="1833">
                  <c:v>17.317472474353199</c:v>
                </c:pt>
                <c:pt idx="1834">
                  <c:v>17.208642025669</c:v>
                </c:pt>
                <c:pt idx="1835">
                  <c:v>17.311173895619099</c:v>
                </c:pt>
                <c:pt idx="1836">
                  <c:v>17.416501129895</c:v>
                </c:pt>
                <c:pt idx="1837">
                  <c:v>17.285276878600801</c:v>
                </c:pt>
                <c:pt idx="1838">
                  <c:v>17.383607980061299</c:v>
                </c:pt>
                <c:pt idx="1839">
                  <c:v>17.325870579332001</c:v>
                </c:pt>
                <c:pt idx="1840">
                  <c:v>17.2247398235452</c:v>
                </c:pt>
                <c:pt idx="1841">
                  <c:v>17.198145252445599</c:v>
                </c:pt>
                <c:pt idx="1842">
                  <c:v>17.2040937671389</c:v>
                </c:pt>
                <c:pt idx="1843">
                  <c:v>16.912249323124399</c:v>
                </c:pt>
                <c:pt idx="1844">
                  <c:v>16.860109515047501</c:v>
                </c:pt>
                <c:pt idx="1845">
                  <c:v>16.952841307855401</c:v>
                </c:pt>
                <c:pt idx="1846">
                  <c:v>16.894052857003601</c:v>
                </c:pt>
                <c:pt idx="1847">
                  <c:v>16.982235533281301</c:v>
                </c:pt>
                <c:pt idx="1848">
                  <c:v>16.999731871320499</c:v>
                </c:pt>
                <c:pt idx="1849">
                  <c:v>17.0109304886257</c:v>
                </c:pt>
                <c:pt idx="1850">
                  <c:v>17.0189793875638</c:v>
                </c:pt>
                <c:pt idx="1851">
                  <c:v>17.0581711161316</c:v>
                </c:pt>
                <c:pt idx="1852">
                  <c:v>17.170150425182801</c:v>
                </c:pt>
                <c:pt idx="1853">
                  <c:v>17.254133190971</c:v>
                </c:pt>
                <c:pt idx="1854">
                  <c:v>17.059571372294801</c:v>
                </c:pt>
                <c:pt idx="1855">
                  <c:v>17.053972921642298</c:v>
                </c:pt>
                <c:pt idx="1856">
                  <c:v>17.088264611639001</c:v>
                </c:pt>
                <c:pt idx="1857">
                  <c:v>17.213892986281</c:v>
                </c:pt>
                <c:pt idx="1858">
                  <c:v>16.9531913718962</c:v>
                </c:pt>
                <c:pt idx="1859">
                  <c:v>17.090715059924602</c:v>
                </c:pt>
                <c:pt idx="1860">
                  <c:v>17.094214842332502</c:v>
                </c:pt>
                <c:pt idx="1861">
                  <c:v>16.9878348419339</c:v>
                </c:pt>
                <c:pt idx="1862">
                  <c:v>17.182397518610198</c:v>
                </c:pt>
                <c:pt idx="1863">
                  <c:v>17.353515342554001</c:v>
                </c:pt>
                <c:pt idx="1864">
                  <c:v>17.2240388374635</c:v>
                </c:pt>
                <c:pt idx="1865">
                  <c:v>17.220190707015</c:v>
                </c:pt>
                <c:pt idx="1866">
                  <c:v>17.206891705465001</c:v>
                </c:pt>
                <c:pt idx="1867">
                  <c:v>17.1900954955074</c:v>
                </c:pt>
                <c:pt idx="1868">
                  <c:v>17.2191413728927</c:v>
                </c:pt>
                <c:pt idx="1869">
                  <c:v>17.004280987850699</c:v>
                </c:pt>
                <c:pt idx="1870">
                  <c:v>16.972087966098599</c:v>
                </c:pt>
                <c:pt idx="1871">
                  <c:v>16.667646364615901</c:v>
                </c:pt>
                <c:pt idx="1872">
                  <c:v>16.688993407103901</c:v>
                </c:pt>
                <c:pt idx="1873">
                  <c:v>16.855211192476599</c:v>
                </c:pt>
                <c:pt idx="1874">
                  <c:v>16.7999208080325</c:v>
                </c:pt>
                <c:pt idx="1875">
                  <c:v>16.8986019735338</c:v>
                </c:pt>
                <c:pt idx="1876">
                  <c:v>16.737282510732001</c:v>
                </c:pt>
                <c:pt idx="1877">
                  <c:v>16.7596788873423</c:v>
                </c:pt>
                <c:pt idx="1878">
                  <c:v>16.848211627660799</c:v>
                </c:pt>
                <c:pt idx="1879">
                  <c:v>16.761079143505501</c:v>
                </c:pt>
                <c:pt idx="1880">
                  <c:v>17.0420741762555</c:v>
                </c:pt>
                <c:pt idx="1881">
                  <c:v>17.0403247140516</c:v>
                </c:pt>
                <c:pt idx="1882">
                  <c:v>17.053271935560598</c:v>
                </c:pt>
                <c:pt idx="1883">
                  <c:v>17.000782063442902</c:v>
                </c:pt>
                <c:pt idx="1884">
                  <c:v>16.849611883824</c:v>
                </c:pt>
                <c:pt idx="1885">
                  <c:v>16.920298222062499</c:v>
                </c:pt>
                <c:pt idx="1886">
                  <c:v>16.800971000154899</c:v>
                </c:pt>
                <c:pt idx="1887">
                  <c:v>16.5469188865451</c:v>
                </c:pt>
                <c:pt idx="1888">
                  <c:v>16.503528105487899</c:v>
                </c:pt>
                <c:pt idx="1889">
                  <c:v>16.5574182337688</c:v>
                </c:pt>
                <c:pt idx="1890">
                  <c:v>16.664146582208001</c:v>
                </c:pt>
                <c:pt idx="1891">
                  <c:v>16.638252139190001</c:v>
                </c:pt>
                <c:pt idx="1892">
                  <c:v>16.473433751980401</c:v>
                </c:pt>
                <c:pt idx="1893">
                  <c:v>16.410445390639101</c:v>
                </c:pt>
                <c:pt idx="1894">
                  <c:v>16.576314827971199</c:v>
                </c:pt>
                <c:pt idx="1895">
                  <c:v>16.458386146226601</c:v>
                </c:pt>
                <c:pt idx="1896">
                  <c:v>16.414644443128498</c:v>
                </c:pt>
                <c:pt idx="1897">
                  <c:v>16.593110179928701</c:v>
                </c:pt>
                <c:pt idx="1898">
                  <c:v>16.559166837972601</c:v>
                </c:pt>
                <c:pt idx="1899">
                  <c:v>16.592060845806401</c:v>
                </c:pt>
                <c:pt idx="1900">
                  <c:v>16.4737838160212</c:v>
                </c:pt>
                <c:pt idx="1901">
                  <c:v>16.327862023013999</c:v>
                </c:pt>
                <c:pt idx="1902">
                  <c:v>16.199435710045901</c:v>
                </c:pt>
                <c:pt idx="1903">
                  <c:v>16.381402087254099</c:v>
                </c:pt>
                <c:pt idx="1904">
                  <c:v>16.407296530272099</c:v>
                </c:pt>
                <c:pt idx="1905">
                  <c:v>16.582262484664401</c:v>
                </c:pt>
                <c:pt idx="1906">
                  <c:v>16.461186658553</c:v>
                </c:pt>
                <c:pt idx="1907">
                  <c:v>16.337660384155999</c:v>
                </c:pt>
                <c:pt idx="1908">
                  <c:v>16.283770255875101</c:v>
                </c:pt>
                <c:pt idx="1909">
                  <c:v>16.4667851092055</c:v>
                </c:pt>
                <c:pt idx="1910">
                  <c:v>16.376152842642298</c:v>
                </c:pt>
                <c:pt idx="1911">
                  <c:v>16.350606747664902</c:v>
                </c:pt>
                <c:pt idx="1912">
                  <c:v>16.326462624850901</c:v>
                </c:pt>
                <c:pt idx="1913">
                  <c:v>16.217982240207501</c:v>
                </c:pt>
                <c:pt idx="1914">
                  <c:v>16.003824557247398</c:v>
                </c:pt>
                <c:pt idx="1915">
                  <c:v>16.186838552577701</c:v>
                </c:pt>
                <c:pt idx="1916">
                  <c:v>16.3614553009293</c:v>
                </c:pt>
                <c:pt idx="1917">
                  <c:v>16.514026594711499</c:v>
                </c:pt>
                <c:pt idx="1918">
                  <c:v>16.475184072184401</c:v>
                </c:pt>
                <c:pt idx="1919">
                  <c:v>16.506677823855</c:v>
                </c:pt>
                <c:pt idx="1920">
                  <c:v>16.462586056716098</c:v>
                </c:pt>
                <c:pt idx="1921">
                  <c:v>16.501078515202401</c:v>
                </c:pt>
                <c:pt idx="1922">
                  <c:v>16.5318721387914</c:v>
                </c:pt>
                <c:pt idx="1923">
                  <c:v>16.738682766895199</c:v>
                </c:pt>
                <c:pt idx="1924">
                  <c:v>16.8300160195401</c:v>
                </c:pt>
                <c:pt idx="1925">
                  <c:v>16.8629100273739</c:v>
                </c:pt>
                <c:pt idx="1926">
                  <c:v>16.924148068511201</c:v>
                </c:pt>
                <c:pt idx="1927">
                  <c:v>16.8632583754145</c:v>
                </c:pt>
                <c:pt idx="1928">
                  <c:v>16.995532818831101</c:v>
                </c:pt>
                <c:pt idx="1929">
                  <c:v>17.004981973932399</c:v>
                </c:pt>
                <c:pt idx="1930">
                  <c:v>17.008830962381001</c:v>
                </c:pt>
                <c:pt idx="1931">
                  <c:v>17.098763958862701</c:v>
                </c:pt>
                <c:pt idx="1932">
                  <c:v>17.0840664171497</c:v>
                </c:pt>
                <c:pt idx="1933">
                  <c:v>17.085466673312901</c:v>
                </c:pt>
                <c:pt idx="1934">
                  <c:v>17.0805666347418</c:v>
                </c:pt>
                <c:pt idx="1935">
                  <c:v>17.179598722283998</c:v>
                </c:pt>
                <c:pt idx="1936">
                  <c:v>17.3164214242307</c:v>
                </c:pt>
                <c:pt idx="1937">
                  <c:v>17.350713972227499</c:v>
                </c:pt>
                <c:pt idx="1938">
                  <c:v>17.409503281079399</c:v>
                </c:pt>
                <c:pt idx="1939">
                  <c:v>17.461994869197301</c:v>
                </c:pt>
                <c:pt idx="1940">
                  <c:v>17.4784410151141</c:v>
                </c:pt>
                <c:pt idx="1941">
                  <c:v>17.407754676875602</c:v>
                </c:pt>
                <c:pt idx="1942">
                  <c:v>17.312571577781998</c:v>
                </c:pt>
                <c:pt idx="1943">
                  <c:v>17.331118965943698</c:v>
                </c:pt>
                <c:pt idx="1944">
                  <c:v>17.343716981412001</c:v>
                </c:pt>
                <c:pt idx="1945">
                  <c:v>17.323071783005801</c:v>
                </c:pt>
                <c:pt idx="1946">
                  <c:v>17.336718274596301</c:v>
                </c:pt>
                <c:pt idx="1947">
                  <c:v>17.371009964593</c:v>
                </c:pt>
                <c:pt idx="1948">
                  <c:v>17.325520515291199</c:v>
                </c:pt>
                <c:pt idx="1949">
                  <c:v>17.291227109294301</c:v>
                </c:pt>
                <c:pt idx="1950">
                  <c:v>17.395505867448001</c:v>
                </c:pt>
                <c:pt idx="1951">
                  <c:v>17.2968264179469</c:v>
                </c:pt>
                <c:pt idx="1952">
                  <c:v>17.3601631273288</c:v>
                </c:pt>
                <c:pt idx="1953">
                  <c:v>17.408804868998001</c:v>
                </c:pt>
                <c:pt idx="1954">
                  <c:v>17.348265239942101</c:v>
                </c:pt>
                <c:pt idx="1955">
                  <c:v>17.310472909537399</c:v>
                </c:pt>
                <c:pt idx="1956">
                  <c:v>17.610014472448999</c:v>
                </c:pt>
                <c:pt idx="1957">
                  <c:v>17.734590938968399</c:v>
                </c:pt>
                <c:pt idx="1958">
                  <c:v>17.748590068599999</c:v>
                </c:pt>
                <c:pt idx="1959">
                  <c:v>17.835371630714398</c:v>
                </c:pt>
                <c:pt idx="1960">
                  <c:v>17.866516176344302</c:v>
                </c:pt>
                <c:pt idx="1961">
                  <c:v>17.787079953086</c:v>
                </c:pt>
                <c:pt idx="1962">
                  <c:v>17.901159646381998</c:v>
                </c:pt>
                <c:pt idx="1963">
                  <c:v>17.8742141532415</c:v>
                </c:pt>
                <c:pt idx="1964">
                  <c:v>17.780432168311201</c:v>
                </c:pt>
                <c:pt idx="1965">
                  <c:v>17.757336521619401</c:v>
                </c:pt>
                <c:pt idx="1966">
                  <c:v>17.493486904867702</c:v>
                </c:pt>
                <c:pt idx="1967">
                  <c:v>17.383957186101998</c:v>
                </c:pt>
                <c:pt idx="1968">
                  <c:v>17.228587953993699</c:v>
                </c:pt>
                <c:pt idx="1969">
                  <c:v>17.1607012700815</c:v>
                </c:pt>
                <c:pt idx="1970">
                  <c:v>17.0767185042933</c:v>
                </c:pt>
                <c:pt idx="1971">
                  <c:v>17.265681872317</c:v>
                </c:pt>
                <c:pt idx="1972">
                  <c:v>17.168399246978701</c:v>
                </c:pt>
                <c:pt idx="1973">
                  <c:v>17.320271270679399</c:v>
                </c:pt>
                <c:pt idx="1974">
                  <c:v>17.332168300066002</c:v>
                </c:pt>
                <c:pt idx="1975">
                  <c:v>17.2618337418685</c:v>
                </c:pt>
                <c:pt idx="1976">
                  <c:v>17.301374676477</c:v>
                </c:pt>
                <c:pt idx="1977">
                  <c:v>17.265681872317</c:v>
                </c:pt>
                <c:pt idx="1978">
                  <c:v>17.213542064240102</c:v>
                </c:pt>
                <c:pt idx="1979">
                  <c:v>17.327968389576501</c:v>
                </c:pt>
                <c:pt idx="1980">
                  <c:v>17.3643630378183</c:v>
                </c:pt>
                <c:pt idx="1981">
                  <c:v>17.330419695862201</c:v>
                </c:pt>
                <c:pt idx="1982">
                  <c:v>17.141804675879101</c:v>
                </c:pt>
                <c:pt idx="1983">
                  <c:v>17.3734612708787</c:v>
                </c:pt>
                <c:pt idx="1984">
                  <c:v>17.3412673911265</c:v>
                </c:pt>
                <c:pt idx="1985">
                  <c:v>17.311173895619099</c:v>
                </c:pt>
                <c:pt idx="1986">
                  <c:v>17.304523536843998</c:v>
                </c:pt>
                <c:pt idx="1987">
                  <c:v>17.365761577981299</c:v>
                </c:pt>
                <c:pt idx="1988">
                  <c:v>17.307324049170401</c:v>
                </c:pt>
                <c:pt idx="1989">
                  <c:v>17.386059286346999</c:v>
                </c:pt>
                <c:pt idx="1990">
                  <c:v>17.333566840229</c:v>
                </c:pt>
                <c:pt idx="1991">
                  <c:v>17.251333536644701</c:v>
                </c:pt>
                <c:pt idx="1992">
                  <c:v>17.224390617504501</c:v>
                </c:pt>
                <c:pt idx="1993">
                  <c:v>17.488939504337701</c:v>
                </c:pt>
                <c:pt idx="1994">
                  <c:v>17.462344075238001</c:v>
                </c:pt>
                <c:pt idx="1995">
                  <c:v>17.3850090942246</c:v>
                </c:pt>
                <c:pt idx="1996">
                  <c:v>17.439598492586999</c:v>
                </c:pt>
                <c:pt idx="1997">
                  <c:v>17.439246712546002</c:v>
                </c:pt>
                <c:pt idx="1998">
                  <c:v>17.467243255808999</c:v>
                </c:pt>
                <c:pt idx="1999">
                  <c:v>17.4053059445902</c:v>
                </c:pt>
                <c:pt idx="2000">
                  <c:v>17.350713972227499</c:v>
                </c:pt>
                <c:pt idx="2001">
                  <c:v>17.298925086191499</c:v>
                </c:pt>
                <c:pt idx="2002">
                  <c:v>17.454295176299901</c:v>
                </c:pt>
                <c:pt idx="2003">
                  <c:v>17.7163953308477</c:v>
                </c:pt>
                <c:pt idx="2004">
                  <c:v>17.8840125143835</c:v>
                </c:pt>
                <c:pt idx="2005">
                  <c:v>17.967647790131199</c:v>
                </c:pt>
                <c:pt idx="2006">
                  <c:v>18.057928276653399</c:v>
                </c:pt>
                <c:pt idx="2007">
                  <c:v>17.974643922946601</c:v>
                </c:pt>
                <c:pt idx="2008">
                  <c:v>17.919357828502999</c:v>
                </c:pt>
                <c:pt idx="2009">
                  <c:v>17.9914427069045</c:v>
                </c:pt>
                <c:pt idx="2010">
                  <c:v>17.946299031643001</c:v>
                </c:pt>
                <c:pt idx="2011">
                  <c:v>18.031335421554001</c:v>
                </c:pt>
                <c:pt idx="2012">
                  <c:v>18.022238046493701</c:v>
                </c:pt>
                <c:pt idx="2013">
                  <c:v>18.0789261131007</c:v>
                </c:pt>
                <c:pt idx="2014">
                  <c:v>18.214698622924999</c:v>
                </c:pt>
                <c:pt idx="2015">
                  <c:v>18.201052989334599</c:v>
                </c:pt>
                <c:pt idx="2016">
                  <c:v>18.208750108231701</c:v>
                </c:pt>
                <c:pt idx="2017">
                  <c:v>18.066676445673</c:v>
                </c:pt>
                <c:pt idx="2018">
                  <c:v>17.920054524584199</c:v>
                </c:pt>
                <c:pt idx="2019">
                  <c:v>18.023634870656501</c:v>
                </c:pt>
                <c:pt idx="2020">
                  <c:v>17.984093078047898</c:v>
                </c:pt>
                <c:pt idx="2021">
                  <c:v>17.8311734362251</c:v>
                </c:pt>
                <c:pt idx="2022">
                  <c:v>17.893111605443998</c:v>
                </c:pt>
                <c:pt idx="2023">
                  <c:v>17.736689607212998</c:v>
                </c:pt>
                <c:pt idx="2024">
                  <c:v>17.438197378423698</c:v>
                </c:pt>
                <c:pt idx="2025">
                  <c:v>17.134455905022602</c:v>
                </c:pt>
                <c:pt idx="2026">
                  <c:v>16.816017747908599</c:v>
                </c:pt>
                <c:pt idx="2027">
                  <c:v>17.120109285350502</c:v>
                </c:pt>
                <c:pt idx="2028">
                  <c:v>16.675345199513199</c:v>
                </c:pt>
                <c:pt idx="2029">
                  <c:v>16.4478893730032</c:v>
                </c:pt>
                <c:pt idx="2030">
                  <c:v>16.623554597477</c:v>
                </c:pt>
                <c:pt idx="2031">
                  <c:v>16.5413212938927</c:v>
                </c:pt>
                <c:pt idx="2032">
                  <c:v>16.729234469794001</c:v>
                </c:pt>
                <c:pt idx="2033">
                  <c:v>17.000432857402199</c:v>
                </c:pt>
                <c:pt idx="2034">
                  <c:v>17.201645034853499</c:v>
                </c:pt>
                <c:pt idx="2035">
                  <c:v>17.0858158793536</c:v>
                </c:pt>
                <c:pt idx="2036">
                  <c:v>17.304174330803299</c:v>
                </c:pt>
                <c:pt idx="2037">
                  <c:v>17.320620476720102</c:v>
                </c:pt>
                <c:pt idx="2038">
                  <c:v>17.2530847148488</c:v>
                </c:pt>
                <c:pt idx="2039">
                  <c:v>17.246085150033</c:v>
                </c:pt>
                <c:pt idx="2040">
                  <c:v>17.288427454968001</c:v>
                </c:pt>
                <c:pt idx="2041">
                  <c:v>17.256232717215699</c:v>
                </c:pt>
                <c:pt idx="2042">
                  <c:v>17.132707300818801</c:v>
                </c:pt>
                <c:pt idx="2043">
                  <c:v>16.864658631577701</c:v>
                </c:pt>
                <c:pt idx="2044">
                  <c:v>16.440539744146601</c:v>
                </c:pt>
                <c:pt idx="2045">
                  <c:v>16.6172560187429</c:v>
                </c:pt>
                <c:pt idx="2046">
                  <c:v>16.678494059880201</c:v>
                </c:pt>
                <c:pt idx="2047">
                  <c:v>16.763877939831701</c:v>
                </c:pt>
                <c:pt idx="2048">
                  <c:v>16.982936519363001</c:v>
                </c:pt>
                <c:pt idx="2049">
                  <c:v>17.1204602073914</c:v>
                </c:pt>
                <c:pt idx="2050">
                  <c:v>17.103313933393</c:v>
                </c:pt>
                <c:pt idx="2051">
                  <c:v>16.961590334875101</c:v>
                </c:pt>
                <c:pt idx="2052">
                  <c:v>16.956341090263301</c:v>
                </c:pt>
                <c:pt idx="2053">
                  <c:v>17.110311782208601</c:v>
                </c:pt>
                <c:pt idx="2054">
                  <c:v>17.069368875436702</c:v>
                </c:pt>
                <c:pt idx="2055">
                  <c:v>16.897201717370599</c:v>
                </c:pt>
                <c:pt idx="2056">
                  <c:v>16.999731871320499</c:v>
                </c:pt>
                <c:pt idx="2057">
                  <c:v>16.9360450978978</c:v>
                </c:pt>
                <c:pt idx="2058">
                  <c:v>16.6305533042927</c:v>
                </c:pt>
                <c:pt idx="2059">
                  <c:v>16.458737068267499</c:v>
                </c:pt>
                <c:pt idx="2060">
                  <c:v>16.307915236689201</c:v>
                </c:pt>
                <c:pt idx="2061">
                  <c:v>16.574914571808002</c:v>
                </c:pt>
                <c:pt idx="2062">
                  <c:v>16.560217030095</c:v>
                </c:pt>
                <c:pt idx="2063">
                  <c:v>16.483932241203998</c:v>
                </c:pt>
                <c:pt idx="2064">
                  <c:v>16.284819589997401</c:v>
                </c:pt>
                <c:pt idx="2065">
                  <c:v>16.719436108652001</c:v>
                </c:pt>
                <c:pt idx="2066">
                  <c:v>16.6375528691085</c:v>
                </c:pt>
                <c:pt idx="2067">
                  <c:v>16.699840244368101</c:v>
                </c:pt>
                <c:pt idx="2068">
                  <c:v>16.849611883824</c:v>
                </c:pt>
                <c:pt idx="2069">
                  <c:v>16.673944943350001</c:v>
                </c:pt>
                <c:pt idx="2070">
                  <c:v>16.748831192078001</c:v>
                </c:pt>
                <c:pt idx="2071">
                  <c:v>16.8132180935823</c:v>
                </c:pt>
                <c:pt idx="2072">
                  <c:v>16.7803249437486</c:v>
                </c:pt>
                <c:pt idx="2073">
                  <c:v>16.955990168222399</c:v>
                </c:pt>
                <c:pt idx="2074">
                  <c:v>17.056770859968399</c:v>
                </c:pt>
                <c:pt idx="2075">
                  <c:v>17.166299720733999</c:v>
                </c:pt>
                <c:pt idx="2076">
                  <c:v>17.1970950603232</c:v>
                </c:pt>
                <c:pt idx="2077">
                  <c:v>17.249584074440801</c:v>
                </c:pt>
                <c:pt idx="2078">
                  <c:v>17.124658401880701</c:v>
                </c:pt>
                <c:pt idx="2079">
                  <c:v>16.879705379331401</c:v>
                </c:pt>
                <c:pt idx="2080">
                  <c:v>17.033676071276702</c:v>
                </c:pt>
                <c:pt idx="2081">
                  <c:v>17.073918849967001</c:v>
                </c:pt>
                <c:pt idx="2082">
                  <c:v>17.0697189394775</c:v>
                </c:pt>
                <c:pt idx="2083">
                  <c:v>17.241185969461998</c:v>
                </c:pt>
                <c:pt idx="2084">
                  <c:v>17.1837969167733</c:v>
                </c:pt>
                <c:pt idx="2085">
                  <c:v>17.2985750221507</c:v>
                </c:pt>
                <c:pt idx="2086">
                  <c:v>17.4518464440145</c:v>
                </c:pt>
                <c:pt idx="2087">
                  <c:v>17.518332871763501</c:v>
                </c:pt>
                <c:pt idx="2088">
                  <c:v>17.6299612587738</c:v>
                </c:pt>
                <c:pt idx="2089">
                  <c:v>17.592868198450599</c:v>
                </c:pt>
                <c:pt idx="2090">
                  <c:v>17.6044151637964</c:v>
                </c:pt>
                <c:pt idx="2091">
                  <c:v>17.695748416441301</c:v>
                </c:pt>
                <c:pt idx="2092">
                  <c:v>17.794081233901998</c:v>
                </c:pt>
                <c:pt idx="2093">
                  <c:v>17.841670209448498</c:v>
                </c:pt>
                <c:pt idx="2094">
                  <c:v>18.011389493229299</c:v>
                </c:pt>
                <c:pt idx="2095">
                  <c:v>17.793730311861101</c:v>
                </c:pt>
                <c:pt idx="2096">
                  <c:v>17.7429907599474</c:v>
                </c:pt>
                <c:pt idx="2097">
                  <c:v>17.793031041779599</c:v>
                </c:pt>
                <c:pt idx="2098">
                  <c:v>17.7520872770076</c:v>
                </c:pt>
                <c:pt idx="2099">
                  <c:v>17.543177122659099</c:v>
                </c:pt>
                <c:pt idx="2100">
                  <c:v>17.510633178866101</c:v>
                </c:pt>
                <c:pt idx="2101">
                  <c:v>17.460243690993199</c:v>
                </c:pt>
                <c:pt idx="2102">
                  <c:v>17.698199722727001</c:v>
                </c:pt>
                <c:pt idx="2103">
                  <c:v>17.734590938968399</c:v>
                </c:pt>
                <c:pt idx="2104">
                  <c:v>17.728293218234398</c:v>
                </c:pt>
                <c:pt idx="2105">
                  <c:v>17.693649748196702</c:v>
                </c:pt>
                <c:pt idx="2106">
                  <c:v>17.6369616815897</c:v>
                </c:pt>
                <c:pt idx="2107">
                  <c:v>17.7153459967254</c:v>
                </c:pt>
                <c:pt idx="2108">
                  <c:v>17.728993346315999</c:v>
                </c:pt>
                <c:pt idx="2109">
                  <c:v>17.808426995573999</c:v>
                </c:pt>
                <c:pt idx="2110">
                  <c:v>18.093621938813499</c:v>
                </c:pt>
                <c:pt idx="2111">
                  <c:v>17.912356547687001</c:v>
                </c:pt>
                <c:pt idx="2112">
                  <c:v>17.7492893386815</c:v>
                </c:pt>
                <c:pt idx="2113">
                  <c:v>17.492437570745398</c:v>
                </c:pt>
                <c:pt idx="2114">
                  <c:v>17.527080182782999</c:v>
                </c:pt>
                <c:pt idx="2115">
                  <c:v>17.303124996680999</c:v>
                </c:pt>
                <c:pt idx="2116">
                  <c:v>17.4207010403845</c:v>
                </c:pt>
                <c:pt idx="2117">
                  <c:v>17.020379643727001</c:v>
                </c:pt>
                <c:pt idx="2118">
                  <c:v>17.012329886788802</c:v>
                </c:pt>
                <c:pt idx="2119">
                  <c:v>17.201293254812501</c:v>
                </c:pt>
                <c:pt idx="2120">
                  <c:v>16.984685123566798</c:v>
                </c:pt>
                <c:pt idx="2121">
                  <c:v>17.233837198605499</c:v>
                </c:pt>
                <c:pt idx="2122">
                  <c:v>17.008830962381001</c:v>
                </c:pt>
                <c:pt idx="2123">
                  <c:v>17.127458056207001</c:v>
                </c:pt>
                <c:pt idx="2124">
                  <c:v>17.049072883071201</c:v>
                </c:pt>
                <c:pt idx="2125">
                  <c:v>17.101213549148198</c:v>
                </c:pt>
                <c:pt idx="2126">
                  <c:v>17.120809413432099</c:v>
                </c:pt>
                <c:pt idx="2127">
                  <c:v>17.274081693296001</c:v>
                </c:pt>
                <c:pt idx="2128">
                  <c:v>17.4493951377288</c:v>
                </c:pt>
                <c:pt idx="2129">
                  <c:v>17.251685316685698</c:v>
                </c:pt>
                <c:pt idx="2130">
                  <c:v>17.388858940673298</c:v>
                </c:pt>
                <c:pt idx="2131">
                  <c:v>17.4847395938482</c:v>
                </c:pt>
                <c:pt idx="2132">
                  <c:v>17.504334600132001</c:v>
                </c:pt>
                <c:pt idx="2133">
                  <c:v>17.596367980858499</c:v>
                </c:pt>
                <c:pt idx="2134">
                  <c:v>17.6576060219958</c:v>
                </c:pt>
                <c:pt idx="2135">
                  <c:v>17.6033658296741</c:v>
                </c:pt>
                <c:pt idx="2136">
                  <c:v>17.505034728213602</c:v>
                </c:pt>
                <c:pt idx="2137">
                  <c:v>17.4812398114403</c:v>
                </c:pt>
                <c:pt idx="2138">
                  <c:v>17.630660528855302</c:v>
                </c:pt>
                <c:pt idx="2139">
                  <c:v>17.5676738835142</c:v>
                </c:pt>
                <c:pt idx="2140">
                  <c:v>17.786380683004499</c:v>
                </c:pt>
                <c:pt idx="2141">
                  <c:v>17.849719108386601</c:v>
                </c:pt>
                <c:pt idx="2142">
                  <c:v>17.7895304013716</c:v>
                </c:pt>
                <c:pt idx="2143">
                  <c:v>17.762235702190399</c:v>
                </c:pt>
                <c:pt idx="2144">
                  <c:v>17.688401361585001</c:v>
                </c:pt>
                <c:pt idx="2145">
                  <c:v>17.499785483601801</c:v>
                </c:pt>
                <c:pt idx="2146">
                  <c:v>17.590419466165201</c:v>
                </c:pt>
                <c:pt idx="2147">
                  <c:v>17.586918825757198</c:v>
                </c:pt>
                <c:pt idx="2148">
                  <c:v>17.6810508747283</c:v>
                </c:pt>
                <c:pt idx="2149">
                  <c:v>17.678603000443001</c:v>
                </c:pt>
                <c:pt idx="2150">
                  <c:v>17.7181447930516</c:v>
                </c:pt>
                <c:pt idx="2151">
                  <c:v>17.562774702943202</c:v>
                </c:pt>
                <c:pt idx="2152">
                  <c:v>17.539679056251401</c:v>
                </c:pt>
                <c:pt idx="2153">
                  <c:v>17.534081463599001</c:v>
                </c:pt>
                <c:pt idx="2154">
                  <c:v>17.250985188604101</c:v>
                </c:pt>
                <c:pt idx="2155">
                  <c:v>17.336368210555499</c:v>
                </c:pt>
                <c:pt idx="2156">
                  <c:v>17.379060579531298</c:v>
                </c:pt>
                <c:pt idx="2157">
                  <c:v>17.5123843570702</c:v>
                </c:pt>
                <c:pt idx="2158">
                  <c:v>17.5774722446562</c:v>
                </c:pt>
                <c:pt idx="2159">
                  <c:v>17.575021796370599</c:v>
                </c:pt>
                <c:pt idx="2160">
                  <c:v>17.5995185572257</c:v>
                </c:pt>
                <c:pt idx="2161">
                  <c:v>17.617364101305601</c:v>
                </c:pt>
                <c:pt idx="2162">
                  <c:v>17.759437763864302</c:v>
                </c:pt>
                <c:pt idx="2163">
                  <c:v>17.791281579575699</c:v>
                </c:pt>
                <c:pt idx="2164">
                  <c:v>17.879815177894301</c:v>
                </c:pt>
                <c:pt idx="2165">
                  <c:v>17.878063999690202</c:v>
                </c:pt>
                <c:pt idx="2166">
                  <c:v>17.7128955484398</c:v>
                </c:pt>
                <c:pt idx="2167">
                  <c:v>17.691198441910998</c:v>
                </c:pt>
                <c:pt idx="2168">
                  <c:v>17.5204323980082</c:v>
                </c:pt>
                <c:pt idx="2169">
                  <c:v>17.3069722691294</c:v>
                </c:pt>
                <c:pt idx="2170">
                  <c:v>17.3136226279045</c:v>
                </c:pt>
                <c:pt idx="2171">
                  <c:v>17.281078684111499</c:v>
                </c:pt>
                <c:pt idx="2172">
                  <c:v>17.366813486103901</c:v>
                </c:pt>
                <c:pt idx="2173">
                  <c:v>17.422802282629402</c:v>
                </c:pt>
                <c:pt idx="2174">
                  <c:v>17.492437570745398</c:v>
                </c:pt>
                <c:pt idx="2175">
                  <c:v>17.410552615201699</c:v>
                </c:pt>
                <c:pt idx="2176">
                  <c:v>17.513084485151801</c:v>
                </c:pt>
                <c:pt idx="2177">
                  <c:v>17.5400291202922</c:v>
                </c:pt>
                <c:pt idx="2178">
                  <c:v>17.548776431311701</c:v>
                </c:pt>
                <c:pt idx="2179">
                  <c:v>17.608265010245098</c:v>
                </c:pt>
                <c:pt idx="2180">
                  <c:v>17.7104442421541</c:v>
                </c:pt>
                <c:pt idx="2181">
                  <c:v>17.7394909775395</c:v>
                </c:pt>
                <c:pt idx="2182">
                  <c:v>17.6194627695502</c:v>
                </c:pt>
                <c:pt idx="2183">
                  <c:v>17.6257613482843</c:v>
                </c:pt>
                <c:pt idx="2184">
                  <c:v>17.673003691790399</c:v>
                </c:pt>
                <c:pt idx="2185">
                  <c:v>17.735640273090699</c:v>
                </c:pt>
                <c:pt idx="2186">
                  <c:v>17.6397596199158</c:v>
                </c:pt>
                <c:pt idx="2187">
                  <c:v>17.645708992609201</c:v>
                </c:pt>
                <c:pt idx="2188">
                  <c:v>17.442747352954001</c:v>
                </c:pt>
                <c:pt idx="2189">
                  <c:v>17.533031271476599</c:v>
                </c:pt>
                <c:pt idx="2190">
                  <c:v>17.304523536843998</c:v>
                </c:pt>
                <c:pt idx="2191">
                  <c:v>17.1313070446556</c:v>
                </c:pt>
                <c:pt idx="2192">
                  <c:v>16.849961089864699</c:v>
                </c:pt>
                <c:pt idx="2193">
                  <c:v>16.823017312724399</c:v>
                </c:pt>
                <c:pt idx="2194">
                  <c:v>16.2932176949762</c:v>
                </c:pt>
                <c:pt idx="2195">
                  <c:v>15.999975568798799</c:v>
                </c:pt>
                <c:pt idx="2196">
                  <c:v>16.036018436999601</c:v>
                </c:pt>
                <c:pt idx="2197">
                  <c:v>15.937337271498301</c:v>
                </c:pt>
                <c:pt idx="2198">
                  <c:v>16.352007003828099</c:v>
                </c:pt>
                <c:pt idx="2199">
                  <c:v>16.2753712928962</c:v>
                </c:pt>
                <c:pt idx="2200">
                  <c:v>16.073110639322699</c:v>
                </c:pt>
                <c:pt idx="2201">
                  <c:v>15.8327075913037</c:v>
                </c:pt>
                <c:pt idx="2202">
                  <c:v>15.771469550166399</c:v>
                </c:pt>
                <c:pt idx="2203">
                  <c:v>15.423636309626399</c:v>
                </c:pt>
                <c:pt idx="2204">
                  <c:v>15.4348332109314</c:v>
                </c:pt>
                <c:pt idx="2205">
                  <c:v>15.6997321618054</c:v>
                </c:pt>
                <c:pt idx="2206">
                  <c:v>15.5674577183888</c:v>
                </c:pt>
                <c:pt idx="2207">
                  <c:v>15.7179294859263</c:v>
                </c:pt>
                <c:pt idx="2208">
                  <c:v>15.6930835190305</c:v>
                </c:pt>
                <c:pt idx="2209">
                  <c:v>16.067162124629402</c:v>
                </c:pt>
                <c:pt idx="2210">
                  <c:v>16.068912444833401</c:v>
                </c:pt>
                <c:pt idx="2211">
                  <c:v>16.165144020049201</c:v>
                </c:pt>
                <c:pt idx="2212">
                  <c:v>15.976178936025301</c:v>
                </c:pt>
                <c:pt idx="2213">
                  <c:v>15.986326503208</c:v>
                </c:pt>
                <c:pt idx="2214">
                  <c:v>16.147296759969102</c:v>
                </c:pt>
                <c:pt idx="2215">
                  <c:v>16.1273499736443</c:v>
                </c:pt>
                <c:pt idx="2216">
                  <c:v>15.982827578800199</c:v>
                </c:pt>
                <c:pt idx="2217">
                  <c:v>15.7942142748173</c:v>
                </c:pt>
                <c:pt idx="2218">
                  <c:v>15.996125722350101</c:v>
                </c:pt>
                <c:pt idx="2219">
                  <c:v>15.829907936977399</c:v>
                </c:pt>
                <c:pt idx="2220">
                  <c:v>15.6605395752375</c:v>
                </c:pt>
                <c:pt idx="2221">
                  <c:v>15.590903429121401</c:v>
                </c:pt>
                <c:pt idx="2222">
                  <c:v>15.3903913797517</c:v>
                </c:pt>
                <c:pt idx="2223">
                  <c:v>15.2070273203806</c:v>
                </c:pt>
                <c:pt idx="2224">
                  <c:v>15.403689523301599</c:v>
                </c:pt>
                <c:pt idx="2225">
                  <c:v>15.294510726576799</c:v>
                </c:pt>
                <c:pt idx="2226">
                  <c:v>15.395291418322801</c:v>
                </c:pt>
                <c:pt idx="2227">
                  <c:v>15.6314954138524</c:v>
                </c:pt>
                <c:pt idx="2228">
                  <c:v>15.5783054136531</c:v>
                </c:pt>
                <c:pt idx="2229">
                  <c:v>15.5429626735339</c:v>
                </c:pt>
                <c:pt idx="2230">
                  <c:v>15.675586322991199</c:v>
                </c:pt>
                <c:pt idx="2231">
                  <c:v>15.602801316508099</c:v>
                </c:pt>
                <c:pt idx="2232">
                  <c:v>15.840406426201</c:v>
                </c:pt>
                <c:pt idx="2233">
                  <c:v>15.5842547863465</c:v>
                </c:pt>
                <c:pt idx="2234">
                  <c:v>15.3036089596372</c:v>
                </c:pt>
                <c:pt idx="2235">
                  <c:v>14.7692610833589</c:v>
                </c:pt>
                <c:pt idx="2236">
                  <c:v>14.835048241026399</c:v>
                </c:pt>
                <c:pt idx="2237">
                  <c:v>14.5183604041164</c:v>
                </c:pt>
                <c:pt idx="2238">
                  <c:v>14.8193013651911</c:v>
                </c:pt>
                <c:pt idx="2239">
                  <c:v>15.124443094755399</c:v>
                </c:pt>
                <c:pt idx="2240">
                  <c:v>15.0803513276165</c:v>
                </c:pt>
                <c:pt idx="2241">
                  <c:v>14.9225316472226</c:v>
                </c:pt>
                <c:pt idx="2242">
                  <c:v>14.7640126967472</c:v>
                </c:pt>
                <c:pt idx="2243">
                  <c:v>14.7689110193181</c:v>
                </c:pt>
                <c:pt idx="2244">
                  <c:v>14.735667805443599</c:v>
                </c:pt>
                <c:pt idx="2245">
                  <c:v>14.4732184448551</c:v>
                </c:pt>
                <c:pt idx="2246">
                  <c:v>14.4641202117947</c:v>
                </c:pt>
                <c:pt idx="2247">
                  <c:v>14.2734073815671</c:v>
                </c:pt>
                <c:pt idx="2248">
                  <c:v>14.569798368111501</c:v>
                </c:pt>
                <c:pt idx="2249">
                  <c:v>14.624389482474101</c:v>
                </c:pt>
                <c:pt idx="2250">
                  <c:v>14.312949174175699</c:v>
                </c:pt>
                <c:pt idx="2251">
                  <c:v>14.858144745718301</c:v>
                </c:pt>
                <c:pt idx="2252">
                  <c:v>14.847996320535501</c:v>
                </c:pt>
                <c:pt idx="2253">
                  <c:v>15.0891003546362</c:v>
                </c:pt>
                <c:pt idx="2254">
                  <c:v>15.2560182680905</c:v>
                </c:pt>
                <c:pt idx="2255">
                  <c:v>15.2539178838457</c:v>
                </c:pt>
                <c:pt idx="2256">
                  <c:v>15.201428011728</c:v>
                </c:pt>
                <c:pt idx="2257">
                  <c:v>15.139490700509199</c:v>
                </c:pt>
                <c:pt idx="2258">
                  <c:v>15.2017789337689</c:v>
                </c:pt>
                <c:pt idx="2259">
                  <c:v>15.3333523911038</c:v>
                </c:pt>
                <c:pt idx="2260">
                  <c:v>15.3616972824074</c:v>
                </c:pt>
                <c:pt idx="2261">
                  <c:v>15.700432289887001</c:v>
                </c:pt>
                <c:pt idx="2262">
                  <c:v>15.726326732904999</c:v>
                </c:pt>
                <c:pt idx="2263">
                  <c:v>15.6797862334807</c:v>
                </c:pt>
                <c:pt idx="2264">
                  <c:v>15.5874045047136</c:v>
                </c:pt>
                <c:pt idx="2265">
                  <c:v>15.667888346093999</c:v>
                </c:pt>
                <c:pt idx="2266">
                  <c:v>15.850203071342801</c:v>
                </c:pt>
                <c:pt idx="2267">
                  <c:v>15.7357750300062</c:v>
                </c:pt>
                <c:pt idx="2268">
                  <c:v>15.857201778158499</c:v>
                </c:pt>
                <c:pt idx="2269">
                  <c:v>15.838656105997</c:v>
                </c:pt>
                <c:pt idx="2270">
                  <c:v>15.7497724436376</c:v>
                </c:pt>
                <c:pt idx="2271">
                  <c:v>15.808211688448701</c:v>
                </c:pt>
                <c:pt idx="2272">
                  <c:v>15.831657399181299</c:v>
                </c:pt>
                <c:pt idx="2273">
                  <c:v>16.076260357689801</c:v>
                </c:pt>
                <c:pt idx="2274">
                  <c:v>16.090606977361901</c:v>
                </c:pt>
                <c:pt idx="2275">
                  <c:v>15.7669195756361</c:v>
                </c:pt>
                <c:pt idx="2276">
                  <c:v>15.594052289488401</c:v>
                </c:pt>
                <c:pt idx="2277">
                  <c:v>15.787566490042501</c:v>
                </c:pt>
                <c:pt idx="2278">
                  <c:v>15.8551031099139</c:v>
                </c:pt>
                <c:pt idx="2279">
                  <c:v>15.9716315354953</c:v>
                </c:pt>
                <c:pt idx="2280">
                  <c:v>16.049315722549402</c:v>
                </c:pt>
                <c:pt idx="2281">
                  <c:v>16.3198131240759</c:v>
                </c:pt>
                <c:pt idx="2282">
                  <c:v>16.367404673622701</c:v>
                </c:pt>
                <c:pt idx="2283">
                  <c:v>16.3320610755034</c:v>
                </c:pt>
                <c:pt idx="2284">
                  <c:v>16.4783329325514</c:v>
                </c:pt>
                <c:pt idx="2285">
                  <c:v>16.427593380637699</c:v>
                </c:pt>
                <c:pt idx="2286">
                  <c:v>16.543069898096501</c:v>
                </c:pt>
                <c:pt idx="2287">
                  <c:v>16.575613841889499</c:v>
                </c:pt>
                <c:pt idx="2288">
                  <c:v>16.639652395353199</c:v>
                </c:pt>
                <c:pt idx="2289">
                  <c:v>16.527673944302101</c:v>
                </c:pt>
                <c:pt idx="2290">
                  <c:v>16.529422548505899</c:v>
                </c:pt>
                <c:pt idx="2291">
                  <c:v>16.592410909847199</c:v>
                </c:pt>
                <c:pt idx="2292">
                  <c:v>16.688642485062999</c:v>
                </c:pt>
                <c:pt idx="2293">
                  <c:v>16.667646364615901</c:v>
                </c:pt>
                <c:pt idx="2294">
                  <c:v>16.619355544987599</c:v>
                </c:pt>
                <c:pt idx="2295">
                  <c:v>16.4783329325514</c:v>
                </c:pt>
                <c:pt idx="2296">
                  <c:v>16.307565172648399</c:v>
                </c:pt>
                <c:pt idx="2297">
                  <c:v>16.473083687939599</c:v>
                </c:pt>
                <c:pt idx="2298">
                  <c:v>16.473433751980401</c:v>
                </c:pt>
                <c:pt idx="2299">
                  <c:v>16.561617286258201</c:v>
                </c:pt>
                <c:pt idx="2300">
                  <c:v>16.686542958818301</c:v>
                </c:pt>
                <c:pt idx="2301">
                  <c:v>16.811469489378499</c:v>
                </c:pt>
                <c:pt idx="2302">
                  <c:v>16.837713996437301</c:v>
                </c:pt>
                <c:pt idx="2303">
                  <c:v>16.987485635893201</c:v>
                </c:pt>
                <c:pt idx="2304">
                  <c:v>16.814618349745501</c:v>
                </c:pt>
                <c:pt idx="2305">
                  <c:v>16.790473368931401</c:v>
                </c:pt>
                <c:pt idx="2306">
                  <c:v>16.449637977207001</c:v>
                </c:pt>
                <c:pt idx="2307">
                  <c:v>16.3453592190533</c:v>
                </c:pt>
                <c:pt idx="2308">
                  <c:v>16.464335518919999</c:v>
                </c:pt>
                <c:pt idx="2309">
                  <c:v>16.492680410223599</c:v>
                </c:pt>
                <c:pt idx="2310">
                  <c:v>16.468884635450198</c:v>
                </c:pt>
                <c:pt idx="2311">
                  <c:v>16.666946236534301</c:v>
                </c:pt>
                <c:pt idx="2312">
                  <c:v>16.968589041690802</c:v>
                </c:pt>
                <c:pt idx="2313">
                  <c:v>17.029827082828099</c:v>
                </c:pt>
                <c:pt idx="2314">
                  <c:v>17.323419273046301</c:v>
                </c:pt>
                <c:pt idx="2315">
                  <c:v>17.255883511175</c:v>
                </c:pt>
                <c:pt idx="2316">
                  <c:v>17.3475659698606</c:v>
                </c:pt>
                <c:pt idx="2317">
                  <c:v>17.291227109294301</c:v>
                </c:pt>
                <c:pt idx="2318">
                  <c:v>17.1376056233897</c:v>
                </c:pt>
                <c:pt idx="2319">
                  <c:v>17.233487134564701</c:v>
                </c:pt>
                <c:pt idx="2320">
                  <c:v>17.323419273046301</c:v>
                </c:pt>
                <c:pt idx="2321">
                  <c:v>17.434350105975302</c:v>
                </c:pt>
                <c:pt idx="2322">
                  <c:v>17.4644427434826</c:v>
                </c:pt>
                <c:pt idx="2323">
                  <c:v>17.553675611882699</c:v>
                </c:pt>
                <c:pt idx="2324">
                  <c:v>17.629611194732998</c:v>
                </c:pt>
                <c:pt idx="2325">
                  <c:v>17.7503386728038</c:v>
                </c:pt>
                <c:pt idx="2326">
                  <c:v>17.8276736538172</c:v>
                </c:pt>
                <c:pt idx="2327">
                  <c:v>17.787079953086</c:v>
                </c:pt>
                <c:pt idx="2328">
                  <c:v>17.820325740960801</c:v>
                </c:pt>
                <c:pt idx="2329">
                  <c:v>17.868615702589</c:v>
                </c:pt>
                <c:pt idx="2330">
                  <c:v>17.832922898429</c:v>
                </c:pt>
                <c:pt idx="2331">
                  <c:v>17.821725139123899</c:v>
                </c:pt>
                <c:pt idx="2332">
                  <c:v>17.689100631666498</c:v>
                </c:pt>
                <c:pt idx="2333">
                  <c:v>17.7065969697057</c:v>
                </c:pt>
                <c:pt idx="2334">
                  <c:v>17.514483025314799</c:v>
                </c:pt>
                <c:pt idx="2335">
                  <c:v>17.247485406196201</c:v>
                </c:pt>
                <c:pt idx="2336">
                  <c:v>17.335318876433199</c:v>
                </c:pt>
                <c:pt idx="2337">
                  <c:v>17.005330321972998</c:v>
                </c:pt>
                <c:pt idx="2338">
                  <c:v>17.106111871719101</c:v>
                </c:pt>
                <c:pt idx="2339">
                  <c:v>16.787673714605098</c:v>
                </c:pt>
                <c:pt idx="2340">
                  <c:v>17.031576545031999</c:v>
                </c:pt>
                <c:pt idx="2341">
                  <c:v>17.1302577105333</c:v>
                </c:pt>
                <c:pt idx="2342">
                  <c:v>17.367160976144401</c:v>
                </c:pt>
                <c:pt idx="2343">
                  <c:v>17.041374906173999</c:v>
                </c:pt>
                <c:pt idx="2344">
                  <c:v>17.166299720733999</c:v>
                </c:pt>
                <c:pt idx="2345">
                  <c:v>17.189045303385001</c:v>
                </c:pt>
                <c:pt idx="2346">
                  <c:v>16.8069195148482</c:v>
                </c:pt>
                <c:pt idx="2347">
                  <c:v>16.918197837817701</c:v>
                </c:pt>
                <c:pt idx="2348">
                  <c:v>16.919248887940199</c:v>
                </c:pt>
                <c:pt idx="2349">
                  <c:v>16.909800590839001</c:v>
                </c:pt>
                <c:pt idx="2350">
                  <c:v>16.598009360499699</c:v>
                </c:pt>
                <c:pt idx="2351">
                  <c:v>16.6207549431507</c:v>
                </c:pt>
                <c:pt idx="2352">
                  <c:v>16.769476390484201</c:v>
                </c:pt>
                <c:pt idx="2353">
                  <c:v>16.8191683242758</c:v>
                </c:pt>
                <c:pt idx="2354">
                  <c:v>17.059571372294801</c:v>
                </c:pt>
                <c:pt idx="2355">
                  <c:v>17.271280322969499</c:v>
                </c:pt>
                <c:pt idx="2356">
                  <c:v>17.2040937671389</c:v>
                </c:pt>
                <c:pt idx="2357">
                  <c:v>17.285276878600801</c:v>
                </c:pt>
                <c:pt idx="2358">
                  <c:v>17.186597429099699</c:v>
                </c:pt>
                <c:pt idx="2359">
                  <c:v>17.207243485506002</c:v>
                </c:pt>
                <c:pt idx="2360">
                  <c:v>17.5568261882499</c:v>
                </c:pt>
                <c:pt idx="2361">
                  <c:v>17.577822308697002</c:v>
                </c:pt>
                <c:pt idx="2362">
                  <c:v>17.718843205132998</c:v>
                </c:pt>
                <c:pt idx="2363">
                  <c:v>17.620162897631801</c:v>
                </c:pt>
                <c:pt idx="2364">
                  <c:v>17.604068531755999</c:v>
                </c:pt>
                <c:pt idx="2365">
                  <c:v>17.600217827307201</c:v>
                </c:pt>
                <c:pt idx="2366">
                  <c:v>17.5162324875187</c:v>
                </c:pt>
                <c:pt idx="2367">
                  <c:v>17.4882402342562</c:v>
                </c:pt>
                <c:pt idx="2368">
                  <c:v>17.620862167713302</c:v>
                </c:pt>
                <c:pt idx="2369">
                  <c:v>17.757686585660199</c:v>
                </c:pt>
                <c:pt idx="2370">
                  <c:v>17.766436470679999</c:v>
                </c:pt>
                <c:pt idx="2371">
                  <c:v>17.899759390218801</c:v>
                </c:pt>
                <c:pt idx="2372">
                  <c:v>17.906408032993699</c:v>
                </c:pt>
                <c:pt idx="2373">
                  <c:v>17.591468800287501</c:v>
                </c:pt>
                <c:pt idx="2374">
                  <c:v>17.5557768541276</c:v>
                </c:pt>
                <c:pt idx="2375">
                  <c:v>17.386059286346999</c:v>
                </c:pt>
                <c:pt idx="2376">
                  <c:v>17.362963639655199</c:v>
                </c:pt>
                <c:pt idx="2377">
                  <c:v>17.324820387209598</c:v>
                </c:pt>
                <c:pt idx="2378">
                  <c:v>17.4493951377288</c:v>
                </c:pt>
                <c:pt idx="2379">
                  <c:v>17.546676905066999</c:v>
                </c:pt>
                <c:pt idx="2380">
                  <c:v>17.683502181013999</c:v>
                </c:pt>
                <c:pt idx="2381">
                  <c:v>17.618763499468699</c:v>
                </c:pt>
                <c:pt idx="2382">
                  <c:v>17.465492935604999</c:v>
                </c:pt>
                <c:pt idx="2383">
                  <c:v>17.601617225470299</c:v>
                </c:pt>
                <c:pt idx="2384">
                  <c:v>17.611063806571298</c:v>
                </c:pt>
                <c:pt idx="2385">
                  <c:v>17.856717815202298</c:v>
                </c:pt>
                <c:pt idx="2386">
                  <c:v>17.900109454259599</c:v>
                </c:pt>
                <c:pt idx="2387">
                  <c:v>17.805977405288498</c:v>
                </c:pt>
                <c:pt idx="2388">
                  <c:v>17.885061848505799</c:v>
                </c:pt>
                <c:pt idx="2389">
                  <c:v>17.8178752926752</c:v>
                </c:pt>
                <c:pt idx="2390">
                  <c:v>17.5302307591502</c:v>
                </c:pt>
                <c:pt idx="2391">
                  <c:v>17.568373153595701</c:v>
                </c:pt>
                <c:pt idx="2392">
                  <c:v>17.6415090821197</c:v>
                </c:pt>
                <c:pt idx="2393">
                  <c:v>17.100512563066498</c:v>
                </c:pt>
                <c:pt idx="2394">
                  <c:v>16.653999873025398</c:v>
                </c:pt>
                <c:pt idx="2395">
                  <c:v>16.6225052633547</c:v>
                </c:pt>
                <c:pt idx="2396">
                  <c:v>16.6777947897987</c:v>
                </c:pt>
                <c:pt idx="2397">
                  <c:v>17.029476160787201</c:v>
                </c:pt>
                <c:pt idx="2398">
                  <c:v>16.8443617812121</c:v>
                </c:pt>
                <c:pt idx="2399">
                  <c:v>16.796421883624699</c:v>
                </c:pt>
                <c:pt idx="2400">
                  <c:v>16.914347991368999</c:v>
                </c:pt>
                <c:pt idx="2401">
                  <c:v>16.5273230222612</c:v>
                </c:pt>
                <c:pt idx="2402">
                  <c:v>16.453837887696501</c:v>
                </c:pt>
                <c:pt idx="2403">
                  <c:v>16.6644966462488</c:v>
                </c:pt>
                <c:pt idx="2404">
                  <c:v>16.8986019735338</c:v>
                </c:pt>
                <c:pt idx="2405">
                  <c:v>16.795370833502201</c:v>
                </c:pt>
                <c:pt idx="2406">
                  <c:v>17.113111436534901</c:v>
                </c:pt>
                <c:pt idx="2407">
                  <c:v>16.9804869290775</c:v>
                </c:pt>
                <c:pt idx="2408">
                  <c:v>16.838764188559701</c:v>
                </c:pt>
                <c:pt idx="2409">
                  <c:v>16.8191683242758</c:v>
                </c:pt>
                <c:pt idx="2410">
                  <c:v>16.924847338592699</c:v>
                </c:pt>
                <c:pt idx="2411">
                  <c:v>16.8034205904404</c:v>
                </c:pt>
                <c:pt idx="2412">
                  <c:v>17.115910232861101</c:v>
                </c:pt>
                <c:pt idx="2413">
                  <c:v>17.303474202721699</c:v>
                </c:pt>
                <c:pt idx="2414">
                  <c:v>17.356664202920999</c:v>
                </c:pt>
                <c:pt idx="2415">
                  <c:v>17.261481961827499</c:v>
                </c:pt>
                <c:pt idx="2416">
                  <c:v>17.476689836910001</c:v>
                </c:pt>
                <c:pt idx="2417">
                  <c:v>17.694699082319001</c:v>
                </c:pt>
                <c:pt idx="2418">
                  <c:v>17.8108765858595</c:v>
                </c:pt>
                <c:pt idx="2419">
                  <c:v>17.804228801084701</c:v>
                </c:pt>
                <c:pt idx="2420">
                  <c:v>17.773783525536299</c:v>
                </c:pt>
                <c:pt idx="2421">
                  <c:v>17.968345344212501</c:v>
                </c:pt>
                <c:pt idx="2422">
                  <c:v>18.032034691635499</c:v>
                </c:pt>
                <c:pt idx="2423">
                  <c:v>18.139814948197301</c:v>
                </c:pt>
                <c:pt idx="2424">
                  <c:v>17.962046765478402</c:v>
                </c:pt>
                <c:pt idx="2425">
                  <c:v>17.949799672051</c:v>
                </c:pt>
                <c:pt idx="2426">
                  <c:v>17.930554729808001</c:v>
                </c:pt>
                <c:pt idx="2427">
                  <c:v>18.0166370218409</c:v>
                </c:pt>
                <c:pt idx="2428">
                  <c:v>17.940351374949799</c:v>
                </c:pt>
                <c:pt idx="2429">
                  <c:v>17.716745394888498</c:v>
                </c:pt>
                <c:pt idx="2430">
                  <c:v>17.693297968155701</c:v>
                </c:pt>
                <c:pt idx="2431">
                  <c:v>17.576071988492998</c:v>
                </c:pt>
                <c:pt idx="2432">
                  <c:v>17.679651476565201</c:v>
                </c:pt>
                <c:pt idx="2433">
                  <c:v>17.781833282474501</c:v>
                </c:pt>
                <c:pt idx="2434">
                  <c:v>17.874563359282199</c:v>
                </c:pt>
                <c:pt idx="2435">
                  <c:v>17.6257613482843</c:v>
                </c:pt>
                <c:pt idx="2436">
                  <c:v>17.134107556981998</c:v>
                </c:pt>
                <c:pt idx="2437">
                  <c:v>17.132006314737101</c:v>
                </c:pt>
                <c:pt idx="2438">
                  <c:v>17.283880054438001</c:v>
                </c:pt>
                <c:pt idx="2439">
                  <c:v>17.3626135756144</c:v>
                </c:pt>
                <c:pt idx="2440">
                  <c:v>17.132707300818801</c:v>
                </c:pt>
                <c:pt idx="2441">
                  <c:v>17.219840642974201</c:v>
                </c:pt>
                <c:pt idx="2442">
                  <c:v>17.3601631273288</c:v>
                </c:pt>
                <c:pt idx="2443">
                  <c:v>17.799678826554398</c:v>
                </c:pt>
                <c:pt idx="2444">
                  <c:v>17.720245177296398</c:v>
                </c:pt>
                <c:pt idx="2445">
                  <c:v>17.894160939566301</c:v>
                </c:pt>
                <c:pt idx="2446">
                  <c:v>17.880162667934801</c:v>
                </c:pt>
                <c:pt idx="2447">
                  <c:v>17.8591665474877</c:v>
                </c:pt>
                <c:pt idx="2448">
                  <c:v>17.8588181994471</c:v>
                </c:pt>
                <c:pt idx="2449">
                  <c:v>18.0736751524887</c:v>
                </c:pt>
                <c:pt idx="2450">
                  <c:v>18.055479544368001</c:v>
                </c:pt>
                <c:pt idx="2451">
                  <c:v>18.080325511263801</c:v>
                </c:pt>
                <c:pt idx="2452">
                  <c:v>18.224145204026001</c:v>
                </c:pt>
                <c:pt idx="2453">
                  <c:v>18.328428252180199</c:v>
                </c:pt>
                <c:pt idx="2454">
                  <c:v>18.464549968045201</c:v>
                </c:pt>
                <c:pt idx="2455">
                  <c:v>18.5065430669395</c:v>
                </c:pt>
                <c:pt idx="2456">
                  <c:v>18.515290377959001</c:v>
                </c:pt>
                <c:pt idx="2457">
                  <c:v>18.432356088293002</c:v>
                </c:pt>
                <c:pt idx="2458">
                  <c:v>18.640918752600999</c:v>
                </c:pt>
                <c:pt idx="2459">
                  <c:v>18.880971736579198</c:v>
                </c:pt>
                <c:pt idx="2460">
                  <c:v>18.908614783800999</c:v>
                </c:pt>
                <c:pt idx="2461">
                  <c:v>18.913163900331199</c:v>
                </c:pt>
                <c:pt idx="2462">
                  <c:v>19.030742518035002</c:v>
                </c:pt>
                <c:pt idx="2463">
                  <c:v>18.990500597344798</c:v>
                </c:pt>
                <c:pt idx="2464">
                  <c:v>18.9537567430623</c:v>
                </c:pt>
                <c:pt idx="2465">
                  <c:v>19.091982275172501</c:v>
                </c:pt>
                <c:pt idx="2466">
                  <c:v>19.059436615379301</c:v>
                </c:pt>
                <c:pt idx="2467">
                  <c:v>19.0573353731344</c:v>
                </c:pt>
                <c:pt idx="2468">
                  <c:v>19.1819126976539</c:v>
                </c:pt>
                <c:pt idx="2469">
                  <c:v>19.089532684887001</c:v>
                </c:pt>
                <c:pt idx="2470">
                  <c:v>19.1381709945558</c:v>
                </c:pt>
                <c:pt idx="2471">
                  <c:v>19.069234976521301</c:v>
                </c:pt>
                <c:pt idx="2472">
                  <c:v>18.933110686656001</c:v>
                </c:pt>
                <c:pt idx="2473">
                  <c:v>19.0055464870984</c:v>
                </c:pt>
                <c:pt idx="2474">
                  <c:v>19.226004464792801</c:v>
                </c:pt>
                <c:pt idx="2475">
                  <c:v>19.353029663597599</c:v>
                </c:pt>
                <c:pt idx="2476">
                  <c:v>19.3306341449874</c:v>
                </c:pt>
                <c:pt idx="2477">
                  <c:v>19.281994977318501</c:v>
                </c:pt>
                <c:pt idx="2478">
                  <c:v>19.1871619422657</c:v>
                </c:pt>
                <c:pt idx="2479">
                  <c:v>18.914565014494499</c:v>
                </c:pt>
                <c:pt idx="2480">
                  <c:v>18.781587868995999</c:v>
                </c:pt>
                <c:pt idx="2481">
                  <c:v>19.0720354888477</c:v>
                </c:pt>
                <c:pt idx="2482">
                  <c:v>19.076932953418499</c:v>
                </c:pt>
                <c:pt idx="2483">
                  <c:v>19.2840936455631</c:v>
                </c:pt>
                <c:pt idx="2484">
                  <c:v>19.220405156140199</c:v>
                </c:pt>
                <c:pt idx="2485">
                  <c:v>19.1318724158217</c:v>
                </c:pt>
                <c:pt idx="2486">
                  <c:v>19.224255860589</c:v>
                </c:pt>
                <c:pt idx="2487">
                  <c:v>19.305090624010301</c:v>
                </c:pt>
                <c:pt idx="2488">
                  <c:v>19.459410521996301</c:v>
                </c:pt>
                <c:pt idx="2489">
                  <c:v>19.7404046967462</c:v>
                </c:pt>
                <c:pt idx="2490">
                  <c:v>19.6333262842662</c:v>
                </c:pt>
                <c:pt idx="2491">
                  <c:v>19.547241418233</c:v>
                </c:pt>
                <c:pt idx="2492">
                  <c:v>19.521347833215099</c:v>
                </c:pt>
                <c:pt idx="2493">
                  <c:v>19.662372161651501</c:v>
                </c:pt>
                <c:pt idx="2494">
                  <c:v>19.679519293649999</c:v>
                </c:pt>
                <c:pt idx="2495">
                  <c:v>19.7802982693958</c:v>
                </c:pt>
                <c:pt idx="2496">
                  <c:v>19.525195963663599</c:v>
                </c:pt>
                <c:pt idx="2497">
                  <c:v>19.749503787806699</c:v>
                </c:pt>
                <c:pt idx="2498">
                  <c:v>19.6112799716967</c:v>
                </c:pt>
                <c:pt idx="2499">
                  <c:v>19.533944990683299</c:v>
                </c:pt>
                <c:pt idx="2500">
                  <c:v>19.5699895748843</c:v>
                </c:pt>
                <c:pt idx="2501">
                  <c:v>19.651174402346399</c:v>
                </c:pt>
                <c:pt idx="2502">
                  <c:v>19.683016502057601</c:v>
                </c:pt>
                <c:pt idx="2503">
                  <c:v>19.584684542597</c:v>
                </c:pt>
                <c:pt idx="2504">
                  <c:v>19.604633044922</c:v>
                </c:pt>
                <c:pt idx="2505">
                  <c:v>19.738656092542399</c:v>
                </c:pt>
                <c:pt idx="2506">
                  <c:v>19.726058935074199</c:v>
                </c:pt>
                <c:pt idx="2507">
                  <c:v>19.77329870458</c:v>
                </c:pt>
                <c:pt idx="2508">
                  <c:v>19.971711227705001</c:v>
                </c:pt>
                <c:pt idx="2509">
                  <c:v>19.972762277827499</c:v>
                </c:pt>
                <c:pt idx="2510">
                  <c:v>19.915371509138598</c:v>
                </c:pt>
                <c:pt idx="2511">
                  <c:v>19.893676118609999</c:v>
                </c:pt>
                <c:pt idx="2512">
                  <c:v>19.736906630338499</c:v>
                </c:pt>
                <c:pt idx="2513">
                  <c:v>20.0413482318212</c:v>
                </c:pt>
                <c:pt idx="2514">
                  <c:v>19.531147052357198</c:v>
                </c:pt>
                <c:pt idx="2515">
                  <c:v>19.6557218028764</c:v>
                </c:pt>
                <c:pt idx="2516">
                  <c:v>19.846436349104199</c:v>
                </c:pt>
                <c:pt idx="2517">
                  <c:v>19.615128102145199</c:v>
                </c:pt>
                <c:pt idx="2518">
                  <c:v>19.382076398982999</c:v>
                </c:pt>
                <c:pt idx="2519">
                  <c:v>19.455208895506601</c:v>
                </c:pt>
                <c:pt idx="2520">
                  <c:v>19.824040830493999</c:v>
                </c:pt>
                <c:pt idx="2521">
                  <c:v>20.066191624716701</c:v>
                </c:pt>
                <c:pt idx="2522">
                  <c:v>19.980110190683899</c:v>
                </c:pt>
                <c:pt idx="2523">
                  <c:v>19.913272840893999</c:v>
                </c:pt>
                <c:pt idx="2524">
                  <c:v>19.939519063953</c:v>
                </c:pt>
                <c:pt idx="2525">
                  <c:v>20.189720473114001</c:v>
                </c:pt>
                <c:pt idx="2526">
                  <c:v>20.221564288825402</c:v>
                </c:pt>
                <c:pt idx="2527">
                  <c:v>20.163124186014201</c:v>
                </c:pt>
                <c:pt idx="2528">
                  <c:v>20.119381624915999</c:v>
                </c:pt>
                <c:pt idx="2529">
                  <c:v>20.170472098870601</c:v>
                </c:pt>
                <c:pt idx="2530">
                  <c:v>19.991307949989</c:v>
                </c:pt>
                <c:pt idx="2531">
                  <c:v>20.138629999159399</c:v>
                </c:pt>
                <c:pt idx="2532">
                  <c:v>20.101887002877</c:v>
                </c:pt>
                <c:pt idx="2533">
                  <c:v>19.9860587053772</c:v>
                </c:pt>
                <c:pt idx="2534">
                  <c:v>19.1521692661873</c:v>
                </c:pt>
                <c:pt idx="2535">
                  <c:v>18.833731967073401</c:v>
                </c:pt>
                <c:pt idx="2536">
                  <c:v>18.847027536622999</c:v>
                </c:pt>
                <c:pt idx="2537">
                  <c:v>18.212948302720999</c:v>
                </c:pt>
                <c:pt idx="2538">
                  <c:v>17.571871220003398</c:v>
                </c:pt>
                <c:pt idx="2539">
                  <c:v>17.533031271476599</c:v>
                </c:pt>
                <c:pt idx="2540">
                  <c:v>17.879462539853201</c:v>
                </c:pt>
                <c:pt idx="2541">
                  <c:v>17.915507124054201</c:v>
                </c:pt>
                <c:pt idx="2542">
                  <c:v>17.570122615799601</c:v>
                </c:pt>
                <c:pt idx="2543">
                  <c:v>16.8569597966804</c:v>
                </c:pt>
                <c:pt idx="2544">
                  <c:v>15.628345695485301</c:v>
                </c:pt>
                <c:pt idx="2545">
                  <c:v>15.4635281662758</c:v>
                </c:pt>
                <c:pt idx="2546">
                  <c:v>15.2553181400089</c:v>
                </c:pt>
                <c:pt idx="2547">
                  <c:v>13.3898268665857</c:v>
                </c:pt>
                <c:pt idx="2548">
                  <c:v>13.584389543262001</c:v>
                </c:pt>
                <c:pt idx="2549">
                  <c:v>12.7347523702367</c:v>
                </c:pt>
                <c:pt idx="2550">
                  <c:v>12.7155065699936</c:v>
                </c:pt>
                <c:pt idx="2551">
                  <c:v>11.756689742243401</c:v>
                </c:pt>
                <c:pt idx="2552">
                  <c:v>12.0688310366235</c:v>
                </c:pt>
                <c:pt idx="2553">
                  <c:v>12.6682642264875</c:v>
                </c:pt>
                <c:pt idx="2554">
                  <c:v>11.9260581039833</c:v>
                </c:pt>
                <c:pt idx="2555">
                  <c:v>13.096583024408099</c:v>
                </c:pt>
                <c:pt idx="2556">
                  <c:v>13.6246323219523</c:v>
                </c:pt>
                <c:pt idx="2557">
                  <c:v>14.3332451665412</c:v>
                </c:pt>
                <c:pt idx="2558">
                  <c:v>13.746058212104501</c:v>
                </c:pt>
                <c:pt idx="2559">
                  <c:v>13.683419914804</c:v>
                </c:pt>
                <c:pt idx="2560">
                  <c:v>13.9427204150255</c:v>
                </c:pt>
                <c:pt idx="2561">
                  <c:v>13.2638510019032</c:v>
                </c:pt>
                <c:pt idx="2562">
                  <c:v>13.286946648595</c:v>
                </c:pt>
                <c:pt idx="2563">
                  <c:v>13.0878348553885</c:v>
                </c:pt>
                <c:pt idx="2564">
                  <c:v>13.8496385581768</c:v>
                </c:pt>
                <c:pt idx="2565">
                  <c:v>14.2937025159325</c:v>
                </c:pt>
                <c:pt idx="2566">
                  <c:v>14.3314948463372</c:v>
                </c:pt>
                <c:pt idx="2567">
                  <c:v>14.665681595286699</c:v>
                </c:pt>
                <c:pt idx="2568">
                  <c:v>13.9528688402083</c:v>
                </c:pt>
                <c:pt idx="2569">
                  <c:v>13.951117662004201</c:v>
                </c:pt>
                <c:pt idx="2570">
                  <c:v>14.554403272317201</c:v>
                </c:pt>
                <c:pt idx="2571">
                  <c:v>14.5876456281916</c:v>
                </c:pt>
                <c:pt idx="2572">
                  <c:v>14.058897918566</c:v>
                </c:pt>
                <c:pt idx="2573">
                  <c:v>14.2958029001773</c:v>
                </c:pt>
                <c:pt idx="2574">
                  <c:v>14.5197598022795</c:v>
                </c:pt>
                <c:pt idx="2575">
                  <c:v>14.2737557296077</c:v>
                </c:pt>
                <c:pt idx="2576">
                  <c:v>14.603393362026999</c:v>
                </c:pt>
                <c:pt idx="2577">
                  <c:v>14.910634617835999</c:v>
                </c:pt>
                <c:pt idx="2578">
                  <c:v>15.3302026727367</c:v>
                </c:pt>
                <c:pt idx="2579">
                  <c:v>14.9827203542376</c:v>
                </c:pt>
                <c:pt idx="2580">
                  <c:v>14.867241262778499</c:v>
                </c:pt>
                <c:pt idx="2581">
                  <c:v>14.314348572338799</c:v>
                </c:pt>
                <c:pt idx="2582">
                  <c:v>14.6968252829165</c:v>
                </c:pt>
                <c:pt idx="2583">
                  <c:v>14.60479190219</c:v>
                </c:pt>
                <c:pt idx="2584">
                  <c:v>14.8221018775175</c:v>
                </c:pt>
                <c:pt idx="2585">
                  <c:v>14.976770981544201</c:v>
                </c:pt>
                <c:pt idx="2586">
                  <c:v>14.948077742200001</c:v>
                </c:pt>
                <c:pt idx="2587">
                  <c:v>14.6513341176145</c:v>
                </c:pt>
                <c:pt idx="2588">
                  <c:v>14.265708546669799</c:v>
                </c:pt>
                <c:pt idx="2589">
                  <c:v>14.382235256251001</c:v>
                </c:pt>
                <c:pt idx="2590">
                  <c:v>15.2189243497672</c:v>
                </c:pt>
                <c:pt idx="2591">
                  <c:v>15.1440389590393</c:v>
                </c:pt>
                <c:pt idx="2592">
                  <c:v>15.348749202898301</c:v>
                </c:pt>
                <c:pt idx="2593">
                  <c:v>15.6927334549897</c:v>
                </c:pt>
                <c:pt idx="2594">
                  <c:v>16.026919345939099</c:v>
                </c:pt>
                <c:pt idx="2595">
                  <c:v>16.047565402345398</c:v>
                </c:pt>
                <c:pt idx="2596">
                  <c:v>16.2403794748179</c:v>
                </c:pt>
                <c:pt idx="2597">
                  <c:v>15.994376260146201</c:v>
                </c:pt>
                <c:pt idx="2598">
                  <c:v>16.556017977605599</c:v>
                </c:pt>
                <c:pt idx="2599">
                  <c:v>17.098062972781001</c:v>
                </c:pt>
                <c:pt idx="2600">
                  <c:v>17.042774304337101</c:v>
                </c:pt>
                <c:pt idx="2601">
                  <c:v>17.394805739366401</c:v>
                </c:pt>
                <c:pt idx="2602">
                  <c:v>17.095264176454801</c:v>
                </c:pt>
                <c:pt idx="2603">
                  <c:v>16.941993612591101</c:v>
                </c:pt>
                <c:pt idx="2604">
                  <c:v>16.126649845562699</c:v>
                </c:pt>
                <c:pt idx="2605">
                  <c:v>16.161643379641198</c:v>
                </c:pt>
                <c:pt idx="2606">
                  <c:v>16.233729974042902</c:v>
                </c:pt>
                <c:pt idx="2607">
                  <c:v>16.791172639012899</c:v>
                </c:pt>
                <c:pt idx="2608">
                  <c:v>16.920647428103202</c:v>
                </c:pt>
                <c:pt idx="2609">
                  <c:v>16.743932011506999</c:v>
                </c:pt>
                <c:pt idx="2610">
                  <c:v>16.739032830936001</c:v>
                </c:pt>
                <c:pt idx="2611">
                  <c:v>16.646301038128101</c:v>
                </c:pt>
                <c:pt idx="2612">
                  <c:v>16.823716582805901</c:v>
                </c:pt>
                <c:pt idx="2613">
                  <c:v>16.357256248439899</c:v>
                </c:pt>
                <c:pt idx="2614">
                  <c:v>16.4310914470454</c:v>
                </c:pt>
                <c:pt idx="2615">
                  <c:v>16.442989334432099</c:v>
                </c:pt>
                <c:pt idx="2616">
                  <c:v>16.621455071232301</c:v>
                </c:pt>
                <c:pt idx="2617">
                  <c:v>16.648749770413499</c:v>
                </c:pt>
                <c:pt idx="2618">
                  <c:v>16.698440846204999</c:v>
                </c:pt>
                <c:pt idx="2619">
                  <c:v>17.008130834299401</c:v>
                </c:pt>
                <c:pt idx="2620">
                  <c:v>16.922747812348</c:v>
                </c:pt>
                <c:pt idx="2621">
                  <c:v>17.200243920690198</c:v>
                </c:pt>
                <c:pt idx="2622">
                  <c:v>17.1935952779153</c:v>
                </c:pt>
                <c:pt idx="2623">
                  <c:v>17.011280552666499</c:v>
                </c:pt>
                <c:pt idx="2624">
                  <c:v>16.818817402234899</c:v>
                </c:pt>
                <c:pt idx="2625">
                  <c:v>17.005682102013999</c:v>
                </c:pt>
                <c:pt idx="2626">
                  <c:v>17.236286788891</c:v>
                </c:pt>
                <c:pt idx="2627">
                  <c:v>17.067619413232801</c:v>
                </c:pt>
                <c:pt idx="2628">
                  <c:v>17.515883281478001</c:v>
                </c:pt>
                <c:pt idx="2629">
                  <c:v>17.4644427434826</c:v>
                </c:pt>
                <c:pt idx="2630">
                  <c:v>17.4126538574466</c:v>
                </c:pt>
                <c:pt idx="2631">
                  <c:v>17.622963409958199</c:v>
                </c:pt>
                <c:pt idx="2632">
                  <c:v>17.680001540606</c:v>
                </c:pt>
                <c:pt idx="2633">
                  <c:v>17.6264614763659</c:v>
                </c:pt>
                <c:pt idx="2634">
                  <c:v>17.651657507302499</c:v>
                </c:pt>
                <c:pt idx="2635">
                  <c:v>17.310122845496601</c:v>
                </c:pt>
                <c:pt idx="2636">
                  <c:v>17.3262197853727</c:v>
                </c:pt>
                <c:pt idx="2637">
                  <c:v>17.330069631821399</c:v>
                </c:pt>
                <c:pt idx="2638">
                  <c:v>17.364012973777498</c:v>
                </c:pt>
                <c:pt idx="2639">
                  <c:v>17.0634203607434</c:v>
                </c:pt>
                <c:pt idx="2640">
                  <c:v>16.776125891259198</c:v>
                </c:pt>
                <c:pt idx="2641">
                  <c:v>17.255183383093399</c:v>
                </c:pt>
                <c:pt idx="2642">
                  <c:v>17.217390194688601</c:v>
                </c:pt>
                <c:pt idx="2643">
                  <c:v>17.499785483601801</c:v>
                </c:pt>
                <c:pt idx="2644">
                  <c:v>17.493137698826999</c:v>
                </c:pt>
                <c:pt idx="2645">
                  <c:v>17.617014895264901</c:v>
                </c:pt>
                <c:pt idx="2646">
                  <c:v>17.705197571542602</c:v>
                </c:pt>
                <c:pt idx="2647">
                  <c:v>18.069827022040201</c:v>
                </c:pt>
                <c:pt idx="2648">
                  <c:v>18.1832048712544</c:v>
                </c:pt>
                <c:pt idx="2649">
                  <c:v>18.1174168555868</c:v>
                </c:pt>
                <c:pt idx="2650">
                  <c:v>17.8091262656555</c:v>
                </c:pt>
                <c:pt idx="2651">
                  <c:v>17.920404588625001</c:v>
                </c:pt>
                <c:pt idx="2652">
                  <c:v>17.818574562756702</c:v>
                </c:pt>
                <c:pt idx="2653">
                  <c:v>17.9508490061733</c:v>
                </c:pt>
                <c:pt idx="2654">
                  <c:v>17.738440785417101</c:v>
                </c:pt>
                <c:pt idx="2655">
                  <c:v>17.725494421908198</c:v>
                </c:pt>
                <c:pt idx="2656">
                  <c:v>18.071226420203299</c:v>
                </c:pt>
                <c:pt idx="2657">
                  <c:v>18.018385626044701</c:v>
                </c:pt>
                <c:pt idx="2658">
                  <c:v>18.230096292719601</c:v>
                </c:pt>
                <c:pt idx="2659">
                  <c:v>18.11426971122</c:v>
                </c:pt>
                <c:pt idx="2660">
                  <c:v>18.005439262535798</c:v>
                </c:pt>
                <c:pt idx="2661">
                  <c:v>17.8178752926752</c:v>
                </c:pt>
                <c:pt idx="2662">
                  <c:v>17.7884810672493</c:v>
                </c:pt>
                <c:pt idx="2663">
                  <c:v>18.106920940363501</c:v>
                </c:pt>
                <c:pt idx="2664">
                  <c:v>17.758388429741998</c:v>
                </c:pt>
                <c:pt idx="2665">
                  <c:v>17.629261988692299</c:v>
                </c:pt>
                <c:pt idx="2666">
                  <c:v>18.008589838902999</c:v>
                </c:pt>
                <c:pt idx="2667">
                  <c:v>17.808426995573999</c:v>
                </c:pt>
                <c:pt idx="2668">
                  <c:v>18.063879365346999</c:v>
                </c:pt>
                <c:pt idx="2669">
                  <c:v>17.928804409603998</c:v>
                </c:pt>
                <c:pt idx="2670">
                  <c:v>17.912356547687001</c:v>
                </c:pt>
                <c:pt idx="2671">
                  <c:v>17.982343615844002</c:v>
                </c:pt>
                <c:pt idx="2672">
                  <c:v>18.0869741540387</c:v>
                </c:pt>
                <c:pt idx="2673">
                  <c:v>18.2741863438583</c:v>
                </c:pt>
                <c:pt idx="2674">
                  <c:v>18.251092413166699</c:v>
                </c:pt>
                <c:pt idx="2675">
                  <c:v>18.1384155500342</c:v>
                </c:pt>
                <c:pt idx="2676">
                  <c:v>17.410552615201699</c:v>
                </c:pt>
                <c:pt idx="2677">
                  <c:v>17.494187032949299</c:v>
                </c:pt>
                <c:pt idx="2678">
                  <c:v>17.583071553308798</c:v>
                </c:pt>
                <c:pt idx="2679">
                  <c:v>17.392707071121801</c:v>
                </c:pt>
                <c:pt idx="2680">
                  <c:v>17.423851616751701</c:v>
                </c:pt>
                <c:pt idx="2681">
                  <c:v>17.878414063731</c:v>
                </c:pt>
                <c:pt idx="2682">
                  <c:v>17.9018589164635</c:v>
                </c:pt>
                <c:pt idx="2683">
                  <c:v>17.816475036511999</c:v>
                </c:pt>
                <c:pt idx="2684">
                  <c:v>17.867565510466601</c:v>
                </c:pt>
                <c:pt idx="2685">
                  <c:v>17.919357828502999</c:v>
                </c:pt>
                <c:pt idx="2686">
                  <c:v>18.1384155500342</c:v>
                </c:pt>
                <c:pt idx="2687">
                  <c:v>18.178654038724002</c:v>
                </c:pt>
                <c:pt idx="2688">
                  <c:v>18.261940108430998</c:v>
                </c:pt>
                <c:pt idx="2689">
                  <c:v>18.406112439234299</c:v>
                </c:pt>
                <c:pt idx="2690">
                  <c:v>18.492197305267499</c:v>
                </c:pt>
                <c:pt idx="2691">
                  <c:v>18.6447660250494</c:v>
                </c:pt>
                <c:pt idx="2692">
                  <c:v>18.512493297633</c:v>
                </c:pt>
                <c:pt idx="2693">
                  <c:v>18.5534353464048</c:v>
                </c:pt>
                <c:pt idx="2694">
                  <c:v>18.1814554090505</c:v>
                </c:pt>
                <c:pt idx="2695">
                  <c:v>18.4512535404955</c:v>
                </c:pt>
                <c:pt idx="2696">
                  <c:v>18.428158751803799</c:v>
                </c:pt>
                <c:pt idx="2697">
                  <c:v>18.433757202456299</c:v>
                </c:pt>
                <c:pt idx="2698">
                  <c:v>18.127566996769801</c:v>
                </c:pt>
                <c:pt idx="2699">
                  <c:v>18.103770363996301</c:v>
                </c:pt>
                <c:pt idx="2700">
                  <c:v>18.253892067492998</c:v>
                </c:pt>
                <c:pt idx="2701">
                  <c:v>17.825572411572299</c:v>
                </c:pt>
                <c:pt idx="2702">
                  <c:v>17.630660528855302</c:v>
                </c:pt>
                <c:pt idx="2703">
                  <c:v>17.0900157898431</c:v>
                </c:pt>
                <c:pt idx="2704">
                  <c:v>17.0641213468251</c:v>
                </c:pt>
                <c:pt idx="2705">
                  <c:v>17.150552844898701</c:v>
                </c:pt>
                <c:pt idx="2706">
                  <c:v>17.498736149479502</c:v>
                </c:pt>
                <c:pt idx="2707">
                  <c:v>17.967296010090202</c:v>
                </c:pt>
                <c:pt idx="2708">
                  <c:v>18.275237393980799</c:v>
                </c:pt>
                <c:pt idx="2709">
                  <c:v>18.569182222240102</c:v>
                </c:pt>
                <c:pt idx="2710">
                  <c:v>18.544336255344302</c:v>
                </c:pt>
                <c:pt idx="2711">
                  <c:v>19.370175937595999</c:v>
                </c:pt>
                <c:pt idx="2712">
                  <c:v>19.5220479612967</c:v>
                </c:pt>
                <c:pt idx="2713">
                  <c:v>19.577686693781398</c:v>
                </c:pt>
                <c:pt idx="2714">
                  <c:v>19.407269855919299</c:v>
                </c:pt>
                <c:pt idx="2715">
                  <c:v>19.390472787961599</c:v>
                </c:pt>
                <c:pt idx="2716">
                  <c:v>19.636476002633302</c:v>
                </c:pt>
                <c:pt idx="2717">
                  <c:v>19.656073582917401</c:v>
                </c:pt>
                <c:pt idx="2718">
                  <c:v>19.647672045938201</c:v>
                </c:pt>
                <c:pt idx="2719">
                  <c:v>19.502101174971902</c:v>
                </c:pt>
                <c:pt idx="2720">
                  <c:v>19.645573377693601</c:v>
                </c:pt>
                <c:pt idx="2721">
                  <c:v>19.679519293649999</c:v>
                </c:pt>
                <c:pt idx="2722">
                  <c:v>19.7802982693958</c:v>
                </c:pt>
                <c:pt idx="2723">
                  <c:v>19.694564325403501</c:v>
                </c:pt>
                <c:pt idx="2724">
                  <c:v>19.6067308551665</c:v>
                </c:pt>
                <c:pt idx="2725">
                  <c:v>19.670419344589401</c:v>
                </c:pt>
                <c:pt idx="2726">
                  <c:v>19.486705221177498</c:v>
                </c:pt>
                <c:pt idx="2727">
                  <c:v>19.622477731001801</c:v>
                </c:pt>
                <c:pt idx="2728">
                  <c:v>19.544444337906999</c:v>
                </c:pt>
                <c:pt idx="2729">
                  <c:v>19.634725682429298</c:v>
                </c:pt>
                <c:pt idx="2730">
                  <c:v>19.709961137198</c:v>
                </c:pt>
                <c:pt idx="2731">
                  <c:v>19.616880996349501</c:v>
                </c:pt>
                <c:pt idx="2732">
                  <c:v>19.7561541465818</c:v>
                </c:pt>
                <c:pt idx="2733">
                  <c:v>19.729557859482</c:v>
                </c:pt>
                <c:pt idx="2734">
                  <c:v>19.6011341205142</c:v>
                </c:pt>
                <c:pt idx="2735">
                  <c:v>19.592385093494499</c:v>
                </c:pt>
                <c:pt idx="2736">
                  <c:v>19.686167078424798</c:v>
                </c:pt>
                <c:pt idx="2737">
                  <c:v>19.805842648373002</c:v>
                </c:pt>
                <c:pt idx="2738">
                  <c:v>19.8926259264876</c:v>
                </c:pt>
                <c:pt idx="2739">
                  <c:v>19.9720604337457</c:v>
                </c:pt>
                <c:pt idx="2740">
                  <c:v>19.9822105749287</c:v>
                </c:pt>
                <c:pt idx="2741">
                  <c:v>19.595883159902201</c:v>
                </c:pt>
                <c:pt idx="2742">
                  <c:v>19.8345384617175</c:v>
                </c:pt>
                <c:pt idx="2743">
                  <c:v>20.014402738680701</c:v>
                </c:pt>
                <c:pt idx="2744">
                  <c:v>20.189369551073099</c:v>
                </c:pt>
                <c:pt idx="2745">
                  <c:v>20.307296516817502</c:v>
                </c:pt>
                <c:pt idx="2746">
                  <c:v>20.1687234946668</c:v>
                </c:pt>
                <c:pt idx="2747">
                  <c:v>20.280701087717802</c:v>
                </c:pt>
                <c:pt idx="2748">
                  <c:v>20.170472098870601</c:v>
                </c:pt>
                <c:pt idx="2749">
                  <c:v>20.4290724710105</c:v>
                </c:pt>
                <c:pt idx="2750">
                  <c:v>20.701671972782002</c:v>
                </c:pt>
                <c:pt idx="2751">
                  <c:v>20.875236813011</c:v>
                </c:pt>
                <c:pt idx="2752">
                  <c:v>20.688374687232201</c:v>
                </c:pt>
                <c:pt idx="2753">
                  <c:v>20.762209885837699</c:v>
                </c:pt>
                <c:pt idx="2754">
                  <c:v>20.7734076451428</c:v>
                </c:pt>
                <c:pt idx="2755">
                  <c:v>20.890984546846401</c:v>
                </c:pt>
                <c:pt idx="2756">
                  <c:v>20.598792612791399</c:v>
                </c:pt>
                <c:pt idx="2757">
                  <c:v>20.609988656096299</c:v>
                </c:pt>
                <c:pt idx="2758">
                  <c:v>20.576395378181001</c:v>
                </c:pt>
                <c:pt idx="2759">
                  <c:v>20.765009540164002</c:v>
                </c:pt>
                <c:pt idx="2760">
                  <c:v>20.805951588935802</c:v>
                </c:pt>
                <c:pt idx="2761">
                  <c:v>20.7492635223288</c:v>
                </c:pt>
                <c:pt idx="2762">
                  <c:v>20.391279282605701</c:v>
                </c:pt>
                <c:pt idx="2763">
                  <c:v>20.4759647504758</c:v>
                </c:pt>
                <c:pt idx="2764">
                  <c:v>20.131279512302701</c:v>
                </c:pt>
                <c:pt idx="2765">
                  <c:v>20.261805351515498</c:v>
                </c:pt>
                <c:pt idx="2766">
                  <c:v>19.894377104691699</c:v>
                </c:pt>
                <c:pt idx="2767">
                  <c:v>20.213164467846401</c:v>
                </c:pt>
                <c:pt idx="2768">
                  <c:v>20.639732945563001</c:v>
                </c:pt>
                <c:pt idx="2769">
                  <c:v>20.7076204874753</c:v>
                </c:pt>
                <c:pt idx="2770">
                  <c:v>20.8440922673811</c:v>
                </c:pt>
                <c:pt idx="2771">
                  <c:v>20.780056287917699</c:v>
                </c:pt>
                <c:pt idx="2772">
                  <c:v>20.9081308208448</c:v>
                </c:pt>
                <c:pt idx="2773">
                  <c:v>20.793354431467598</c:v>
                </c:pt>
                <c:pt idx="2774">
                  <c:v>20.7912540472228</c:v>
                </c:pt>
                <c:pt idx="2775">
                  <c:v>20.974268042553099</c:v>
                </c:pt>
                <c:pt idx="2776">
                  <c:v>21.162532140495301</c:v>
                </c:pt>
                <c:pt idx="2777">
                  <c:v>21.272413639301998</c:v>
                </c:pt>
                <c:pt idx="2778">
                  <c:v>21.285710066851699</c:v>
                </c:pt>
                <c:pt idx="2779">
                  <c:v>21.088346877848998</c:v>
                </c:pt>
                <c:pt idx="2780">
                  <c:v>20.910931333171199</c:v>
                </c:pt>
                <c:pt idx="2781">
                  <c:v>21.194726020247501</c:v>
                </c:pt>
                <c:pt idx="2782">
                  <c:v>21.1138912568262</c:v>
                </c:pt>
                <c:pt idx="2783">
                  <c:v>20.937527620270998</c:v>
                </c:pt>
                <c:pt idx="2784">
                  <c:v>21.183878324983201</c:v>
                </c:pt>
                <c:pt idx="2785">
                  <c:v>21.012411294998699</c:v>
                </c:pt>
                <c:pt idx="2786">
                  <c:v>20.653730359194402</c:v>
                </c:pt>
                <c:pt idx="2787">
                  <c:v>21.132439502987999</c:v>
                </c:pt>
                <c:pt idx="2788">
                  <c:v>21.166381986944</c:v>
                </c:pt>
                <c:pt idx="2789">
                  <c:v>21.302855482849999</c:v>
                </c:pt>
                <c:pt idx="2790">
                  <c:v>21.206625623634402</c:v>
                </c:pt>
                <c:pt idx="2791">
                  <c:v>20.883286569949199</c:v>
                </c:pt>
                <c:pt idx="2792">
                  <c:v>21.505116136423499</c:v>
                </c:pt>
                <c:pt idx="2793">
                  <c:v>21.737121079463702</c:v>
                </c:pt>
                <c:pt idx="2794">
                  <c:v>21.709478890242</c:v>
                </c:pt>
                <c:pt idx="2795">
                  <c:v>21.91383735406</c:v>
                </c:pt>
                <c:pt idx="2796">
                  <c:v>21.865545676431601</c:v>
                </c:pt>
                <c:pt idx="2797">
                  <c:v>21.810956278069199</c:v>
                </c:pt>
                <c:pt idx="2798">
                  <c:v>22.016718430050801</c:v>
                </c:pt>
                <c:pt idx="2799">
                  <c:v>21.892842091613002</c:v>
                </c:pt>
                <c:pt idx="2800">
                  <c:v>21.985225536380302</c:v>
                </c:pt>
                <c:pt idx="2801">
                  <c:v>21.694081220447401</c:v>
                </c:pt>
                <c:pt idx="2802">
                  <c:v>21.684982987386999</c:v>
                </c:pt>
                <c:pt idx="2803">
                  <c:v>21.533811949768001</c:v>
                </c:pt>
                <c:pt idx="2804">
                  <c:v>21.633540733391399</c:v>
                </c:pt>
                <c:pt idx="2805">
                  <c:v>21.605897686169602</c:v>
                </c:pt>
                <c:pt idx="2806">
                  <c:v>21.8480493383924</c:v>
                </c:pt>
                <c:pt idx="2807">
                  <c:v>21.8267031539045</c:v>
                </c:pt>
                <c:pt idx="2808">
                  <c:v>22.0678080460053</c:v>
                </c:pt>
                <c:pt idx="2809">
                  <c:v>22.0419144609874</c:v>
                </c:pt>
                <c:pt idx="2810">
                  <c:v>22.455535717195001</c:v>
                </c:pt>
                <c:pt idx="2811">
                  <c:v>22.375398507855</c:v>
                </c:pt>
                <c:pt idx="2812">
                  <c:v>22.553164974573701</c:v>
                </c:pt>
                <c:pt idx="2813">
                  <c:v>22.6696942581552</c:v>
                </c:pt>
                <c:pt idx="2814">
                  <c:v>22.490177471232499</c:v>
                </c:pt>
                <c:pt idx="2815">
                  <c:v>22.5451169336357</c:v>
                </c:pt>
                <c:pt idx="2816">
                  <c:v>22.481430160213002</c:v>
                </c:pt>
                <c:pt idx="2817">
                  <c:v>22.661644501217001</c:v>
                </c:pt>
                <c:pt idx="2818">
                  <c:v>23.0171774346544</c:v>
                </c:pt>
                <c:pt idx="2819">
                  <c:v>22.933192094865898</c:v>
                </c:pt>
                <c:pt idx="2820">
                  <c:v>22.490177471232499</c:v>
                </c:pt>
                <c:pt idx="2821">
                  <c:v>22.554563514736699</c:v>
                </c:pt>
                <c:pt idx="2822">
                  <c:v>22.761375000840602</c:v>
                </c:pt>
                <c:pt idx="2823">
                  <c:v>22.843609162425</c:v>
                </c:pt>
                <c:pt idx="2824">
                  <c:v>22.914646422704401</c:v>
                </c:pt>
                <c:pt idx="2825">
                  <c:v>22.920945001438501</c:v>
                </c:pt>
                <c:pt idx="2826">
                  <c:v>22.785522555655</c:v>
                </c:pt>
                <c:pt idx="2827">
                  <c:v>22.651846140075001</c:v>
                </c:pt>
                <c:pt idx="2828">
                  <c:v>22.7456281250053</c:v>
                </c:pt>
                <c:pt idx="2829">
                  <c:v>22.3750493018143</c:v>
                </c:pt>
                <c:pt idx="2830">
                  <c:v>22.889799597808501</c:v>
                </c:pt>
                <c:pt idx="2831">
                  <c:v>22.898548624828202</c:v>
                </c:pt>
                <c:pt idx="2832">
                  <c:v>23.1057084589727</c:v>
                </c:pt>
                <c:pt idx="2833">
                  <c:v>23.052519316773498</c:v>
                </c:pt>
                <c:pt idx="2834">
                  <c:v>22.535318572493701</c:v>
                </c:pt>
                <c:pt idx="2835">
                  <c:v>22.480029046049701</c:v>
                </c:pt>
                <c:pt idx="2836">
                  <c:v>22.660595167094701</c:v>
                </c:pt>
                <c:pt idx="2837">
                  <c:v>22.726732388803001</c:v>
                </c:pt>
                <c:pt idx="2838">
                  <c:v>22.248025819009701</c:v>
                </c:pt>
                <c:pt idx="2839">
                  <c:v>22.5780109414695</c:v>
                </c:pt>
                <c:pt idx="2840">
                  <c:v>22.775720762512599</c:v>
                </c:pt>
                <c:pt idx="2841">
                  <c:v>22.870904719606301</c:v>
                </c:pt>
                <c:pt idx="2842">
                  <c:v>22.827163016508202</c:v>
                </c:pt>
                <c:pt idx="2843">
                  <c:v>23.034323708652799</c:v>
                </c:pt>
                <c:pt idx="2844">
                  <c:v>23.145951237662999</c:v>
                </c:pt>
                <c:pt idx="2845">
                  <c:v>23.0164755905726</c:v>
                </c:pt>
                <c:pt idx="2846">
                  <c:v>23.291522966629401</c:v>
                </c:pt>
                <c:pt idx="2847">
                  <c:v>23.3576601883377</c:v>
                </c:pt>
                <c:pt idx="2848">
                  <c:v>23.279975143283501</c:v>
                </c:pt>
                <c:pt idx="2849">
                  <c:v>23.347162557114199</c:v>
                </c:pt>
                <c:pt idx="2850">
                  <c:v>23.4066511360476</c:v>
                </c:pt>
                <c:pt idx="2851">
                  <c:v>23.448293312901001</c:v>
                </c:pt>
                <c:pt idx="2852">
                  <c:v>23.4405944780037</c:v>
                </c:pt>
                <c:pt idx="2853">
                  <c:v>23.329316155034199</c:v>
                </c:pt>
                <c:pt idx="2854">
                  <c:v>23.508830367956602</c:v>
                </c:pt>
                <c:pt idx="2855">
                  <c:v>23.499733850896401</c:v>
                </c:pt>
                <c:pt idx="2856">
                  <c:v>23.596313774152801</c:v>
                </c:pt>
                <c:pt idx="2857">
                  <c:v>23.650203902433699</c:v>
                </c:pt>
                <c:pt idx="2858">
                  <c:v>23.564471674441599</c:v>
                </c:pt>
                <c:pt idx="2859">
                  <c:v>23.235184106063102</c:v>
                </c:pt>
                <c:pt idx="2860">
                  <c:v>23.496933338569999</c:v>
                </c:pt>
                <c:pt idx="2861">
                  <c:v>23.614511956273802</c:v>
                </c:pt>
                <c:pt idx="2862">
                  <c:v>23.456691417879799</c:v>
                </c:pt>
                <c:pt idx="2863">
                  <c:v>23.711441943571</c:v>
                </c:pt>
                <c:pt idx="2864">
                  <c:v>23.742587347200999</c:v>
                </c:pt>
                <c:pt idx="2865">
                  <c:v>23.486434849346399</c:v>
                </c:pt>
                <c:pt idx="2866">
                  <c:v>23.588616655255699</c:v>
                </c:pt>
                <c:pt idx="2867">
                  <c:v>23.400002493272702</c:v>
                </c:pt>
                <c:pt idx="2868">
                  <c:v>23.5581713797073</c:v>
                </c:pt>
                <c:pt idx="2869">
                  <c:v>23.699544914184401</c:v>
                </c:pt>
                <c:pt idx="2870">
                  <c:v>23.788427718543701</c:v>
                </c:pt>
                <c:pt idx="2871">
                  <c:v>23.676100061451901</c:v>
                </c:pt>
                <c:pt idx="2872">
                  <c:v>23.8944585129016</c:v>
                </c:pt>
                <c:pt idx="2873">
                  <c:v>23.560971892033699</c:v>
                </c:pt>
                <c:pt idx="2874">
                  <c:v>23.921751496082599</c:v>
                </c:pt>
                <c:pt idx="2875">
                  <c:v>24.049478538969201</c:v>
                </c:pt>
                <c:pt idx="2876">
                  <c:v>24.090070523700199</c:v>
                </c:pt>
                <c:pt idx="2877">
                  <c:v>24.024982636114199</c:v>
                </c:pt>
                <c:pt idx="2878">
                  <c:v>23.809073774950001</c:v>
                </c:pt>
                <c:pt idx="2879">
                  <c:v>23.7184406503867</c:v>
                </c:pt>
                <c:pt idx="2880">
                  <c:v>23.106759509095198</c:v>
                </c:pt>
                <c:pt idx="2881">
                  <c:v>23.3370158479316</c:v>
                </c:pt>
                <c:pt idx="2882">
                  <c:v>23.735936130425799</c:v>
                </c:pt>
                <c:pt idx="2883">
                  <c:v>24.028829908562599</c:v>
                </c:pt>
                <c:pt idx="2884">
                  <c:v>24.337473136534999</c:v>
                </c:pt>
                <c:pt idx="2885">
                  <c:v>24.2888296788656</c:v>
                </c:pt>
                <c:pt idx="2886">
                  <c:v>24.140810933613999</c:v>
                </c:pt>
                <c:pt idx="2887">
                  <c:v>24.3091265292312</c:v>
                </c:pt>
                <c:pt idx="2888">
                  <c:v>24.379815441470001</c:v>
                </c:pt>
                <c:pt idx="2889">
                  <c:v>24.2342419965034</c:v>
                </c:pt>
                <c:pt idx="2890">
                  <c:v>24.419707298119398</c:v>
                </c:pt>
                <c:pt idx="2891">
                  <c:v>24.377014929143598</c:v>
                </c:pt>
                <c:pt idx="2892">
                  <c:v>24.556179936025298</c:v>
                </c:pt>
                <c:pt idx="2893">
                  <c:v>24.727998746050801</c:v>
                </c:pt>
                <c:pt idx="2894">
                  <c:v>24.642614008099201</c:v>
                </c:pt>
                <c:pt idx="2895">
                  <c:v>24.5155879512943</c:v>
                </c:pt>
                <c:pt idx="2896">
                  <c:v>24.631765454834799</c:v>
                </c:pt>
                <c:pt idx="2897">
                  <c:v>24.848026096040002</c:v>
                </c:pt>
                <c:pt idx="2898">
                  <c:v>24.927807235338499</c:v>
                </c:pt>
                <c:pt idx="2899">
                  <c:v>24.930957811705699</c:v>
                </c:pt>
                <c:pt idx="2900">
                  <c:v>24.824228605266399</c:v>
                </c:pt>
                <c:pt idx="2901">
                  <c:v>24.8417249433056</c:v>
                </c:pt>
                <c:pt idx="2902">
                  <c:v>24.8959651356273</c:v>
                </c:pt>
                <c:pt idx="2903">
                  <c:v>24.5922236622262</c:v>
                </c:pt>
                <c:pt idx="2904">
                  <c:v>24.651710525159402</c:v>
                </c:pt>
                <c:pt idx="2905">
                  <c:v>24.8693697065276</c:v>
                </c:pt>
                <c:pt idx="2906">
                  <c:v>24.923959104889999</c:v>
                </c:pt>
                <c:pt idx="2907">
                  <c:v>24.913461473666501</c:v>
                </c:pt>
                <c:pt idx="2908">
                  <c:v>24.8896665568932</c:v>
                </c:pt>
                <c:pt idx="2909">
                  <c:v>25.042587914716201</c:v>
                </c:pt>
                <c:pt idx="2910">
                  <c:v>25.0908787343445</c:v>
                </c:pt>
                <c:pt idx="2911">
                  <c:v>24.972250782518401</c:v>
                </c:pt>
                <c:pt idx="2912">
                  <c:v>25.045383279041999</c:v>
                </c:pt>
                <c:pt idx="2913">
                  <c:v>25.192006916131</c:v>
                </c:pt>
                <c:pt idx="2914">
                  <c:v>25.0404866724713</c:v>
                </c:pt>
                <c:pt idx="2915">
                  <c:v>25.209503254170201</c:v>
                </c:pt>
                <c:pt idx="2916">
                  <c:v>25.078979988957698</c:v>
                </c:pt>
                <c:pt idx="2917">
                  <c:v>24.699653854747201</c:v>
                </c:pt>
                <c:pt idx="2918">
                  <c:v>24.835424648571301</c:v>
                </c:pt>
                <c:pt idx="2919">
                  <c:v>24.8326284262454</c:v>
                </c:pt>
                <c:pt idx="2920">
                  <c:v>24.893517261342001</c:v>
                </c:pt>
                <c:pt idx="2921">
                  <c:v>24.943204047133001</c:v>
                </c:pt>
                <c:pt idx="2922">
                  <c:v>24.731846018499201</c:v>
                </c:pt>
                <c:pt idx="2923">
                  <c:v>25.017741947820401</c:v>
                </c:pt>
                <c:pt idx="2924">
                  <c:v>24.7087512298075</c:v>
                </c:pt>
                <c:pt idx="2925">
                  <c:v>24.188399909160498</c:v>
                </c:pt>
                <c:pt idx="2926">
                  <c:v>24.428103687098002</c:v>
                </c:pt>
                <c:pt idx="2927">
                  <c:v>24.741994443682</c:v>
                </c:pt>
                <c:pt idx="2928">
                  <c:v>24.912412139544202</c:v>
                </c:pt>
                <c:pt idx="2929">
                  <c:v>24.611119398428499</c:v>
                </c:pt>
                <c:pt idx="2930">
                  <c:v>24.444901613055801</c:v>
                </c:pt>
                <c:pt idx="2931">
                  <c:v>23.7621823534848</c:v>
                </c:pt>
                <c:pt idx="2932">
                  <c:v>23.837770446294599</c:v>
                </c:pt>
                <c:pt idx="2933">
                  <c:v>23.729288345651</c:v>
                </c:pt>
                <c:pt idx="2934">
                  <c:v>23.558520585747999</c:v>
                </c:pt>
                <c:pt idx="2935">
                  <c:v>23.331064759238</c:v>
                </c:pt>
                <c:pt idx="2936">
                  <c:v>23.6159113544369</c:v>
                </c:pt>
                <c:pt idx="2937">
                  <c:v>23.325818088626502</c:v>
                </c:pt>
                <c:pt idx="2938">
                  <c:v>23.7432866172825</c:v>
                </c:pt>
                <c:pt idx="2939">
                  <c:v>23.592466501704401</c:v>
                </c:pt>
                <c:pt idx="2940">
                  <c:v>23.4913340299174</c:v>
                </c:pt>
                <c:pt idx="2941">
                  <c:v>23.495534798407</c:v>
                </c:pt>
                <c:pt idx="2942">
                  <c:v>23.722639702876101</c:v>
                </c:pt>
                <c:pt idx="2943">
                  <c:v>24.0452786284797</c:v>
                </c:pt>
                <c:pt idx="2944">
                  <c:v>24.226192239565201</c:v>
                </c:pt>
                <c:pt idx="2945">
                  <c:v>24.073273455742498</c:v>
                </c:pt>
                <c:pt idx="2946">
                  <c:v>24.224093571320601</c:v>
                </c:pt>
                <c:pt idx="2947">
                  <c:v>24.279734877805598</c:v>
                </c:pt>
                <c:pt idx="2948">
                  <c:v>24.112815248351101</c:v>
                </c:pt>
                <c:pt idx="2949">
                  <c:v>24.255238974950601</c:v>
                </c:pt>
                <c:pt idx="2950">
                  <c:v>24.114564710555001</c:v>
                </c:pt>
                <c:pt idx="2951">
                  <c:v>24.385761382163</c:v>
                </c:pt>
                <c:pt idx="2952">
                  <c:v>24.2699339426633</c:v>
                </c:pt>
                <c:pt idx="2953">
                  <c:v>24.337121356493999</c:v>
                </c:pt>
                <c:pt idx="2954">
                  <c:v>24.337822342575699</c:v>
                </c:pt>
                <c:pt idx="2955">
                  <c:v>24.493892560765701</c:v>
                </c:pt>
                <c:pt idx="2956">
                  <c:v>24.635965365324299</c:v>
                </c:pt>
                <c:pt idx="2957">
                  <c:v>24.775238515556602</c:v>
                </c:pt>
                <c:pt idx="2958">
                  <c:v>24.993594393005999</c:v>
                </c:pt>
                <c:pt idx="2959">
                  <c:v>25.005494854393</c:v>
                </c:pt>
                <c:pt idx="2960">
                  <c:v>25.1104745986284</c:v>
                </c:pt>
                <c:pt idx="2961">
                  <c:v>25.026488400839799</c:v>
                </c:pt>
                <c:pt idx="2962">
                  <c:v>25.020189822105699</c:v>
                </c:pt>
                <c:pt idx="2963">
                  <c:v>25.216153612945298</c:v>
                </c:pt>
                <c:pt idx="2964">
                  <c:v>25.294887992121801</c:v>
                </c:pt>
                <c:pt idx="2965">
                  <c:v>25.3592757516262</c:v>
                </c:pt>
                <c:pt idx="2966">
                  <c:v>25.4152654061518</c:v>
                </c:pt>
                <c:pt idx="2967">
                  <c:v>25.440461437088398</c:v>
                </c:pt>
                <c:pt idx="2968">
                  <c:v>25.333030386567302</c:v>
                </c:pt>
                <c:pt idx="2969">
                  <c:v>25.304336289222999</c:v>
                </c:pt>
                <c:pt idx="2970">
                  <c:v>25.237847287473699</c:v>
                </c:pt>
                <c:pt idx="2971">
                  <c:v>24.829477849878199</c:v>
                </c:pt>
                <c:pt idx="2972">
                  <c:v>24.802882420778499</c:v>
                </c:pt>
                <c:pt idx="2973">
                  <c:v>24.965952203784301</c:v>
                </c:pt>
                <c:pt idx="2974">
                  <c:v>23.937499229918</c:v>
                </c:pt>
                <c:pt idx="2975">
                  <c:v>24.082372546803001</c:v>
                </c:pt>
                <c:pt idx="2976">
                  <c:v>23.878711637066299</c:v>
                </c:pt>
                <c:pt idx="2977">
                  <c:v>24.393809423101001</c:v>
                </c:pt>
                <c:pt idx="2978">
                  <c:v>24.1852510487935</c:v>
                </c:pt>
                <c:pt idx="2979">
                  <c:v>23.9483469251823</c:v>
                </c:pt>
                <c:pt idx="2980">
                  <c:v>24.373517720736</c:v>
                </c:pt>
                <c:pt idx="2981">
                  <c:v>25.087377235936401</c:v>
                </c:pt>
                <c:pt idx="2982">
                  <c:v>24.9554545725608</c:v>
                </c:pt>
                <c:pt idx="2983">
                  <c:v>24.924659232971599</c:v>
                </c:pt>
                <c:pt idx="2984">
                  <c:v>24.747593752334598</c:v>
                </c:pt>
                <c:pt idx="2985">
                  <c:v>24.662560794424</c:v>
                </c:pt>
                <c:pt idx="2986">
                  <c:v>24.241589909359799</c:v>
                </c:pt>
                <c:pt idx="2987">
                  <c:v>24.353569218411</c:v>
                </c:pt>
                <c:pt idx="2988">
                  <c:v>24.654861101526599</c:v>
                </c:pt>
                <c:pt idx="2989">
                  <c:v>24.4319543915468</c:v>
                </c:pt>
                <c:pt idx="2990">
                  <c:v>24.126464313941899</c:v>
                </c:pt>
                <c:pt idx="2991">
                  <c:v>24.4977424072144</c:v>
                </c:pt>
                <c:pt idx="2992">
                  <c:v>24.855722356937001</c:v>
                </c:pt>
                <c:pt idx="2993">
                  <c:v>25.2284007063727</c:v>
                </c:pt>
                <c:pt idx="2994">
                  <c:v>25.3974190040718</c:v>
                </c:pt>
                <c:pt idx="2995">
                  <c:v>25.5748345487496</c:v>
                </c:pt>
                <c:pt idx="2996">
                  <c:v>25.6434205027433</c:v>
                </c:pt>
                <c:pt idx="2997">
                  <c:v>25.642372884621199</c:v>
                </c:pt>
                <c:pt idx="2998">
                  <c:v>25.760647340406098</c:v>
                </c:pt>
                <c:pt idx="2999">
                  <c:v>26.048642795972</c:v>
                </c:pt>
                <c:pt idx="3000">
                  <c:v>26.094484025314799</c:v>
                </c:pt>
                <c:pt idx="3001">
                  <c:v>25.643070438702502</c:v>
                </c:pt>
                <c:pt idx="3002">
                  <c:v>25.405116980969002</c:v>
                </c:pt>
                <c:pt idx="3003">
                  <c:v>24.654160973444998</c:v>
                </c:pt>
                <c:pt idx="3004">
                  <c:v>24.947404815622601</c:v>
                </c:pt>
                <c:pt idx="3005">
                  <c:v>25.2326006168622</c:v>
                </c:pt>
                <c:pt idx="3006">
                  <c:v>25.103124111771699</c:v>
                </c:pt>
                <c:pt idx="3007">
                  <c:v>24.546033226842699</c:v>
                </c:pt>
                <c:pt idx="3008">
                  <c:v>24.6667607049135</c:v>
                </c:pt>
                <c:pt idx="3009">
                  <c:v>24.264685556051599</c:v>
                </c:pt>
                <c:pt idx="3010">
                  <c:v>24.320676068577299</c:v>
                </c:pt>
                <c:pt idx="3011">
                  <c:v>24.513140077009002</c:v>
                </c:pt>
                <c:pt idx="3012">
                  <c:v>23.9819419190978</c:v>
                </c:pt>
                <c:pt idx="3013">
                  <c:v>22.840460302057998</c:v>
                </c:pt>
                <c:pt idx="3014">
                  <c:v>22.876853234299599</c:v>
                </c:pt>
                <c:pt idx="3015">
                  <c:v>23.359061302501001</c:v>
                </c:pt>
                <c:pt idx="3016">
                  <c:v>23.328267678911999</c:v>
                </c:pt>
                <c:pt idx="3017">
                  <c:v>23.021724835184401</c:v>
                </c:pt>
                <c:pt idx="3018">
                  <c:v>23.331764887319601</c:v>
                </c:pt>
                <c:pt idx="3019">
                  <c:v>23.710742673489499</c:v>
                </c:pt>
                <c:pt idx="3020">
                  <c:v>23.820271534255099</c:v>
                </c:pt>
                <c:pt idx="3021">
                  <c:v>23.244983325205201</c:v>
                </c:pt>
                <c:pt idx="3022">
                  <c:v>22.8089665503874</c:v>
                </c:pt>
                <c:pt idx="3023">
                  <c:v>22.995131980084999</c:v>
                </c:pt>
                <c:pt idx="3024">
                  <c:v>23.0108788559203</c:v>
                </c:pt>
                <c:pt idx="3025">
                  <c:v>23.602964990928001</c:v>
                </c:pt>
                <c:pt idx="3026">
                  <c:v>23.606113851295</c:v>
                </c:pt>
                <c:pt idx="3027">
                  <c:v>23.360459842664</c:v>
                </c:pt>
                <c:pt idx="3028">
                  <c:v>22.903797869440002</c:v>
                </c:pt>
                <c:pt idx="3029">
                  <c:v>23.388455527926901</c:v>
                </c:pt>
                <c:pt idx="3030">
                  <c:v>23.407701328169999</c:v>
                </c:pt>
                <c:pt idx="3031">
                  <c:v>23.158199189090499</c:v>
                </c:pt>
                <c:pt idx="3032">
                  <c:v>22.855157843771</c:v>
                </c:pt>
                <c:pt idx="3033">
                  <c:v>22.442588495686</c:v>
                </c:pt>
                <c:pt idx="3034">
                  <c:v>22.489827407191701</c:v>
                </c:pt>
                <c:pt idx="3035">
                  <c:v>22.317311901084999</c:v>
                </c:pt>
                <c:pt idx="3036">
                  <c:v>21.568102781764601</c:v>
                </c:pt>
                <c:pt idx="3037">
                  <c:v>22.3057615037388</c:v>
                </c:pt>
                <c:pt idx="3038">
                  <c:v>22.394644308098101</c:v>
                </c:pt>
                <c:pt idx="3039">
                  <c:v>21.706328313874799</c:v>
                </c:pt>
                <c:pt idx="3040">
                  <c:v>22.0286154594374</c:v>
                </c:pt>
                <c:pt idx="3041">
                  <c:v>21.614995919230001</c:v>
                </c:pt>
                <c:pt idx="3042">
                  <c:v>20.6418324718077</c:v>
                </c:pt>
                <c:pt idx="3043">
                  <c:v>20.442371472560499</c:v>
                </c:pt>
                <c:pt idx="3044">
                  <c:v>20.367137733791999</c:v>
                </c:pt>
                <c:pt idx="3045">
                  <c:v>21.548857839521599</c:v>
                </c:pt>
                <c:pt idx="3046">
                  <c:v>21.1789791444122</c:v>
                </c:pt>
                <c:pt idx="3047">
                  <c:v>21.5506064437254</c:v>
                </c:pt>
                <c:pt idx="3048">
                  <c:v>22.0349140381715</c:v>
                </c:pt>
                <c:pt idx="3049">
                  <c:v>21.930636138017899</c:v>
                </c:pt>
                <c:pt idx="3050">
                  <c:v>22.761024936799799</c:v>
                </c:pt>
                <c:pt idx="3051">
                  <c:v>22.846759738792201</c:v>
                </c:pt>
                <c:pt idx="3052">
                  <c:v>22.9986291884926</c:v>
                </c:pt>
                <c:pt idx="3053">
                  <c:v>22.918845475193802</c:v>
                </c:pt>
                <c:pt idx="3054">
                  <c:v>23.018926038858201</c:v>
                </c:pt>
                <c:pt idx="3055">
                  <c:v>22.748428637331699</c:v>
                </c:pt>
                <c:pt idx="3056">
                  <c:v>22.567862516286699</c:v>
                </c:pt>
                <c:pt idx="3057">
                  <c:v>22.372948917569499</c:v>
                </c:pt>
                <c:pt idx="3058">
                  <c:v>22.387998239323501</c:v>
                </c:pt>
                <c:pt idx="3059">
                  <c:v>22.9657360386589</c:v>
                </c:pt>
                <c:pt idx="3060">
                  <c:v>22.557714949104</c:v>
                </c:pt>
                <c:pt idx="3061">
                  <c:v>22.305062233657299</c:v>
                </c:pt>
                <c:pt idx="3062">
                  <c:v>22.329207214471399</c:v>
                </c:pt>
                <c:pt idx="3063">
                  <c:v>22.430688034298999</c:v>
                </c:pt>
                <c:pt idx="3064">
                  <c:v>22.0975514774719</c:v>
                </c:pt>
                <c:pt idx="3065">
                  <c:v>21.464875931733499</c:v>
                </c:pt>
                <c:pt idx="3066">
                  <c:v>21.423232896879998</c:v>
                </c:pt>
                <c:pt idx="3067">
                  <c:v>21.657338224164999</c:v>
                </c:pt>
                <c:pt idx="3068">
                  <c:v>21.419380476431002</c:v>
                </c:pt>
                <c:pt idx="3069">
                  <c:v>21.519463614095699</c:v>
                </c:pt>
                <c:pt idx="3070">
                  <c:v>21.520163742177299</c:v>
                </c:pt>
                <c:pt idx="3071">
                  <c:v>21.6527882496347</c:v>
                </c:pt>
                <c:pt idx="3072">
                  <c:v>22.035265818212501</c:v>
                </c:pt>
                <c:pt idx="3073">
                  <c:v>22.418440940871601</c:v>
                </c:pt>
                <c:pt idx="3074">
                  <c:v>21.945681169771401</c:v>
                </c:pt>
                <c:pt idx="3075">
                  <c:v>21.541159862624401</c:v>
                </c:pt>
                <c:pt idx="3076">
                  <c:v>21.232868414693002</c:v>
                </c:pt>
                <c:pt idx="3077">
                  <c:v>21.326301193582601</c:v>
                </c:pt>
                <c:pt idx="3078">
                  <c:v>21.473273178712201</c:v>
                </c:pt>
                <c:pt idx="3079">
                  <c:v>21.642288902411</c:v>
                </c:pt>
                <c:pt idx="3080">
                  <c:v>21.221321449347201</c:v>
                </c:pt>
                <c:pt idx="3081">
                  <c:v>21.254215457181001</c:v>
                </c:pt>
                <c:pt idx="3082">
                  <c:v>21.0684000915242</c:v>
                </c:pt>
                <c:pt idx="3083">
                  <c:v>20.969368861982101</c:v>
                </c:pt>
                <c:pt idx="3084">
                  <c:v>20.482613393250698</c:v>
                </c:pt>
                <c:pt idx="3085">
                  <c:v>19.815290945474199</c:v>
                </c:pt>
                <c:pt idx="3086">
                  <c:v>19.939519063953</c:v>
                </c:pt>
                <c:pt idx="3087">
                  <c:v>20.234510652334301</c:v>
                </c:pt>
                <c:pt idx="3088">
                  <c:v>20.1400293973225</c:v>
                </c:pt>
                <c:pt idx="3089">
                  <c:v>20.4493693213761</c:v>
                </c:pt>
                <c:pt idx="3090">
                  <c:v>20.801402472405599</c:v>
                </c:pt>
                <c:pt idx="3091">
                  <c:v>20.524953124185402</c:v>
                </c:pt>
                <c:pt idx="3092">
                  <c:v>20.2835016000442</c:v>
                </c:pt>
                <c:pt idx="3093">
                  <c:v>20.419275825868699</c:v>
                </c:pt>
                <c:pt idx="3094">
                  <c:v>20.6204862873198</c:v>
                </c:pt>
                <c:pt idx="3095">
                  <c:v>20.248508923965801</c:v>
                </c:pt>
                <c:pt idx="3096">
                  <c:v>20.3688863379958</c:v>
                </c:pt>
                <c:pt idx="3097">
                  <c:v>21.316154484399998</c:v>
                </c:pt>
                <c:pt idx="3098">
                  <c:v>20.977068554879502</c:v>
                </c:pt>
                <c:pt idx="3099">
                  <c:v>20.8133020757925</c:v>
                </c:pt>
                <c:pt idx="3100">
                  <c:v>21.148885648904798</c:v>
                </c:pt>
                <c:pt idx="3101">
                  <c:v>21.043204060587598</c:v>
                </c:pt>
                <c:pt idx="3102">
                  <c:v>21.158684010046802</c:v>
                </c:pt>
                <c:pt idx="3103">
                  <c:v>20.932977645740699</c:v>
                </c:pt>
                <c:pt idx="3104">
                  <c:v>20.635883957114402</c:v>
                </c:pt>
                <c:pt idx="3105">
                  <c:v>19.990957885948202</c:v>
                </c:pt>
                <c:pt idx="3106">
                  <c:v>19.379275028656501</c:v>
                </c:pt>
                <c:pt idx="3107">
                  <c:v>19.008346999424798</c:v>
                </c:pt>
                <c:pt idx="3108">
                  <c:v>19.314888985152301</c:v>
                </c:pt>
                <c:pt idx="3109">
                  <c:v>18.7990850650353</c:v>
                </c:pt>
                <c:pt idx="3110">
                  <c:v>18.866973464947701</c:v>
                </c:pt>
                <c:pt idx="3111">
                  <c:v>18.874672299844999</c:v>
                </c:pt>
                <c:pt idx="3112">
                  <c:v>18.9579566535518</c:v>
                </c:pt>
                <c:pt idx="3113">
                  <c:v>18.744147318632301</c:v>
                </c:pt>
                <c:pt idx="3114">
                  <c:v>18.461751171719001</c:v>
                </c:pt>
                <c:pt idx="3115">
                  <c:v>18.967753298693601</c:v>
                </c:pt>
                <c:pt idx="3116">
                  <c:v>19.142720111086</c:v>
                </c:pt>
                <c:pt idx="3117">
                  <c:v>19.1878629283474</c:v>
                </c:pt>
                <c:pt idx="3118">
                  <c:v>18.940810379553401</c:v>
                </c:pt>
                <c:pt idx="3119">
                  <c:v>18.672760852312202</c:v>
                </c:pt>
                <c:pt idx="3120">
                  <c:v>18.707055974309299</c:v>
                </c:pt>
                <c:pt idx="3121">
                  <c:v>18.764093246957</c:v>
                </c:pt>
                <c:pt idx="3122">
                  <c:v>18.345924590219401</c:v>
                </c:pt>
                <c:pt idx="3123">
                  <c:v>18.805387075769801</c:v>
                </c:pt>
                <c:pt idx="3124">
                  <c:v>19.269746167890901</c:v>
                </c:pt>
                <c:pt idx="3125">
                  <c:v>19.493003799911602</c:v>
                </c:pt>
                <c:pt idx="3126">
                  <c:v>19.255399548218801</c:v>
                </c:pt>
                <c:pt idx="3127">
                  <c:v>19.507001213542999</c:v>
                </c:pt>
                <c:pt idx="3128">
                  <c:v>19.246649663199001</c:v>
                </c:pt>
                <c:pt idx="3129">
                  <c:v>19.0720354888477</c:v>
                </c:pt>
                <c:pt idx="3130">
                  <c:v>19.540593633458201</c:v>
                </c:pt>
                <c:pt idx="3131">
                  <c:v>19.7725985764984</c:v>
                </c:pt>
                <c:pt idx="3132">
                  <c:v>20.118333148793798</c:v>
                </c:pt>
                <c:pt idx="3133">
                  <c:v>20.183070972338999</c:v>
                </c:pt>
                <c:pt idx="3134">
                  <c:v>20.398979833503201</c:v>
                </c:pt>
                <c:pt idx="3135">
                  <c:v>20.391979410687298</c:v>
                </c:pt>
                <c:pt idx="3136">
                  <c:v>20.285250204248001</c:v>
                </c:pt>
                <c:pt idx="3137">
                  <c:v>20.142478129607898</c:v>
                </c:pt>
                <c:pt idx="3138">
                  <c:v>20.340891510733002</c:v>
                </c:pt>
                <c:pt idx="3139">
                  <c:v>20.788103470855599</c:v>
                </c:pt>
                <c:pt idx="3140">
                  <c:v>21.215722140694599</c:v>
                </c:pt>
                <c:pt idx="3141">
                  <c:v>21.1110924605</c:v>
                </c:pt>
                <c:pt idx="3142">
                  <c:v>20.975317376675399</c:v>
                </c:pt>
                <c:pt idx="3143">
                  <c:v>21.1376878895997</c:v>
                </c:pt>
                <c:pt idx="3144">
                  <c:v>21.296905252156499</c:v>
                </c:pt>
                <c:pt idx="3145">
                  <c:v>20.995964291081801</c:v>
                </c:pt>
                <c:pt idx="3146">
                  <c:v>21.185976993227801</c:v>
                </c:pt>
                <c:pt idx="3147">
                  <c:v>20.9018322421107</c:v>
                </c:pt>
                <c:pt idx="3148">
                  <c:v>21.363744317946601</c:v>
                </c:pt>
                <c:pt idx="3149">
                  <c:v>21.426381757247</c:v>
                </c:pt>
                <c:pt idx="3150">
                  <c:v>21.363042473864802</c:v>
                </c:pt>
                <c:pt idx="3151">
                  <c:v>21.492168914914501</c:v>
                </c:pt>
                <c:pt idx="3152">
                  <c:v>21.518062499932402</c:v>
                </c:pt>
                <c:pt idx="3153">
                  <c:v>21.187376391390899</c:v>
                </c:pt>
                <c:pt idx="3154">
                  <c:v>21.2920077875857</c:v>
                </c:pt>
                <c:pt idx="3155">
                  <c:v>20.9588712307586</c:v>
                </c:pt>
                <c:pt idx="3156">
                  <c:v>20.496961728923001</c:v>
                </c:pt>
                <c:pt idx="3157">
                  <c:v>20.361535851139099</c:v>
                </c:pt>
                <c:pt idx="3158">
                  <c:v>20.428374916929201</c:v>
                </c:pt>
                <c:pt idx="3159">
                  <c:v>20.483662727373002</c:v>
                </c:pt>
                <c:pt idx="3160">
                  <c:v>20.074591445695699</c:v>
                </c:pt>
                <c:pt idx="3161">
                  <c:v>19.8775783207338</c:v>
                </c:pt>
                <c:pt idx="3162">
                  <c:v>19.850985465634398</c:v>
                </c:pt>
                <c:pt idx="3163">
                  <c:v>19.571737321088001</c:v>
                </c:pt>
                <c:pt idx="3164">
                  <c:v>19.114726141823301</c:v>
                </c:pt>
                <c:pt idx="3165">
                  <c:v>19.669717500507598</c:v>
                </c:pt>
                <c:pt idx="3166">
                  <c:v>19.374725912126301</c:v>
                </c:pt>
                <c:pt idx="3167">
                  <c:v>19.476906860035498</c:v>
                </c:pt>
                <c:pt idx="3168">
                  <c:v>19.475857525913199</c:v>
                </c:pt>
                <c:pt idx="3169">
                  <c:v>19.5486433903964</c:v>
                </c:pt>
                <c:pt idx="3170">
                  <c:v>19.876880766652501</c:v>
                </c:pt>
                <c:pt idx="3171">
                  <c:v>20.3541862222825</c:v>
                </c:pt>
                <c:pt idx="3172">
                  <c:v>19.8569339803277</c:v>
                </c:pt>
                <c:pt idx="3173">
                  <c:v>19.559841149701501</c:v>
                </c:pt>
                <c:pt idx="3174">
                  <c:v>19.430366360611199</c:v>
                </c:pt>
                <c:pt idx="3175">
                  <c:v>18.918764924984</c:v>
                </c:pt>
                <c:pt idx="3176">
                  <c:v>18.9401102514718</c:v>
                </c:pt>
                <c:pt idx="3177">
                  <c:v>18.574080544811</c:v>
                </c:pt>
                <c:pt idx="3178">
                  <c:v>18.8466783305823</c:v>
                </c:pt>
                <c:pt idx="3179">
                  <c:v>18.343475857933999</c:v>
                </c:pt>
                <c:pt idx="3180">
                  <c:v>17.998791477760999</c:v>
                </c:pt>
                <c:pt idx="3181">
                  <c:v>18.047079723389</c:v>
                </c:pt>
                <c:pt idx="3182">
                  <c:v>18.029933449390601</c:v>
                </c:pt>
                <c:pt idx="3183">
                  <c:v>18.131065063177498</c:v>
                </c:pt>
                <c:pt idx="3184">
                  <c:v>17.791281579575699</c:v>
                </c:pt>
                <c:pt idx="3185">
                  <c:v>18.167807201459802</c:v>
                </c:pt>
                <c:pt idx="3186">
                  <c:v>18.307079493692001</c:v>
                </c:pt>
                <c:pt idx="3187">
                  <c:v>19.063985731909501</c:v>
                </c:pt>
                <c:pt idx="3188">
                  <c:v>18.822182427727299</c:v>
                </c:pt>
                <c:pt idx="3189">
                  <c:v>18.744147318632301</c:v>
                </c:pt>
                <c:pt idx="3190">
                  <c:v>18.318979955079001</c:v>
                </c:pt>
                <c:pt idx="3191">
                  <c:v>18.407162631356702</c:v>
                </c:pt>
                <c:pt idx="3192">
                  <c:v>18.3161785847525</c:v>
                </c:pt>
                <c:pt idx="3193">
                  <c:v>18.224145204026001</c:v>
                </c:pt>
                <c:pt idx="3194">
                  <c:v>18.506191286898499</c:v>
                </c:pt>
                <c:pt idx="3195">
                  <c:v>18.554834744567898</c:v>
                </c:pt>
                <c:pt idx="3196">
                  <c:v>19.0219952070155</c:v>
                </c:pt>
                <c:pt idx="3197">
                  <c:v>19.302290111683899</c:v>
                </c:pt>
                <c:pt idx="3198">
                  <c:v>19.084633504315999</c:v>
                </c:pt>
                <c:pt idx="3199">
                  <c:v>19.119974528435002</c:v>
                </c:pt>
                <c:pt idx="3200">
                  <c:v>18.945359496083601</c:v>
                </c:pt>
                <c:pt idx="3201">
                  <c:v>19.314538921111499</c:v>
                </c:pt>
                <c:pt idx="3202">
                  <c:v>19.702963288382399</c:v>
                </c:pt>
                <c:pt idx="3203">
                  <c:v>20.012303212435999</c:v>
                </c:pt>
                <c:pt idx="3204">
                  <c:v>19.931468449014702</c:v>
                </c:pt>
                <c:pt idx="3205">
                  <c:v>20.002504851293999</c:v>
                </c:pt>
                <c:pt idx="3206">
                  <c:v>19.976259486235101</c:v>
                </c:pt>
                <c:pt idx="3207">
                  <c:v>20.073542111573399</c:v>
                </c:pt>
                <c:pt idx="3208">
                  <c:v>19.964714236889499</c:v>
                </c:pt>
                <c:pt idx="3209">
                  <c:v>19.614080484023098</c:v>
                </c:pt>
                <c:pt idx="3210">
                  <c:v>20.0504447488814</c:v>
                </c:pt>
                <c:pt idx="3211">
                  <c:v>20.1725707671152</c:v>
                </c:pt>
                <c:pt idx="3212">
                  <c:v>20.440270230315601</c:v>
                </c:pt>
                <c:pt idx="3213">
                  <c:v>20.403528950033401</c:v>
                </c:pt>
                <c:pt idx="3214">
                  <c:v>21.173379835759601</c:v>
                </c:pt>
                <c:pt idx="3215">
                  <c:v>21.319303344767</c:v>
                </c:pt>
                <c:pt idx="3216">
                  <c:v>21.195777070369999</c:v>
                </c:pt>
                <c:pt idx="3217">
                  <c:v>21.232519208652299</c:v>
                </c:pt>
                <c:pt idx="3218">
                  <c:v>20.8857353022346</c:v>
                </c:pt>
                <c:pt idx="3219">
                  <c:v>20.810148925425</c:v>
                </c:pt>
                <c:pt idx="3220">
                  <c:v>21.142235290129701</c:v>
                </c:pt>
                <c:pt idx="3221">
                  <c:v>21.1082936641738</c:v>
                </c:pt>
                <c:pt idx="3222">
                  <c:v>21.233918606815401</c:v>
                </c:pt>
                <c:pt idx="3223">
                  <c:v>21.385789772515999</c:v>
                </c:pt>
                <c:pt idx="3224">
                  <c:v>21.467322948018701</c:v>
                </c:pt>
                <c:pt idx="3225">
                  <c:v>21.509316046913</c:v>
                </c:pt>
                <c:pt idx="3226">
                  <c:v>21.222720847510299</c:v>
                </c:pt>
                <c:pt idx="3227">
                  <c:v>21.093946186501601</c:v>
                </c:pt>
                <c:pt idx="3228">
                  <c:v>21.1121417946223</c:v>
                </c:pt>
                <c:pt idx="3229">
                  <c:v>21.4414293630008</c:v>
                </c:pt>
                <c:pt idx="3230">
                  <c:v>21.4743233708346</c:v>
                </c:pt>
                <c:pt idx="3231">
                  <c:v>21.356044625049201</c:v>
                </c:pt>
                <c:pt idx="3232">
                  <c:v>21.211174740164601</c:v>
                </c:pt>
                <c:pt idx="3233">
                  <c:v>21.057201474218999</c:v>
                </c:pt>
                <c:pt idx="3234">
                  <c:v>20.984065545695</c:v>
                </c:pt>
                <c:pt idx="3235">
                  <c:v>21.275561641668901</c:v>
                </c:pt>
                <c:pt idx="3236">
                  <c:v>21.188777505554199</c:v>
                </c:pt>
                <c:pt idx="3237">
                  <c:v>21.507916648749902</c:v>
                </c:pt>
                <c:pt idx="3238">
                  <c:v>21.464174945651799</c:v>
                </c:pt>
                <c:pt idx="3239">
                  <c:v>20.712867158086802</c:v>
                </c:pt>
                <c:pt idx="3240">
                  <c:v>20.4619664788443</c:v>
                </c:pt>
                <c:pt idx="3241">
                  <c:v>20.5071092961057</c:v>
                </c:pt>
                <c:pt idx="3242">
                  <c:v>20.353838732242</c:v>
                </c:pt>
                <c:pt idx="3243">
                  <c:v>20.704469053107999</c:v>
                </c:pt>
                <c:pt idx="3244">
                  <c:v>20.404578284155701</c:v>
                </c:pt>
                <c:pt idx="3245">
                  <c:v>20.473164238149401</c:v>
                </c:pt>
                <c:pt idx="3246">
                  <c:v>20.5686956852836</c:v>
                </c:pt>
                <c:pt idx="3247">
                  <c:v>20.533703009205201</c:v>
                </c:pt>
                <c:pt idx="3248">
                  <c:v>20.673327081478401</c:v>
                </c:pt>
                <c:pt idx="3249">
                  <c:v>20.391979410687298</c:v>
                </c:pt>
                <c:pt idx="3250">
                  <c:v>20.602289821199001</c:v>
                </c:pt>
                <c:pt idx="3251">
                  <c:v>20.834644828279998</c:v>
                </c:pt>
                <c:pt idx="3252">
                  <c:v>21.212572422327501</c:v>
                </c:pt>
                <c:pt idx="3253">
                  <c:v>21.176879618167501</c:v>
                </c:pt>
                <c:pt idx="3254">
                  <c:v>21.432330271940302</c:v>
                </c:pt>
                <c:pt idx="3255">
                  <c:v>21.785062693051302</c:v>
                </c:pt>
                <c:pt idx="3256">
                  <c:v>21.582803755478</c:v>
                </c:pt>
                <c:pt idx="3257">
                  <c:v>21.646139606859801</c:v>
                </c:pt>
                <c:pt idx="3258">
                  <c:v>21.8389528213322</c:v>
                </c:pt>
                <c:pt idx="3259">
                  <c:v>21.933434076344</c:v>
                </c:pt>
                <c:pt idx="3260">
                  <c:v>22.0671079179237</c:v>
                </c:pt>
                <c:pt idx="3261">
                  <c:v>22.2462729248054</c:v>
                </c:pt>
                <c:pt idx="3262">
                  <c:v>22.4667326185</c:v>
                </c:pt>
                <c:pt idx="3263">
                  <c:v>21.923987495243001</c:v>
                </c:pt>
                <c:pt idx="3264">
                  <c:v>22.109451080858801</c:v>
                </c:pt>
                <c:pt idx="3265">
                  <c:v>22.3271076882267</c:v>
                </c:pt>
                <c:pt idx="3266">
                  <c:v>22.336556843328001</c:v>
                </c:pt>
                <c:pt idx="3267">
                  <c:v>22.164739749302701</c:v>
                </c:pt>
                <c:pt idx="3268">
                  <c:v>22.333756331001599</c:v>
                </c:pt>
                <c:pt idx="3269">
                  <c:v>22.429988764217502</c:v>
                </c:pt>
                <c:pt idx="3270">
                  <c:v>22.328508802390001</c:v>
                </c:pt>
                <c:pt idx="3271">
                  <c:v>22.214430825094201</c:v>
                </c:pt>
                <c:pt idx="3272">
                  <c:v>22.4072431815665</c:v>
                </c:pt>
                <c:pt idx="3273">
                  <c:v>23.058817895507602</c:v>
                </c:pt>
                <c:pt idx="3274">
                  <c:v>23.0780636957507</c:v>
                </c:pt>
                <c:pt idx="3275">
                  <c:v>22.778871338879799</c:v>
                </c:pt>
                <c:pt idx="3276">
                  <c:v>22.628401287342498</c:v>
                </c:pt>
                <c:pt idx="3277">
                  <c:v>22.429988764217502</c:v>
                </c:pt>
                <c:pt idx="3278">
                  <c:v>22.777471940716701</c:v>
                </c:pt>
                <c:pt idx="3279">
                  <c:v>22.482827842375901</c:v>
                </c:pt>
                <c:pt idx="3280">
                  <c:v>22.788669700021799</c:v>
                </c:pt>
                <c:pt idx="3281">
                  <c:v>22.715884693538701</c:v>
                </c:pt>
                <c:pt idx="3282">
                  <c:v>23.043772005754001</c:v>
                </c:pt>
                <c:pt idx="3283">
                  <c:v>23.128103977582899</c:v>
                </c:pt>
                <c:pt idx="3284">
                  <c:v>23.126354515378999</c:v>
                </c:pt>
                <c:pt idx="3285">
                  <c:v>23.077363567669099</c:v>
                </c:pt>
                <c:pt idx="3286">
                  <c:v>22.9156957568267</c:v>
                </c:pt>
                <c:pt idx="3287">
                  <c:v>22.9006481510729</c:v>
                </c:pt>
                <c:pt idx="3288">
                  <c:v>22.992330609758501</c:v>
                </c:pt>
                <c:pt idx="3289">
                  <c:v>22.723931876476598</c:v>
                </c:pt>
                <c:pt idx="3290">
                  <c:v>22.970284297189</c:v>
                </c:pt>
                <c:pt idx="3291">
                  <c:v>22.937740353395998</c:v>
                </c:pt>
                <c:pt idx="3292">
                  <c:v>22.910096448174102</c:v>
                </c:pt>
                <c:pt idx="3293">
                  <c:v>22.996178740207</c:v>
                </c:pt>
                <c:pt idx="3294">
                  <c:v>23.2834757836915</c:v>
                </c:pt>
                <c:pt idx="3295">
                  <c:v>23.306220508342399</c:v>
                </c:pt>
                <c:pt idx="3296">
                  <c:v>23.120406000685701</c:v>
                </c:pt>
                <c:pt idx="3297">
                  <c:v>23.137904054725102</c:v>
                </c:pt>
                <c:pt idx="3298">
                  <c:v>23.204039560433198</c:v>
                </c:pt>
                <c:pt idx="3299">
                  <c:v>22.755076422106502</c:v>
                </c:pt>
                <c:pt idx="3300">
                  <c:v>22.123446778489999</c:v>
                </c:pt>
                <c:pt idx="3301">
                  <c:v>22.6815895715416</c:v>
                </c:pt>
                <c:pt idx="3302">
                  <c:v>21.8872419249603</c:v>
                </c:pt>
                <c:pt idx="3303">
                  <c:v>22.2753188021907</c:v>
                </c:pt>
                <c:pt idx="3304">
                  <c:v>21.944982757689999</c:v>
                </c:pt>
                <c:pt idx="3305">
                  <c:v>22.214780889135</c:v>
                </c:pt>
                <c:pt idx="3306">
                  <c:v>22.599007061916598</c:v>
                </c:pt>
                <c:pt idx="3307">
                  <c:v>22.6165033999558</c:v>
                </c:pt>
                <c:pt idx="3308">
                  <c:v>22.565063719960499</c:v>
                </c:pt>
                <c:pt idx="3309">
                  <c:v>21.976476509360602</c:v>
                </c:pt>
                <c:pt idx="3310">
                  <c:v>22.223879122195399</c:v>
                </c:pt>
                <c:pt idx="3311">
                  <c:v>22.254671887784301</c:v>
                </c:pt>
                <c:pt idx="3312">
                  <c:v>22.549316844125201</c:v>
                </c:pt>
                <c:pt idx="3313">
                  <c:v>22.819815103651798</c:v>
                </c:pt>
                <c:pt idx="3314">
                  <c:v>23.0021298289006</c:v>
                </c:pt>
                <c:pt idx="3315">
                  <c:v>22.8247142842228</c:v>
                </c:pt>
                <c:pt idx="3316">
                  <c:v>22.746329111087</c:v>
                </c:pt>
                <c:pt idx="3317">
                  <c:v>22.2441742565608</c:v>
                </c:pt>
                <c:pt idx="3318">
                  <c:v>22.487376100906001</c:v>
                </c:pt>
                <c:pt idx="3319">
                  <c:v>22.644498227218602</c:v>
                </c:pt>
                <c:pt idx="3320">
                  <c:v>22.706785602478199</c:v>
                </c:pt>
                <c:pt idx="3321">
                  <c:v>22.8597069603012</c:v>
                </c:pt>
                <c:pt idx="3322">
                  <c:v>23.081213414117801</c:v>
                </c:pt>
                <c:pt idx="3323">
                  <c:v>23.187242492475502</c:v>
                </c:pt>
                <c:pt idx="3324">
                  <c:v>23.122856448971302</c:v>
                </c:pt>
                <c:pt idx="3325">
                  <c:v>23.130204361827701</c:v>
                </c:pt>
                <c:pt idx="3326">
                  <c:v>23.0665158724048</c:v>
                </c:pt>
                <c:pt idx="3327">
                  <c:v>23.116906218277801</c:v>
                </c:pt>
                <c:pt idx="3328">
                  <c:v>23.011576410001599</c:v>
                </c:pt>
                <c:pt idx="3329">
                  <c:v>22.729881249169999</c:v>
                </c:pt>
                <c:pt idx="3330">
                  <c:v>22.968184770944301</c:v>
                </c:pt>
                <c:pt idx="3331">
                  <c:v>23.18024550166</c:v>
                </c:pt>
                <c:pt idx="3332">
                  <c:v>23.1886418906386</c:v>
                </c:pt>
                <c:pt idx="3333">
                  <c:v>22.945440904293498</c:v>
                </c:pt>
                <c:pt idx="3334">
                  <c:v>23.059868087630001</c:v>
                </c:pt>
                <c:pt idx="3335">
                  <c:v>22.893297664216199</c:v>
                </c:pt>
                <c:pt idx="3336">
                  <c:v>23.163098369661501</c:v>
                </c:pt>
                <c:pt idx="3337">
                  <c:v>23.114107421951601</c:v>
                </c:pt>
                <c:pt idx="3338">
                  <c:v>23.057765987385</c:v>
                </c:pt>
                <c:pt idx="3339">
                  <c:v>23.0654665382825</c:v>
                </c:pt>
                <c:pt idx="3340">
                  <c:v>23.177096641293002</c:v>
                </c:pt>
                <c:pt idx="3341">
                  <c:v>23.214187985616</c:v>
                </c:pt>
                <c:pt idx="3342">
                  <c:v>23.1386016088064</c:v>
                </c:pt>
                <c:pt idx="3343">
                  <c:v>23.263878203407401</c:v>
                </c:pt>
                <c:pt idx="3344">
                  <c:v>23.653004414760101</c:v>
                </c:pt>
                <c:pt idx="3345">
                  <c:v>23.3373633379721</c:v>
                </c:pt>
                <c:pt idx="3346">
                  <c:v>22.836609597609201</c:v>
                </c:pt>
                <c:pt idx="3347">
                  <c:v>22.881052286789</c:v>
                </c:pt>
                <c:pt idx="3348">
                  <c:v>23.198441109780699</c:v>
                </c:pt>
                <c:pt idx="3349">
                  <c:v>23.0843622744848</c:v>
                </c:pt>
                <c:pt idx="3350">
                  <c:v>22.821211927814598</c:v>
                </c:pt>
                <c:pt idx="3351">
                  <c:v>23.071064988934999</c:v>
                </c:pt>
                <c:pt idx="3352">
                  <c:v>23.4993820708554</c:v>
                </c:pt>
                <c:pt idx="3353">
                  <c:v>23.401751955476598</c:v>
                </c:pt>
                <c:pt idx="3354">
                  <c:v>23.455292019716701</c:v>
                </c:pt>
                <c:pt idx="3355">
                  <c:v>23.500783185018701</c:v>
                </c:pt>
                <c:pt idx="3356">
                  <c:v>23.4405944780037</c:v>
                </c:pt>
                <c:pt idx="3357">
                  <c:v>23.6033141969687</c:v>
                </c:pt>
                <c:pt idx="3358">
                  <c:v>23.881160369351701</c:v>
                </c:pt>
                <c:pt idx="3359">
                  <c:v>23.9661924692622</c:v>
                </c:pt>
                <c:pt idx="3360">
                  <c:v>23.871361150209601</c:v>
                </c:pt>
                <c:pt idx="3361">
                  <c:v>23.8825589095147</c:v>
                </c:pt>
                <c:pt idx="3362">
                  <c:v>23.6019130828054</c:v>
                </c:pt>
                <c:pt idx="3363">
                  <c:v>23.430446910821001</c:v>
                </c:pt>
                <c:pt idx="3364">
                  <c:v>23.268078971897001</c:v>
                </c:pt>
                <c:pt idx="3365">
                  <c:v>23.135453606439501</c:v>
                </c:pt>
                <c:pt idx="3366">
                  <c:v>23.0591679595484</c:v>
                </c:pt>
                <c:pt idx="3367">
                  <c:v>23.011576410001599</c:v>
                </c:pt>
                <c:pt idx="3368">
                  <c:v>23.1536492145602</c:v>
                </c:pt>
                <c:pt idx="3369">
                  <c:v>23.362210162867999</c:v>
                </c:pt>
                <c:pt idx="3370">
                  <c:v>23.286625502058602</c:v>
                </c:pt>
                <c:pt idx="3371">
                  <c:v>23.617310752600002</c:v>
                </c:pt>
                <c:pt idx="3372">
                  <c:v>23.453890905553401</c:v>
                </c:pt>
                <c:pt idx="3373">
                  <c:v>23.3779570387033</c:v>
                </c:pt>
                <c:pt idx="3374">
                  <c:v>23.1847946181902</c:v>
                </c:pt>
                <c:pt idx="3375">
                  <c:v>22.6039062424876</c:v>
                </c:pt>
                <c:pt idx="3376">
                  <c:v>22.705384488314898</c:v>
                </c:pt>
                <c:pt idx="3377">
                  <c:v>22.805116703938701</c:v>
                </c:pt>
                <c:pt idx="3378">
                  <c:v>23.096261019871601</c:v>
                </c:pt>
                <c:pt idx="3379">
                  <c:v>23.534726526974801</c:v>
                </c:pt>
                <c:pt idx="3380">
                  <c:v>23.579869344236201</c:v>
                </c:pt>
                <c:pt idx="3381">
                  <c:v>23.545224158198302</c:v>
                </c:pt>
                <c:pt idx="3382">
                  <c:v>23.445144452533999</c:v>
                </c:pt>
                <c:pt idx="3383">
                  <c:v>23.629207781986601</c:v>
                </c:pt>
                <c:pt idx="3384">
                  <c:v>23.577068831909799</c:v>
                </c:pt>
                <c:pt idx="3385">
                  <c:v>23.699894978225199</c:v>
                </c:pt>
                <c:pt idx="3386">
                  <c:v>23.729288345651</c:v>
                </c:pt>
                <c:pt idx="3387">
                  <c:v>23.802776054216</c:v>
                </c:pt>
                <c:pt idx="3388">
                  <c:v>23.8941067328606</c:v>
                </c:pt>
                <c:pt idx="3389">
                  <c:v>23.782478345850301</c:v>
                </c:pt>
                <c:pt idx="3390">
                  <c:v>24.188751689201499</c:v>
                </c:pt>
                <c:pt idx="3391">
                  <c:v>24.141861125736401</c:v>
                </c:pt>
                <c:pt idx="3392">
                  <c:v>24.150258372715101</c:v>
                </c:pt>
                <c:pt idx="3393">
                  <c:v>23.895857911064699</c:v>
                </c:pt>
                <c:pt idx="3394">
                  <c:v>23.707592097122301</c:v>
                </c:pt>
                <c:pt idx="3395">
                  <c:v>23.520030701262002</c:v>
                </c:pt>
                <c:pt idx="3396">
                  <c:v>23.703744824673901</c:v>
                </c:pt>
                <c:pt idx="3397">
                  <c:v>23.7068928270408</c:v>
                </c:pt>
                <c:pt idx="3398">
                  <c:v>23.5102297661197</c:v>
                </c:pt>
                <c:pt idx="3399">
                  <c:v>23.595267014030799</c:v>
                </c:pt>
                <c:pt idx="3400">
                  <c:v>23.594215105908201</c:v>
                </c:pt>
                <c:pt idx="3401">
                  <c:v>23.334565399645999</c:v>
                </c:pt>
                <c:pt idx="3402">
                  <c:v>23.392652006416</c:v>
                </c:pt>
                <c:pt idx="3403">
                  <c:v>23.152600738438</c:v>
                </c:pt>
                <c:pt idx="3404">
                  <c:v>23.1158586001557</c:v>
                </c:pt>
                <c:pt idx="3405">
                  <c:v>22.516422836291401</c:v>
                </c:pt>
                <c:pt idx="3406">
                  <c:v>22.3512526690408</c:v>
                </c:pt>
                <c:pt idx="3407">
                  <c:v>22.279868776720999</c:v>
                </c:pt>
                <c:pt idx="3408">
                  <c:v>22.4793297759682</c:v>
                </c:pt>
                <c:pt idx="3409">
                  <c:v>22.544417663554199</c:v>
                </c:pt>
                <c:pt idx="3410">
                  <c:v>22.383099058752499</c:v>
                </c:pt>
                <c:pt idx="3411">
                  <c:v>22.411793156096799</c:v>
                </c:pt>
                <c:pt idx="3412">
                  <c:v>22.697689085417998</c:v>
                </c:pt>
                <c:pt idx="3413">
                  <c:v>22.928642120335599</c:v>
                </c:pt>
                <c:pt idx="3414">
                  <c:v>22.939839879640701</c:v>
                </c:pt>
                <c:pt idx="3415">
                  <c:v>22.948938970701199</c:v>
                </c:pt>
                <c:pt idx="3416">
                  <c:v>22.847807356914299</c:v>
                </c:pt>
                <c:pt idx="3417">
                  <c:v>22.8583049881378</c:v>
                </c:pt>
                <c:pt idx="3418">
                  <c:v>22.736880813985799</c:v>
                </c:pt>
                <c:pt idx="3419">
                  <c:v>22.730582235251699</c:v>
                </c:pt>
                <c:pt idx="3420">
                  <c:v>22.6672429518695</c:v>
                </c:pt>
                <c:pt idx="3421">
                  <c:v>22.6165033999558</c:v>
                </c:pt>
                <c:pt idx="3422">
                  <c:v>22.626650109138399</c:v>
                </c:pt>
                <c:pt idx="3423">
                  <c:v>22.454482951072301</c:v>
                </c:pt>
                <c:pt idx="3424">
                  <c:v>22.270419621619698</c:v>
                </c:pt>
                <c:pt idx="3425">
                  <c:v>22.568911850408998</c:v>
                </c:pt>
                <c:pt idx="3426">
                  <c:v>22.726732388803001</c:v>
                </c:pt>
                <c:pt idx="3427">
                  <c:v>22.553164974573701</c:v>
                </c:pt>
                <c:pt idx="3428">
                  <c:v>22.387648175282699</c:v>
                </c:pt>
                <c:pt idx="3429">
                  <c:v>22.595158073467999</c:v>
                </c:pt>
                <c:pt idx="3430">
                  <c:v>22.204982527993</c:v>
                </c:pt>
                <c:pt idx="3431">
                  <c:v>22.040862552864802</c:v>
                </c:pt>
                <c:pt idx="3432">
                  <c:v>22.018817098295401</c:v>
                </c:pt>
                <c:pt idx="3433">
                  <c:v>21.854697981167298</c:v>
                </c:pt>
                <c:pt idx="3434">
                  <c:v>21.9904730649919</c:v>
                </c:pt>
                <c:pt idx="3435">
                  <c:v>22.182936215423499</c:v>
                </c:pt>
                <c:pt idx="3436">
                  <c:v>22.263071708763299</c:v>
                </c:pt>
                <c:pt idx="3437">
                  <c:v>22.010070645275999</c:v>
                </c:pt>
                <c:pt idx="3438">
                  <c:v>21.772464677582999</c:v>
                </c:pt>
                <c:pt idx="3439">
                  <c:v>21.671333921796201</c:v>
                </c:pt>
                <c:pt idx="3440">
                  <c:v>21.687080797631499</c:v>
                </c:pt>
                <c:pt idx="3441">
                  <c:v>21.934483410466299</c:v>
                </c:pt>
                <c:pt idx="3442">
                  <c:v>21.7633664445226</c:v>
                </c:pt>
                <c:pt idx="3443">
                  <c:v>22.281267316884001</c:v>
                </c:pt>
                <c:pt idx="3444">
                  <c:v>22.339007291613601</c:v>
                </c:pt>
                <c:pt idx="3445">
                  <c:v>22.368051452998699</c:v>
                </c:pt>
                <c:pt idx="3446">
                  <c:v>22.036313436334598</c:v>
                </c:pt>
                <c:pt idx="3447">
                  <c:v>22.0258175211113</c:v>
                </c:pt>
                <c:pt idx="3448">
                  <c:v>21.9600295054437</c:v>
                </c:pt>
                <c:pt idx="3449">
                  <c:v>21.504766072382701</c:v>
                </c:pt>
                <c:pt idx="3450">
                  <c:v>21.241618299712801</c:v>
                </c:pt>
                <c:pt idx="3451">
                  <c:v>20.8664877859913</c:v>
                </c:pt>
                <c:pt idx="3452">
                  <c:v>20.9221290924763</c:v>
                </c:pt>
                <c:pt idx="3453">
                  <c:v>20.871037760521599</c:v>
                </c:pt>
                <c:pt idx="3454">
                  <c:v>20.7443617677575</c:v>
                </c:pt>
                <c:pt idx="3455">
                  <c:v>20.649531306705001</c:v>
                </c:pt>
                <c:pt idx="3456">
                  <c:v>20.6568800775615</c:v>
                </c:pt>
                <c:pt idx="3457">
                  <c:v>20.737713982982701</c:v>
                </c:pt>
                <c:pt idx="3458">
                  <c:v>20.963070283248001</c:v>
                </c:pt>
                <c:pt idx="3459">
                  <c:v>21.053704265811401</c:v>
                </c:pt>
                <c:pt idx="3460">
                  <c:v>21.493918377118401</c:v>
                </c:pt>
                <c:pt idx="3461">
                  <c:v>21.654187647797801</c:v>
                </c:pt>
                <c:pt idx="3462">
                  <c:v>21.529612039278501</c:v>
                </c:pt>
                <c:pt idx="3463">
                  <c:v>21.496368825404002</c:v>
                </c:pt>
                <c:pt idx="3464">
                  <c:v>21.634242577473199</c:v>
                </c:pt>
                <c:pt idx="3465">
                  <c:v>22.1290478031428</c:v>
                </c:pt>
                <c:pt idx="3466">
                  <c:v>21.922936445120499</c:v>
                </c:pt>
                <c:pt idx="3467">
                  <c:v>22.096503859349799</c:v>
                </c:pt>
                <c:pt idx="3468">
                  <c:v>22.5647145139198</c:v>
                </c:pt>
                <c:pt idx="3469">
                  <c:v>22.760674872759001</c:v>
                </c:pt>
                <c:pt idx="3470">
                  <c:v>22.681941351582601</c:v>
                </c:pt>
                <c:pt idx="3471">
                  <c:v>22.883151813033699</c:v>
                </c:pt>
                <c:pt idx="3472">
                  <c:v>22.8474572928735</c:v>
                </c:pt>
                <c:pt idx="3473">
                  <c:v>22.884551211196801</c:v>
                </c:pt>
                <c:pt idx="3474">
                  <c:v>23.000031160656</c:v>
                </c:pt>
                <c:pt idx="3475">
                  <c:v>23.0248728375513</c:v>
                </c:pt>
                <c:pt idx="3476">
                  <c:v>23.138951672847199</c:v>
                </c:pt>
                <c:pt idx="3477">
                  <c:v>23.067916128568001</c:v>
                </c:pt>
                <c:pt idx="3478">
                  <c:v>23.110258433502999</c:v>
                </c:pt>
                <c:pt idx="3479">
                  <c:v>23.306570572383201</c:v>
                </c:pt>
                <c:pt idx="3480">
                  <c:v>23.424846744168299</c:v>
                </c:pt>
                <c:pt idx="3481">
                  <c:v>23.748185797853498</c:v>
                </c:pt>
                <c:pt idx="3482">
                  <c:v>23.654402096923</c:v>
                </c:pt>
                <c:pt idx="3483">
                  <c:v>23.827619447111498</c:v>
                </c:pt>
                <c:pt idx="3484">
                  <c:v>24.1023176171276</c:v>
                </c:pt>
                <c:pt idx="3485">
                  <c:v>24.084821279088398</c:v>
                </c:pt>
                <c:pt idx="3486">
                  <c:v>24.312628885639398</c:v>
                </c:pt>
                <c:pt idx="3487">
                  <c:v>24.499841075458999</c:v>
                </c:pt>
                <c:pt idx="3488">
                  <c:v>24.510688770723299</c:v>
                </c:pt>
                <c:pt idx="3489">
                  <c:v>24.444901613055801</c:v>
                </c:pt>
                <c:pt idx="3490">
                  <c:v>24.875319079221001</c:v>
                </c:pt>
                <c:pt idx="3491">
                  <c:v>25.023341256473</c:v>
                </c:pt>
                <c:pt idx="3492">
                  <c:v>24.821430666940302</c:v>
                </c:pt>
                <c:pt idx="3493">
                  <c:v>25.012142639167799</c:v>
                </c:pt>
                <c:pt idx="3494">
                  <c:v>25.065331781367</c:v>
                </c:pt>
                <c:pt idx="3495">
                  <c:v>25.048184649368501</c:v>
                </c:pt>
                <c:pt idx="3496">
                  <c:v>25.1052253540166</c:v>
                </c:pt>
                <c:pt idx="3497">
                  <c:v>25.179759822703598</c:v>
                </c:pt>
                <c:pt idx="3498">
                  <c:v>25.140567236135698</c:v>
                </c:pt>
                <c:pt idx="3499">
                  <c:v>25.183958875192999</c:v>
                </c:pt>
                <c:pt idx="3500">
                  <c:v>25.088778350099702</c:v>
                </c:pt>
                <c:pt idx="3501">
                  <c:v>24.5708774777383</c:v>
                </c:pt>
                <c:pt idx="3502">
                  <c:v>24.7514435987833</c:v>
                </c:pt>
                <c:pt idx="3503">
                  <c:v>24.591873598185401</c:v>
                </c:pt>
                <c:pt idx="3504">
                  <c:v>24.757040333435601</c:v>
                </c:pt>
                <c:pt idx="3505">
                  <c:v>24.734296466784802</c:v>
                </c:pt>
                <c:pt idx="3506">
                  <c:v>24.719597209071601</c:v>
                </c:pt>
                <c:pt idx="3507">
                  <c:v>24.638764161650499</c:v>
                </c:pt>
                <c:pt idx="3508">
                  <c:v>25.059032344632801</c:v>
                </c:pt>
                <c:pt idx="3509">
                  <c:v>24.855722356937001</c:v>
                </c:pt>
                <c:pt idx="3510">
                  <c:v>24.7825881444132</c:v>
                </c:pt>
                <c:pt idx="3511">
                  <c:v>24.475696952644999</c:v>
                </c:pt>
                <c:pt idx="3512">
                  <c:v>24.709450499889002</c:v>
                </c:pt>
                <c:pt idx="3513">
                  <c:v>24.506488860233802</c:v>
                </c:pt>
                <c:pt idx="3514">
                  <c:v>24.828429373755998</c:v>
                </c:pt>
                <c:pt idx="3515">
                  <c:v>24.7105024080116</c:v>
                </c:pt>
                <c:pt idx="3516">
                  <c:v>24.985547210068098</c:v>
                </c:pt>
                <c:pt idx="3517">
                  <c:v>25.081078657202301</c:v>
                </c:pt>
                <c:pt idx="3518">
                  <c:v>25.2123037664966</c:v>
                </c:pt>
                <c:pt idx="3519">
                  <c:v>25.209503254170201</c:v>
                </c:pt>
                <c:pt idx="3520">
                  <c:v>25.309585533834799</c:v>
                </c:pt>
                <c:pt idx="3521">
                  <c:v>25.240646941800001</c:v>
                </c:pt>
                <c:pt idx="3522">
                  <c:v>25.2514963530645</c:v>
                </c:pt>
                <c:pt idx="3523">
                  <c:v>25.358224701503701</c:v>
                </c:pt>
                <c:pt idx="3524">
                  <c:v>25.178712204581501</c:v>
                </c:pt>
                <c:pt idx="3525">
                  <c:v>25.483501296104698</c:v>
                </c:pt>
                <c:pt idx="3526">
                  <c:v>25.488051270635001</c:v>
                </c:pt>
                <c:pt idx="3527">
                  <c:v>25.652169529763</c:v>
                </c:pt>
                <c:pt idx="3528">
                  <c:v>25.5944295550334</c:v>
                </c:pt>
                <c:pt idx="3529">
                  <c:v>25.701859747554401</c:v>
                </c:pt>
                <c:pt idx="3530">
                  <c:v>25.365923536400999</c:v>
                </c:pt>
                <c:pt idx="3531">
                  <c:v>25.610878274950501</c:v>
                </c:pt>
                <c:pt idx="3532">
                  <c:v>25.889773781455801</c:v>
                </c:pt>
                <c:pt idx="3533">
                  <c:v>26.137176394290599</c:v>
                </c:pt>
                <c:pt idx="3534">
                  <c:v>26.174617802654399</c:v>
                </c:pt>
                <c:pt idx="3535">
                  <c:v>26.1473248194734</c:v>
                </c:pt>
                <c:pt idx="3536">
                  <c:v>26.1928159847754</c:v>
                </c:pt>
                <c:pt idx="3537">
                  <c:v>26.418869839121999</c:v>
                </c:pt>
                <c:pt idx="3538">
                  <c:v>26.5644432840886</c:v>
                </c:pt>
                <c:pt idx="3539">
                  <c:v>26.525603335561801</c:v>
                </c:pt>
                <c:pt idx="3540">
                  <c:v>26.499708034543701</c:v>
                </c:pt>
                <c:pt idx="3541">
                  <c:v>26.612384897676201</c:v>
                </c:pt>
                <c:pt idx="3542">
                  <c:v>26.787351710068599</c:v>
                </c:pt>
                <c:pt idx="3543">
                  <c:v>26.808346114515501</c:v>
                </c:pt>
                <c:pt idx="3544">
                  <c:v>26.820945845983999</c:v>
                </c:pt>
                <c:pt idx="3545">
                  <c:v>26.673622938813502</c:v>
                </c:pt>
                <c:pt idx="3546">
                  <c:v>26.7495593796639</c:v>
                </c:pt>
                <c:pt idx="3547">
                  <c:v>26.954270481523</c:v>
                </c:pt>
                <c:pt idx="3548">
                  <c:v>26.9822635927856</c:v>
                </c:pt>
                <c:pt idx="3549">
                  <c:v>26.798899533414499</c:v>
                </c:pt>
                <c:pt idx="3550">
                  <c:v>27.133785552445499</c:v>
                </c:pt>
                <c:pt idx="3551">
                  <c:v>27.207620751051</c:v>
                </c:pt>
                <c:pt idx="3552">
                  <c:v>27.202371506439199</c:v>
                </c:pt>
                <c:pt idx="3553">
                  <c:v>27.282855347819599</c:v>
                </c:pt>
                <c:pt idx="3554">
                  <c:v>27.210769611418002</c:v>
                </c:pt>
                <c:pt idx="3555">
                  <c:v>27.248912005863499</c:v>
                </c:pt>
                <c:pt idx="3556">
                  <c:v>27.3857364238104</c:v>
                </c:pt>
                <c:pt idx="3557">
                  <c:v>27.677580009824801</c:v>
                </c:pt>
                <c:pt idx="3558">
                  <c:v>27.734618998472701</c:v>
                </c:pt>
                <c:pt idx="3559">
                  <c:v>27.628241572074401</c:v>
                </c:pt>
                <c:pt idx="3560">
                  <c:v>27.7815087039377</c:v>
                </c:pt>
                <c:pt idx="3561">
                  <c:v>27.7360175386357</c:v>
                </c:pt>
                <c:pt idx="3562">
                  <c:v>27.339893478467399</c:v>
                </c:pt>
                <c:pt idx="3563">
                  <c:v>27.456772826089701</c:v>
                </c:pt>
                <c:pt idx="3564">
                  <c:v>27.504714439677301</c:v>
                </c:pt>
                <c:pt idx="3565">
                  <c:v>27.3339466797743</c:v>
                </c:pt>
                <c:pt idx="3566">
                  <c:v>27.5355072052662</c:v>
                </c:pt>
                <c:pt idx="3567">
                  <c:v>27.182078088074</c:v>
                </c:pt>
                <c:pt idx="3568">
                  <c:v>27.192223081256401</c:v>
                </c:pt>
                <c:pt idx="3569">
                  <c:v>27.103691198938002</c:v>
                </c:pt>
                <c:pt idx="3570">
                  <c:v>27.086544066939499</c:v>
                </c:pt>
                <c:pt idx="3571">
                  <c:v>27.258710367005499</c:v>
                </c:pt>
                <c:pt idx="3572">
                  <c:v>26.805548176189401</c:v>
                </c:pt>
                <c:pt idx="3573">
                  <c:v>26.816745935494499</c:v>
                </c:pt>
                <c:pt idx="3574">
                  <c:v>26.945170532462399</c:v>
                </c:pt>
                <c:pt idx="3575">
                  <c:v>26.691119276852699</c:v>
                </c:pt>
                <c:pt idx="3576">
                  <c:v>26.6928687390566</c:v>
                </c:pt>
                <c:pt idx="3577">
                  <c:v>26.963717062623999</c:v>
                </c:pt>
                <c:pt idx="3578">
                  <c:v>26.999759930824801</c:v>
                </c:pt>
                <c:pt idx="3579">
                  <c:v>26.5325994683772</c:v>
                </c:pt>
                <c:pt idx="3580">
                  <c:v>27.028456602169399</c:v>
                </c:pt>
                <c:pt idx="3581">
                  <c:v>27.0526007249834</c:v>
                </c:pt>
                <c:pt idx="3582">
                  <c:v>26.805198112148599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F4-4CC1-91F8-7872BCE67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035896"/>
        <c:axId val="402040208"/>
      </c:lineChart>
      <c:dateAx>
        <c:axId val="402030016"/>
        <c:scaling>
          <c:orientation val="minMax"/>
          <c:min val="40179"/>
        </c:scaling>
        <c:delete val="0"/>
        <c:axPos val="b"/>
        <c:numFmt formatCode="[$-409]yy;@" sourceLinked="0"/>
        <c:majorTickMark val="out"/>
        <c:minorTickMark val="none"/>
        <c:tickLblPos val="nextTo"/>
        <c:spPr>
          <a:ln w="6350">
            <a:solidFill>
              <a:sysClr val="window" lastClr="FFFFFF">
                <a:lumMod val="65000"/>
              </a:sysClr>
            </a:solidFill>
          </a:ln>
        </c:spPr>
        <c:txPr>
          <a:bodyPr/>
          <a:lstStyle/>
          <a:p>
            <a: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da-DK"/>
          </a:p>
        </c:txPr>
        <c:crossAx val="402038640"/>
        <c:crosses val="autoZero"/>
        <c:auto val="0"/>
        <c:lblOffset val="100"/>
        <c:baseTimeUnit val="days"/>
        <c:majorUnit val="1"/>
        <c:majorTimeUnit val="years"/>
        <c:minorUnit val="31"/>
        <c:minorTimeUnit val="days"/>
      </c:dateAx>
      <c:valAx>
        <c:axId val="402038640"/>
        <c:scaling>
          <c:orientation val="minMax"/>
          <c:max val="45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7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da-DK"/>
          </a:p>
        </c:txPr>
        <c:crossAx val="402030016"/>
        <c:crosses val="autoZero"/>
        <c:crossBetween val="between"/>
        <c:majorUnit val="50"/>
        <c:minorUnit val="12"/>
      </c:valAx>
      <c:valAx>
        <c:axId val="402040208"/>
        <c:scaling>
          <c:orientation val="minMax"/>
          <c:max val="450"/>
        </c:scaling>
        <c:delete val="1"/>
        <c:axPos val="r"/>
        <c:numFmt formatCode="#,##0" sourceLinked="0"/>
        <c:majorTickMark val="out"/>
        <c:minorTickMark val="none"/>
        <c:tickLblPos val="nextTo"/>
        <c:crossAx val="402035896"/>
        <c:crosses val="max"/>
        <c:crossBetween val="between"/>
      </c:valAx>
      <c:catAx>
        <c:axId val="402035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2040208"/>
        <c:crosses val="autoZero"/>
        <c:auto val="1"/>
        <c:lblAlgn val="ctr"/>
        <c:lblOffset val="100"/>
        <c:noMultiLvlLbl val="1"/>
      </c:catAx>
      <c:spPr>
        <a:noFill/>
      </c:spPr>
    </c:plotArea>
    <c:legend>
      <c:legendPos val="b"/>
      <c:overlay val="0"/>
      <c:txPr>
        <a:bodyPr/>
        <a:lstStyle/>
        <a:p>
          <a:pPr>
            <a:defRPr sz="500">
              <a:latin typeface="Verdana" panose="020B0604030504040204" pitchFamily="34" charset="0"/>
              <a:ea typeface="Verdana" panose="020B0604030504040204" pitchFamily="34" charset="0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da-DK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7332417610164"/>
          <c:y val="0.13474363759141536"/>
          <c:w val="0.59381596489278965"/>
          <c:h val="0.86525638749491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A7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BB-457D-8684-58B8E3E1BAFD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127.69199999999999</c:v>
                </c:pt>
                <c:pt idx="1">
                  <c:v>148.40199999999999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BB-457D-8684-58B8E3E1B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9636448"/>
        <c:axId val="489632840"/>
      </c:barChart>
      <c:catAx>
        <c:axId val="489636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9632840"/>
        <c:crosses val="autoZero"/>
        <c:auto val="1"/>
        <c:lblAlgn val="ctr"/>
        <c:lblOffset val="100"/>
        <c:noMultiLvlLbl val="0"/>
      </c:catAx>
      <c:valAx>
        <c:axId val="489632840"/>
        <c:scaling>
          <c:orientation val="minMax"/>
          <c:max val="1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8963644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848643919510064E-2"/>
          <c:y val="1.4352222222222223E-2"/>
          <c:w val="0.92816907261592296"/>
          <c:h val="0.7689360609375695"/>
        </c:manualLayout>
      </c:layout>
      <c:lineChart>
        <c:grouping val="standard"/>
        <c:varyColors val="0"/>
        <c:ser>
          <c:idx val="0"/>
          <c:order val="0"/>
          <c:tx>
            <c:strRef>
              <c:f>'F:\Copenhagen\Sales\Sales student\SP Group Månedsstatistik\Rapporter\2024\[SP_Group_april_2024.xlsx]PriceVsIndex (2016)'!$C$3</c:f>
              <c:strCache>
                <c:ptCount val="1"/>
                <c:pt idx="0">
                  <c:v>SP Group A/S</c:v>
                </c:pt>
              </c:strCache>
            </c:strRef>
          </c:tx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'[1]PriceVsIndex (2016)'!$B$4:$B$10078</c:f>
              <c:numCache>
                <c:formatCode>General</c:formatCode>
                <c:ptCount val="10075"/>
                <c:pt idx="0">
                  <c:v>42368</c:v>
                </c:pt>
                <c:pt idx="1">
                  <c:v>42373</c:v>
                </c:pt>
                <c:pt idx="2">
                  <c:v>42374</c:v>
                </c:pt>
                <c:pt idx="3">
                  <c:v>42375</c:v>
                </c:pt>
                <c:pt idx="4">
                  <c:v>42376</c:v>
                </c:pt>
                <c:pt idx="5">
                  <c:v>42377</c:v>
                </c:pt>
                <c:pt idx="6">
                  <c:v>42380</c:v>
                </c:pt>
                <c:pt idx="7">
                  <c:v>42381</c:v>
                </c:pt>
                <c:pt idx="8">
                  <c:v>42382</c:v>
                </c:pt>
                <c:pt idx="9">
                  <c:v>42383</c:v>
                </c:pt>
                <c:pt idx="10">
                  <c:v>42384</c:v>
                </c:pt>
                <c:pt idx="11">
                  <c:v>42387</c:v>
                </c:pt>
                <c:pt idx="12">
                  <c:v>42388</c:v>
                </c:pt>
                <c:pt idx="13">
                  <c:v>42389</c:v>
                </c:pt>
                <c:pt idx="14">
                  <c:v>42390</c:v>
                </c:pt>
                <c:pt idx="15">
                  <c:v>42391</c:v>
                </c:pt>
                <c:pt idx="16">
                  <c:v>42394</c:v>
                </c:pt>
                <c:pt idx="17">
                  <c:v>42395</c:v>
                </c:pt>
                <c:pt idx="18">
                  <c:v>42396</c:v>
                </c:pt>
                <c:pt idx="19">
                  <c:v>42397</c:v>
                </c:pt>
                <c:pt idx="20">
                  <c:v>42398</c:v>
                </c:pt>
                <c:pt idx="21">
                  <c:v>42401</c:v>
                </c:pt>
                <c:pt idx="22">
                  <c:v>42402</c:v>
                </c:pt>
                <c:pt idx="23">
                  <c:v>42403</c:v>
                </c:pt>
                <c:pt idx="24">
                  <c:v>42404</c:v>
                </c:pt>
                <c:pt idx="25">
                  <c:v>42405</c:v>
                </c:pt>
                <c:pt idx="26">
                  <c:v>42408</c:v>
                </c:pt>
                <c:pt idx="27">
                  <c:v>42409</c:v>
                </c:pt>
                <c:pt idx="28">
                  <c:v>42410</c:v>
                </c:pt>
                <c:pt idx="29">
                  <c:v>42411</c:v>
                </c:pt>
                <c:pt idx="30">
                  <c:v>42412</c:v>
                </c:pt>
                <c:pt idx="31">
                  <c:v>42415</c:v>
                </c:pt>
                <c:pt idx="32">
                  <c:v>42416</c:v>
                </c:pt>
                <c:pt idx="33">
                  <c:v>42417</c:v>
                </c:pt>
                <c:pt idx="34">
                  <c:v>42418</c:v>
                </c:pt>
                <c:pt idx="35">
                  <c:v>42419</c:v>
                </c:pt>
                <c:pt idx="36">
                  <c:v>42422</c:v>
                </c:pt>
                <c:pt idx="37">
                  <c:v>42423</c:v>
                </c:pt>
                <c:pt idx="38">
                  <c:v>42424</c:v>
                </c:pt>
                <c:pt idx="39">
                  <c:v>42425</c:v>
                </c:pt>
                <c:pt idx="40">
                  <c:v>42426</c:v>
                </c:pt>
                <c:pt idx="41">
                  <c:v>42429</c:v>
                </c:pt>
                <c:pt idx="42">
                  <c:v>42430</c:v>
                </c:pt>
                <c:pt idx="43">
                  <c:v>42431</c:v>
                </c:pt>
                <c:pt idx="44">
                  <c:v>42432</c:v>
                </c:pt>
                <c:pt idx="45">
                  <c:v>42433</c:v>
                </c:pt>
                <c:pt idx="46">
                  <c:v>42436</c:v>
                </c:pt>
                <c:pt idx="47">
                  <c:v>42437</c:v>
                </c:pt>
                <c:pt idx="48">
                  <c:v>42438</c:v>
                </c:pt>
                <c:pt idx="49">
                  <c:v>42439</c:v>
                </c:pt>
                <c:pt idx="50">
                  <c:v>42440</c:v>
                </c:pt>
                <c:pt idx="51">
                  <c:v>42443</c:v>
                </c:pt>
                <c:pt idx="52">
                  <c:v>42444</c:v>
                </c:pt>
                <c:pt idx="53">
                  <c:v>42445</c:v>
                </c:pt>
                <c:pt idx="54">
                  <c:v>42446</c:v>
                </c:pt>
                <c:pt idx="55">
                  <c:v>42447</c:v>
                </c:pt>
                <c:pt idx="56">
                  <c:v>42450</c:v>
                </c:pt>
                <c:pt idx="57">
                  <c:v>42451</c:v>
                </c:pt>
                <c:pt idx="58">
                  <c:v>42452</c:v>
                </c:pt>
                <c:pt idx="59">
                  <c:v>42458</c:v>
                </c:pt>
                <c:pt idx="60">
                  <c:v>42459</c:v>
                </c:pt>
                <c:pt idx="61">
                  <c:v>42460</c:v>
                </c:pt>
                <c:pt idx="62">
                  <c:v>42461</c:v>
                </c:pt>
                <c:pt idx="63">
                  <c:v>42464</c:v>
                </c:pt>
                <c:pt idx="64">
                  <c:v>42465</c:v>
                </c:pt>
                <c:pt idx="65">
                  <c:v>42466</c:v>
                </c:pt>
                <c:pt idx="66">
                  <c:v>42467</c:v>
                </c:pt>
                <c:pt idx="67">
                  <c:v>42468</c:v>
                </c:pt>
                <c:pt idx="68">
                  <c:v>42471</c:v>
                </c:pt>
                <c:pt idx="69">
                  <c:v>42472</c:v>
                </c:pt>
                <c:pt idx="70">
                  <c:v>42473</c:v>
                </c:pt>
                <c:pt idx="71">
                  <c:v>42474</c:v>
                </c:pt>
                <c:pt idx="72">
                  <c:v>42475</c:v>
                </c:pt>
                <c:pt idx="73">
                  <c:v>42478</c:v>
                </c:pt>
                <c:pt idx="74">
                  <c:v>42479</c:v>
                </c:pt>
                <c:pt idx="75">
                  <c:v>42480</c:v>
                </c:pt>
                <c:pt idx="76">
                  <c:v>42481</c:v>
                </c:pt>
                <c:pt idx="77">
                  <c:v>42485</c:v>
                </c:pt>
                <c:pt idx="78">
                  <c:v>42486</c:v>
                </c:pt>
                <c:pt idx="79">
                  <c:v>42487</c:v>
                </c:pt>
                <c:pt idx="80">
                  <c:v>42488</c:v>
                </c:pt>
                <c:pt idx="81">
                  <c:v>42489</c:v>
                </c:pt>
                <c:pt idx="82">
                  <c:v>42492</c:v>
                </c:pt>
                <c:pt idx="83">
                  <c:v>42493</c:v>
                </c:pt>
                <c:pt idx="84">
                  <c:v>42494</c:v>
                </c:pt>
                <c:pt idx="85">
                  <c:v>42499</c:v>
                </c:pt>
                <c:pt idx="86">
                  <c:v>42500</c:v>
                </c:pt>
                <c:pt idx="87">
                  <c:v>42501</c:v>
                </c:pt>
                <c:pt idx="88">
                  <c:v>42502</c:v>
                </c:pt>
                <c:pt idx="89">
                  <c:v>42503</c:v>
                </c:pt>
                <c:pt idx="90">
                  <c:v>42507</c:v>
                </c:pt>
                <c:pt idx="91">
                  <c:v>42508</c:v>
                </c:pt>
                <c:pt idx="92">
                  <c:v>42509</c:v>
                </c:pt>
                <c:pt idx="93">
                  <c:v>42510</c:v>
                </c:pt>
                <c:pt idx="94">
                  <c:v>42513</c:v>
                </c:pt>
                <c:pt idx="95">
                  <c:v>42514</c:v>
                </c:pt>
                <c:pt idx="96">
                  <c:v>42515</c:v>
                </c:pt>
                <c:pt idx="97">
                  <c:v>42516</c:v>
                </c:pt>
                <c:pt idx="98">
                  <c:v>42517</c:v>
                </c:pt>
                <c:pt idx="99">
                  <c:v>42520</c:v>
                </c:pt>
                <c:pt idx="100">
                  <c:v>42521</c:v>
                </c:pt>
                <c:pt idx="101">
                  <c:v>42522</c:v>
                </c:pt>
                <c:pt idx="102">
                  <c:v>42523</c:v>
                </c:pt>
                <c:pt idx="103">
                  <c:v>42524</c:v>
                </c:pt>
                <c:pt idx="104">
                  <c:v>42527</c:v>
                </c:pt>
                <c:pt idx="105">
                  <c:v>42528</c:v>
                </c:pt>
                <c:pt idx="106">
                  <c:v>42529</c:v>
                </c:pt>
                <c:pt idx="107">
                  <c:v>42530</c:v>
                </c:pt>
                <c:pt idx="108">
                  <c:v>42531</c:v>
                </c:pt>
                <c:pt idx="109">
                  <c:v>42534</c:v>
                </c:pt>
                <c:pt idx="110">
                  <c:v>42535</c:v>
                </c:pt>
                <c:pt idx="111">
                  <c:v>42536</c:v>
                </c:pt>
                <c:pt idx="112">
                  <c:v>42537</c:v>
                </c:pt>
                <c:pt idx="113">
                  <c:v>42538</c:v>
                </c:pt>
                <c:pt idx="114">
                  <c:v>42541</c:v>
                </c:pt>
                <c:pt idx="115">
                  <c:v>42542</c:v>
                </c:pt>
                <c:pt idx="116">
                  <c:v>42543</c:v>
                </c:pt>
                <c:pt idx="117">
                  <c:v>42544</c:v>
                </c:pt>
                <c:pt idx="118">
                  <c:v>42545</c:v>
                </c:pt>
                <c:pt idx="119">
                  <c:v>42548</c:v>
                </c:pt>
                <c:pt idx="120">
                  <c:v>42549</c:v>
                </c:pt>
                <c:pt idx="121">
                  <c:v>42550</c:v>
                </c:pt>
                <c:pt idx="122">
                  <c:v>42551</c:v>
                </c:pt>
                <c:pt idx="123">
                  <c:v>42552</c:v>
                </c:pt>
                <c:pt idx="124">
                  <c:v>42555</c:v>
                </c:pt>
                <c:pt idx="125">
                  <c:v>42556</c:v>
                </c:pt>
                <c:pt idx="126">
                  <c:v>42557</c:v>
                </c:pt>
                <c:pt idx="127">
                  <c:v>42558</c:v>
                </c:pt>
                <c:pt idx="128">
                  <c:v>42559</c:v>
                </c:pt>
                <c:pt idx="129">
                  <c:v>42562</c:v>
                </c:pt>
                <c:pt idx="130">
                  <c:v>42563</c:v>
                </c:pt>
                <c:pt idx="131">
                  <c:v>42564</c:v>
                </c:pt>
                <c:pt idx="132">
                  <c:v>42565</c:v>
                </c:pt>
                <c:pt idx="133">
                  <c:v>42566</c:v>
                </c:pt>
                <c:pt idx="134">
                  <c:v>42569</c:v>
                </c:pt>
                <c:pt idx="135">
                  <c:v>42570</c:v>
                </c:pt>
                <c:pt idx="136">
                  <c:v>42571</c:v>
                </c:pt>
                <c:pt idx="137">
                  <c:v>42572</c:v>
                </c:pt>
                <c:pt idx="138">
                  <c:v>42573</c:v>
                </c:pt>
                <c:pt idx="139">
                  <c:v>42576</c:v>
                </c:pt>
                <c:pt idx="140">
                  <c:v>42577</c:v>
                </c:pt>
                <c:pt idx="141">
                  <c:v>42578</c:v>
                </c:pt>
                <c:pt idx="142">
                  <c:v>42579</c:v>
                </c:pt>
                <c:pt idx="143">
                  <c:v>42580</c:v>
                </c:pt>
                <c:pt idx="144">
                  <c:v>42583</c:v>
                </c:pt>
                <c:pt idx="145">
                  <c:v>42584</c:v>
                </c:pt>
                <c:pt idx="146">
                  <c:v>42585</c:v>
                </c:pt>
                <c:pt idx="147">
                  <c:v>42586</c:v>
                </c:pt>
                <c:pt idx="148">
                  <c:v>42587</c:v>
                </c:pt>
                <c:pt idx="149">
                  <c:v>42590</c:v>
                </c:pt>
                <c:pt idx="150">
                  <c:v>42591</c:v>
                </c:pt>
                <c:pt idx="151">
                  <c:v>42592</c:v>
                </c:pt>
                <c:pt idx="152">
                  <c:v>42593</c:v>
                </c:pt>
                <c:pt idx="153">
                  <c:v>42594</c:v>
                </c:pt>
                <c:pt idx="154">
                  <c:v>42597</c:v>
                </c:pt>
                <c:pt idx="155">
                  <c:v>42598</c:v>
                </c:pt>
                <c:pt idx="156">
                  <c:v>42599</c:v>
                </c:pt>
                <c:pt idx="157">
                  <c:v>42600</c:v>
                </c:pt>
                <c:pt idx="158">
                  <c:v>42601</c:v>
                </c:pt>
                <c:pt idx="159">
                  <c:v>42604</c:v>
                </c:pt>
                <c:pt idx="160">
                  <c:v>42605</c:v>
                </c:pt>
                <c:pt idx="161">
                  <c:v>42606</c:v>
                </c:pt>
                <c:pt idx="162">
                  <c:v>42607</c:v>
                </c:pt>
                <c:pt idx="163">
                  <c:v>42608</c:v>
                </c:pt>
                <c:pt idx="164">
                  <c:v>42611</c:v>
                </c:pt>
                <c:pt idx="165">
                  <c:v>42612</c:v>
                </c:pt>
                <c:pt idx="166">
                  <c:v>42613</c:v>
                </c:pt>
                <c:pt idx="167">
                  <c:v>42614</c:v>
                </c:pt>
                <c:pt idx="168">
                  <c:v>42615</c:v>
                </c:pt>
                <c:pt idx="169">
                  <c:v>42618</c:v>
                </c:pt>
                <c:pt idx="170">
                  <c:v>42619</c:v>
                </c:pt>
                <c:pt idx="171">
                  <c:v>42620</c:v>
                </c:pt>
                <c:pt idx="172">
                  <c:v>42621</c:v>
                </c:pt>
                <c:pt idx="173">
                  <c:v>42622</c:v>
                </c:pt>
                <c:pt idx="174">
                  <c:v>42625</c:v>
                </c:pt>
                <c:pt idx="175">
                  <c:v>42626</c:v>
                </c:pt>
                <c:pt idx="176">
                  <c:v>42627</c:v>
                </c:pt>
                <c:pt idx="177">
                  <c:v>42628</c:v>
                </c:pt>
                <c:pt idx="178">
                  <c:v>42629</c:v>
                </c:pt>
                <c:pt idx="179">
                  <c:v>42632</c:v>
                </c:pt>
                <c:pt idx="180">
                  <c:v>42633</c:v>
                </c:pt>
                <c:pt idx="181">
                  <c:v>42634</c:v>
                </c:pt>
                <c:pt idx="182">
                  <c:v>42635</c:v>
                </c:pt>
                <c:pt idx="183">
                  <c:v>42636</c:v>
                </c:pt>
                <c:pt idx="184">
                  <c:v>42639</c:v>
                </c:pt>
                <c:pt idx="185">
                  <c:v>42640</c:v>
                </c:pt>
                <c:pt idx="186">
                  <c:v>42641</c:v>
                </c:pt>
                <c:pt idx="187">
                  <c:v>42642</c:v>
                </c:pt>
                <c:pt idx="188">
                  <c:v>42643</c:v>
                </c:pt>
                <c:pt idx="189">
                  <c:v>42646</c:v>
                </c:pt>
                <c:pt idx="190">
                  <c:v>42647</c:v>
                </c:pt>
                <c:pt idx="191">
                  <c:v>42648</c:v>
                </c:pt>
                <c:pt idx="192">
                  <c:v>42649</c:v>
                </c:pt>
                <c:pt idx="193">
                  <c:v>42650</c:v>
                </c:pt>
                <c:pt idx="194">
                  <c:v>42653</c:v>
                </c:pt>
                <c:pt idx="195">
                  <c:v>42654</c:v>
                </c:pt>
                <c:pt idx="196">
                  <c:v>42655</c:v>
                </c:pt>
                <c:pt idx="197">
                  <c:v>42656</c:v>
                </c:pt>
                <c:pt idx="198">
                  <c:v>42657</c:v>
                </c:pt>
                <c:pt idx="199">
                  <c:v>42660</c:v>
                </c:pt>
                <c:pt idx="200">
                  <c:v>42661</c:v>
                </c:pt>
                <c:pt idx="201">
                  <c:v>42662</c:v>
                </c:pt>
                <c:pt idx="202">
                  <c:v>42663</c:v>
                </c:pt>
                <c:pt idx="203">
                  <c:v>42664</c:v>
                </c:pt>
                <c:pt idx="204">
                  <c:v>42667</c:v>
                </c:pt>
                <c:pt idx="205">
                  <c:v>42668</c:v>
                </c:pt>
                <c:pt idx="206">
                  <c:v>42669</c:v>
                </c:pt>
                <c:pt idx="207">
                  <c:v>42670</c:v>
                </c:pt>
                <c:pt idx="208">
                  <c:v>42671</c:v>
                </c:pt>
                <c:pt idx="209">
                  <c:v>42674</c:v>
                </c:pt>
                <c:pt idx="210">
                  <c:v>42675</c:v>
                </c:pt>
                <c:pt idx="211">
                  <c:v>42676</c:v>
                </c:pt>
                <c:pt idx="212">
                  <c:v>42677</c:v>
                </c:pt>
                <c:pt idx="213">
                  <c:v>42678</c:v>
                </c:pt>
                <c:pt idx="214">
                  <c:v>42681</c:v>
                </c:pt>
                <c:pt idx="215">
                  <c:v>42682</c:v>
                </c:pt>
                <c:pt idx="216">
                  <c:v>42683</c:v>
                </c:pt>
                <c:pt idx="217">
                  <c:v>42684</c:v>
                </c:pt>
                <c:pt idx="218">
                  <c:v>42685</c:v>
                </c:pt>
                <c:pt idx="219">
                  <c:v>42688</c:v>
                </c:pt>
                <c:pt idx="220">
                  <c:v>42689</c:v>
                </c:pt>
                <c:pt idx="221">
                  <c:v>42690</c:v>
                </c:pt>
                <c:pt idx="222">
                  <c:v>42691</c:v>
                </c:pt>
                <c:pt idx="223">
                  <c:v>42692</c:v>
                </c:pt>
                <c:pt idx="224">
                  <c:v>42695</c:v>
                </c:pt>
                <c:pt idx="225">
                  <c:v>42696</c:v>
                </c:pt>
                <c:pt idx="226">
                  <c:v>42697</c:v>
                </c:pt>
                <c:pt idx="227">
                  <c:v>42698</c:v>
                </c:pt>
                <c:pt idx="228">
                  <c:v>42699</c:v>
                </c:pt>
                <c:pt idx="229">
                  <c:v>42702</c:v>
                </c:pt>
                <c:pt idx="230">
                  <c:v>42703</c:v>
                </c:pt>
                <c:pt idx="231">
                  <c:v>42704</c:v>
                </c:pt>
                <c:pt idx="232">
                  <c:v>42705</c:v>
                </c:pt>
                <c:pt idx="233">
                  <c:v>42706</c:v>
                </c:pt>
                <c:pt idx="234">
                  <c:v>42709</c:v>
                </c:pt>
                <c:pt idx="235">
                  <c:v>42710</c:v>
                </c:pt>
                <c:pt idx="236">
                  <c:v>42711</c:v>
                </c:pt>
                <c:pt idx="237">
                  <c:v>42712</c:v>
                </c:pt>
                <c:pt idx="238">
                  <c:v>42713</c:v>
                </c:pt>
                <c:pt idx="239">
                  <c:v>42716</c:v>
                </c:pt>
                <c:pt idx="240">
                  <c:v>42717</c:v>
                </c:pt>
                <c:pt idx="241">
                  <c:v>42718</c:v>
                </c:pt>
                <c:pt idx="242">
                  <c:v>42719</c:v>
                </c:pt>
                <c:pt idx="243">
                  <c:v>42720</c:v>
                </c:pt>
                <c:pt idx="244">
                  <c:v>42723</c:v>
                </c:pt>
                <c:pt idx="245">
                  <c:v>42724</c:v>
                </c:pt>
                <c:pt idx="246">
                  <c:v>42725</c:v>
                </c:pt>
                <c:pt idx="247">
                  <c:v>42726</c:v>
                </c:pt>
                <c:pt idx="248">
                  <c:v>42727</c:v>
                </c:pt>
                <c:pt idx="249">
                  <c:v>42731</c:v>
                </c:pt>
                <c:pt idx="250">
                  <c:v>42732</c:v>
                </c:pt>
                <c:pt idx="251">
                  <c:v>42733</c:v>
                </c:pt>
                <c:pt idx="252">
                  <c:v>42734</c:v>
                </c:pt>
                <c:pt idx="253">
                  <c:v>42737</c:v>
                </c:pt>
                <c:pt idx="254">
                  <c:v>42738</c:v>
                </c:pt>
                <c:pt idx="255">
                  <c:v>42739</c:v>
                </c:pt>
                <c:pt idx="256">
                  <c:v>42740</c:v>
                </c:pt>
                <c:pt idx="257">
                  <c:v>42741</c:v>
                </c:pt>
                <c:pt idx="258">
                  <c:v>42744</c:v>
                </c:pt>
                <c:pt idx="259">
                  <c:v>42745</c:v>
                </c:pt>
                <c:pt idx="260">
                  <c:v>42746</c:v>
                </c:pt>
                <c:pt idx="261">
                  <c:v>42747</c:v>
                </c:pt>
                <c:pt idx="262">
                  <c:v>42748</c:v>
                </c:pt>
                <c:pt idx="263">
                  <c:v>42751</c:v>
                </c:pt>
                <c:pt idx="264">
                  <c:v>42752</c:v>
                </c:pt>
                <c:pt idx="265">
                  <c:v>42753</c:v>
                </c:pt>
                <c:pt idx="266">
                  <c:v>42754</c:v>
                </c:pt>
                <c:pt idx="267">
                  <c:v>42755</c:v>
                </c:pt>
                <c:pt idx="268">
                  <c:v>42758</c:v>
                </c:pt>
                <c:pt idx="269">
                  <c:v>42759</c:v>
                </c:pt>
                <c:pt idx="270">
                  <c:v>42760</c:v>
                </c:pt>
                <c:pt idx="271">
                  <c:v>42761</c:v>
                </c:pt>
                <c:pt idx="272">
                  <c:v>42762</c:v>
                </c:pt>
                <c:pt idx="273">
                  <c:v>42765</c:v>
                </c:pt>
                <c:pt idx="274">
                  <c:v>42766</c:v>
                </c:pt>
                <c:pt idx="275">
                  <c:v>42767</c:v>
                </c:pt>
                <c:pt idx="276">
                  <c:v>42768</c:v>
                </c:pt>
                <c:pt idx="277">
                  <c:v>42769</c:v>
                </c:pt>
                <c:pt idx="278">
                  <c:v>42772</c:v>
                </c:pt>
                <c:pt idx="279">
                  <c:v>42773</c:v>
                </c:pt>
                <c:pt idx="280">
                  <c:v>42774</c:v>
                </c:pt>
                <c:pt idx="281">
                  <c:v>42775</c:v>
                </c:pt>
                <c:pt idx="282">
                  <c:v>42776</c:v>
                </c:pt>
                <c:pt idx="283">
                  <c:v>42779</c:v>
                </c:pt>
                <c:pt idx="284">
                  <c:v>42780</c:v>
                </c:pt>
                <c:pt idx="285">
                  <c:v>42781</c:v>
                </c:pt>
                <c:pt idx="286">
                  <c:v>42782</c:v>
                </c:pt>
                <c:pt idx="287">
                  <c:v>42783</c:v>
                </c:pt>
                <c:pt idx="288">
                  <c:v>42786</c:v>
                </c:pt>
                <c:pt idx="289">
                  <c:v>42787</c:v>
                </c:pt>
                <c:pt idx="290">
                  <c:v>42788</c:v>
                </c:pt>
                <c:pt idx="291">
                  <c:v>42789</c:v>
                </c:pt>
                <c:pt idx="292">
                  <c:v>42790</c:v>
                </c:pt>
                <c:pt idx="293">
                  <c:v>42793</c:v>
                </c:pt>
                <c:pt idx="294">
                  <c:v>42794</c:v>
                </c:pt>
                <c:pt idx="295">
                  <c:v>42795</c:v>
                </c:pt>
                <c:pt idx="296">
                  <c:v>42796</c:v>
                </c:pt>
                <c:pt idx="297">
                  <c:v>42797</c:v>
                </c:pt>
                <c:pt idx="298">
                  <c:v>42800</c:v>
                </c:pt>
                <c:pt idx="299">
                  <c:v>42801</c:v>
                </c:pt>
                <c:pt idx="300">
                  <c:v>42802</c:v>
                </c:pt>
                <c:pt idx="301">
                  <c:v>42803</c:v>
                </c:pt>
                <c:pt idx="302">
                  <c:v>42804</c:v>
                </c:pt>
                <c:pt idx="303">
                  <c:v>42807</c:v>
                </c:pt>
                <c:pt idx="304">
                  <c:v>42808</c:v>
                </c:pt>
                <c:pt idx="305">
                  <c:v>42809</c:v>
                </c:pt>
                <c:pt idx="306">
                  <c:v>42810</c:v>
                </c:pt>
                <c:pt idx="307">
                  <c:v>42811</c:v>
                </c:pt>
                <c:pt idx="308">
                  <c:v>42814</c:v>
                </c:pt>
                <c:pt idx="309">
                  <c:v>42815</c:v>
                </c:pt>
                <c:pt idx="310">
                  <c:v>42816</c:v>
                </c:pt>
                <c:pt idx="311">
                  <c:v>42817</c:v>
                </c:pt>
                <c:pt idx="312">
                  <c:v>42818</c:v>
                </c:pt>
                <c:pt idx="313">
                  <c:v>42821</c:v>
                </c:pt>
                <c:pt idx="314">
                  <c:v>42822</c:v>
                </c:pt>
                <c:pt idx="315">
                  <c:v>42823</c:v>
                </c:pt>
                <c:pt idx="316">
                  <c:v>42824</c:v>
                </c:pt>
                <c:pt idx="317">
                  <c:v>42825</c:v>
                </c:pt>
                <c:pt idx="318">
                  <c:v>42828</c:v>
                </c:pt>
                <c:pt idx="319">
                  <c:v>42829</c:v>
                </c:pt>
                <c:pt idx="320">
                  <c:v>42830</c:v>
                </c:pt>
                <c:pt idx="321">
                  <c:v>42831</c:v>
                </c:pt>
                <c:pt idx="322">
                  <c:v>42832</c:v>
                </c:pt>
                <c:pt idx="323">
                  <c:v>42835</c:v>
                </c:pt>
                <c:pt idx="324">
                  <c:v>42836</c:v>
                </c:pt>
                <c:pt idx="325">
                  <c:v>42837</c:v>
                </c:pt>
                <c:pt idx="326">
                  <c:v>42843</c:v>
                </c:pt>
                <c:pt idx="327">
                  <c:v>42844</c:v>
                </c:pt>
                <c:pt idx="328">
                  <c:v>42845</c:v>
                </c:pt>
                <c:pt idx="329">
                  <c:v>42846</c:v>
                </c:pt>
                <c:pt idx="330">
                  <c:v>42849</c:v>
                </c:pt>
                <c:pt idx="331">
                  <c:v>42850</c:v>
                </c:pt>
                <c:pt idx="332">
                  <c:v>42851</c:v>
                </c:pt>
                <c:pt idx="333">
                  <c:v>42852</c:v>
                </c:pt>
                <c:pt idx="334">
                  <c:v>42853</c:v>
                </c:pt>
                <c:pt idx="335">
                  <c:v>42856</c:v>
                </c:pt>
                <c:pt idx="336">
                  <c:v>42857</c:v>
                </c:pt>
                <c:pt idx="337">
                  <c:v>42858</c:v>
                </c:pt>
                <c:pt idx="338">
                  <c:v>42859</c:v>
                </c:pt>
                <c:pt idx="339">
                  <c:v>42860</c:v>
                </c:pt>
                <c:pt idx="340">
                  <c:v>42863</c:v>
                </c:pt>
                <c:pt idx="341">
                  <c:v>42864</c:v>
                </c:pt>
                <c:pt idx="342">
                  <c:v>42865</c:v>
                </c:pt>
                <c:pt idx="343">
                  <c:v>42866</c:v>
                </c:pt>
                <c:pt idx="344">
                  <c:v>42870</c:v>
                </c:pt>
                <c:pt idx="345">
                  <c:v>42871</c:v>
                </c:pt>
                <c:pt idx="346">
                  <c:v>42872</c:v>
                </c:pt>
                <c:pt idx="347">
                  <c:v>42873</c:v>
                </c:pt>
                <c:pt idx="348">
                  <c:v>42874</c:v>
                </c:pt>
                <c:pt idx="349">
                  <c:v>42877</c:v>
                </c:pt>
                <c:pt idx="350">
                  <c:v>42878</c:v>
                </c:pt>
                <c:pt idx="351">
                  <c:v>42879</c:v>
                </c:pt>
                <c:pt idx="352">
                  <c:v>42884</c:v>
                </c:pt>
                <c:pt idx="353">
                  <c:v>42885</c:v>
                </c:pt>
                <c:pt idx="354">
                  <c:v>42886</c:v>
                </c:pt>
                <c:pt idx="355">
                  <c:v>42887</c:v>
                </c:pt>
                <c:pt idx="356">
                  <c:v>42888</c:v>
                </c:pt>
                <c:pt idx="357">
                  <c:v>42892</c:v>
                </c:pt>
                <c:pt idx="358">
                  <c:v>42893</c:v>
                </c:pt>
                <c:pt idx="359">
                  <c:v>42894</c:v>
                </c:pt>
                <c:pt idx="360">
                  <c:v>42895</c:v>
                </c:pt>
                <c:pt idx="361">
                  <c:v>42898</c:v>
                </c:pt>
                <c:pt idx="362">
                  <c:v>42899</c:v>
                </c:pt>
                <c:pt idx="363">
                  <c:v>42900</c:v>
                </c:pt>
                <c:pt idx="364">
                  <c:v>42901</c:v>
                </c:pt>
                <c:pt idx="365">
                  <c:v>42902</c:v>
                </c:pt>
                <c:pt idx="366">
                  <c:v>42905</c:v>
                </c:pt>
                <c:pt idx="367">
                  <c:v>42906</c:v>
                </c:pt>
                <c:pt idx="368">
                  <c:v>42907</c:v>
                </c:pt>
                <c:pt idx="369">
                  <c:v>42908</c:v>
                </c:pt>
                <c:pt idx="370">
                  <c:v>42909</c:v>
                </c:pt>
                <c:pt idx="371">
                  <c:v>42912</c:v>
                </c:pt>
                <c:pt idx="372">
                  <c:v>42913</c:v>
                </c:pt>
                <c:pt idx="373">
                  <c:v>42914</c:v>
                </c:pt>
                <c:pt idx="374">
                  <c:v>42915</c:v>
                </c:pt>
                <c:pt idx="375">
                  <c:v>42916</c:v>
                </c:pt>
                <c:pt idx="376">
                  <c:v>42919</c:v>
                </c:pt>
                <c:pt idx="377">
                  <c:v>42920</c:v>
                </c:pt>
                <c:pt idx="378">
                  <c:v>42921</c:v>
                </c:pt>
                <c:pt idx="379">
                  <c:v>42922</c:v>
                </c:pt>
                <c:pt idx="380">
                  <c:v>42923</c:v>
                </c:pt>
                <c:pt idx="381">
                  <c:v>42926</c:v>
                </c:pt>
                <c:pt idx="382">
                  <c:v>42927</c:v>
                </c:pt>
                <c:pt idx="383">
                  <c:v>42928</c:v>
                </c:pt>
                <c:pt idx="384">
                  <c:v>42929</c:v>
                </c:pt>
                <c:pt idx="385">
                  <c:v>42930</c:v>
                </c:pt>
                <c:pt idx="386">
                  <c:v>42933</c:v>
                </c:pt>
                <c:pt idx="387">
                  <c:v>42934</c:v>
                </c:pt>
                <c:pt idx="388">
                  <c:v>42935</c:v>
                </c:pt>
                <c:pt idx="389">
                  <c:v>42936</c:v>
                </c:pt>
                <c:pt idx="390">
                  <c:v>42937</c:v>
                </c:pt>
                <c:pt idx="391">
                  <c:v>42940</c:v>
                </c:pt>
                <c:pt idx="392">
                  <c:v>42941</c:v>
                </c:pt>
                <c:pt idx="393">
                  <c:v>42942</c:v>
                </c:pt>
                <c:pt idx="394">
                  <c:v>42943</c:v>
                </c:pt>
                <c:pt idx="395">
                  <c:v>42944</c:v>
                </c:pt>
                <c:pt idx="396">
                  <c:v>42947</c:v>
                </c:pt>
                <c:pt idx="397">
                  <c:v>42948</c:v>
                </c:pt>
                <c:pt idx="398">
                  <c:v>42949</c:v>
                </c:pt>
                <c:pt idx="399">
                  <c:v>42950</c:v>
                </c:pt>
                <c:pt idx="400">
                  <c:v>42951</c:v>
                </c:pt>
                <c:pt idx="401">
                  <c:v>42954</c:v>
                </c:pt>
                <c:pt idx="402">
                  <c:v>42955</c:v>
                </c:pt>
                <c:pt idx="403">
                  <c:v>42956</c:v>
                </c:pt>
                <c:pt idx="404">
                  <c:v>42957</c:v>
                </c:pt>
                <c:pt idx="405">
                  <c:v>42958</c:v>
                </c:pt>
                <c:pt idx="406">
                  <c:v>42961</c:v>
                </c:pt>
                <c:pt idx="407">
                  <c:v>42962</c:v>
                </c:pt>
                <c:pt idx="408">
                  <c:v>42963</c:v>
                </c:pt>
                <c:pt idx="409">
                  <c:v>42964</c:v>
                </c:pt>
                <c:pt idx="410">
                  <c:v>42965</c:v>
                </c:pt>
                <c:pt idx="411">
                  <c:v>42968</c:v>
                </c:pt>
                <c:pt idx="412">
                  <c:v>42969</c:v>
                </c:pt>
                <c:pt idx="413">
                  <c:v>42970</c:v>
                </c:pt>
                <c:pt idx="414">
                  <c:v>42971</c:v>
                </c:pt>
                <c:pt idx="415">
                  <c:v>42972</c:v>
                </c:pt>
                <c:pt idx="416">
                  <c:v>42975</c:v>
                </c:pt>
                <c:pt idx="417">
                  <c:v>42976</c:v>
                </c:pt>
                <c:pt idx="418">
                  <c:v>42977</c:v>
                </c:pt>
                <c:pt idx="419">
                  <c:v>42978</c:v>
                </c:pt>
                <c:pt idx="420">
                  <c:v>42979</c:v>
                </c:pt>
                <c:pt idx="421">
                  <c:v>42982</c:v>
                </c:pt>
                <c:pt idx="422">
                  <c:v>42983</c:v>
                </c:pt>
                <c:pt idx="423">
                  <c:v>42984</c:v>
                </c:pt>
                <c:pt idx="424">
                  <c:v>42985</c:v>
                </c:pt>
                <c:pt idx="425">
                  <c:v>42986</c:v>
                </c:pt>
                <c:pt idx="426">
                  <c:v>42989</c:v>
                </c:pt>
                <c:pt idx="427">
                  <c:v>42990</c:v>
                </c:pt>
                <c:pt idx="428">
                  <c:v>42991</c:v>
                </c:pt>
                <c:pt idx="429">
                  <c:v>42992</c:v>
                </c:pt>
                <c:pt idx="430">
                  <c:v>42993</c:v>
                </c:pt>
                <c:pt idx="431">
                  <c:v>42996</c:v>
                </c:pt>
                <c:pt idx="432">
                  <c:v>42997</c:v>
                </c:pt>
                <c:pt idx="433">
                  <c:v>42998</c:v>
                </c:pt>
                <c:pt idx="434">
                  <c:v>42999</c:v>
                </c:pt>
                <c:pt idx="435">
                  <c:v>43000</c:v>
                </c:pt>
                <c:pt idx="436">
                  <c:v>43003</c:v>
                </c:pt>
                <c:pt idx="437">
                  <c:v>43004</c:v>
                </c:pt>
                <c:pt idx="438">
                  <c:v>43005</c:v>
                </c:pt>
                <c:pt idx="439">
                  <c:v>43006</c:v>
                </c:pt>
                <c:pt idx="440">
                  <c:v>43007</c:v>
                </c:pt>
                <c:pt idx="441">
                  <c:v>43010</c:v>
                </c:pt>
                <c:pt idx="442">
                  <c:v>43011</c:v>
                </c:pt>
                <c:pt idx="443">
                  <c:v>43012</c:v>
                </c:pt>
                <c:pt idx="444">
                  <c:v>43013</c:v>
                </c:pt>
                <c:pt idx="445">
                  <c:v>43014</c:v>
                </c:pt>
                <c:pt idx="446">
                  <c:v>43017</c:v>
                </c:pt>
                <c:pt idx="447">
                  <c:v>43018</c:v>
                </c:pt>
                <c:pt idx="448">
                  <c:v>43019</c:v>
                </c:pt>
                <c:pt idx="449">
                  <c:v>43020</c:v>
                </c:pt>
                <c:pt idx="450">
                  <c:v>43021</c:v>
                </c:pt>
                <c:pt idx="451">
                  <c:v>43024</c:v>
                </c:pt>
                <c:pt idx="452">
                  <c:v>43025</c:v>
                </c:pt>
                <c:pt idx="453">
                  <c:v>43026</c:v>
                </c:pt>
                <c:pt idx="454">
                  <c:v>43027</c:v>
                </c:pt>
                <c:pt idx="455">
                  <c:v>43028</c:v>
                </c:pt>
                <c:pt idx="456">
                  <c:v>43031</c:v>
                </c:pt>
                <c:pt idx="457">
                  <c:v>43032</c:v>
                </c:pt>
                <c:pt idx="458">
                  <c:v>43033</c:v>
                </c:pt>
                <c:pt idx="459">
                  <c:v>43034</c:v>
                </c:pt>
                <c:pt idx="460">
                  <c:v>43035</c:v>
                </c:pt>
                <c:pt idx="461">
                  <c:v>43038</c:v>
                </c:pt>
                <c:pt idx="462">
                  <c:v>43039</c:v>
                </c:pt>
                <c:pt idx="463">
                  <c:v>43040</c:v>
                </c:pt>
                <c:pt idx="464">
                  <c:v>43041</c:v>
                </c:pt>
                <c:pt idx="465">
                  <c:v>43042</c:v>
                </c:pt>
                <c:pt idx="466">
                  <c:v>43045</c:v>
                </c:pt>
                <c:pt idx="467">
                  <c:v>43046</c:v>
                </c:pt>
                <c:pt idx="468">
                  <c:v>43047</c:v>
                </c:pt>
                <c:pt idx="469">
                  <c:v>43048</c:v>
                </c:pt>
                <c:pt idx="470">
                  <c:v>43049</c:v>
                </c:pt>
                <c:pt idx="471">
                  <c:v>43052</c:v>
                </c:pt>
                <c:pt idx="472">
                  <c:v>43053</c:v>
                </c:pt>
                <c:pt idx="473">
                  <c:v>43054</c:v>
                </c:pt>
                <c:pt idx="474">
                  <c:v>43055</c:v>
                </c:pt>
                <c:pt idx="475">
                  <c:v>43056</c:v>
                </c:pt>
                <c:pt idx="476">
                  <c:v>43059</c:v>
                </c:pt>
                <c:pt idx="477">
                  <c:v>43060</c:v>
                </c:pt>
                <c:pt idx="478">
                  <c:v>43061</c:v>
                </c:pt>
                <c:pt idx="479">
                  <c:v>43062</c:v>
                </c:pt>
                <c:pt idx="480">
                  <c:v>43063</c:v>
                </c:pt>
                <c:pt idx="481">
                  <c:v>43066</c:v>
                </c:pt>
                <c:pt idx="482">
                  <c:v>43067</c:v>
                </c:pt>
                <c:pt idx="483">
                  <c:v>43068</c:v>
                </c:pt>
                <c:pt idx="484">
                  <c:v>43069</c:v>
                </c:pt>
                <c:pt idx="485">
                  <c:v>43070</c:v>
                </c:pt>
                <c:pt idx="486">
                  <c:v>43073</c:v>
                </c:pt>
                <c:pt idx="487">
                  <c:v>43074</c:v>
                </c:pt>
                <c:pt idx="488">
                  <c:v>43075</c:v>
                </c:pt>
                <c:pt idx="489">
                  <c:v>43076</c:v>
                </c:pt>
                <c:pt idx="490">
                  <c:v>43077</c:v>
                </c:pt>
                <c:pt idx="491">
                  <c:v>43080</c:v>
                </c:pt>
                <c:pt idx="492">
                  <c:v>43081</c:v>
                </c:pt>
                <c:pt idx="493">
                  <c:v>43082</c:v>
                </c:pt>
                <c:pt idx="494">
                  <c:v>43083</c:v>
                </c:pt>
                <c:pt idx="495">
                  <c:v>43084</c:v>
                </c:pt>
                <c:pt idx="496">
                  <c:v>43087</c:v>
                </c:pt>
                <c:pt idx="497">
                  <c:v>43088</c:v>
                </c:pt>
                <c:pt idx="498">
                  <c:v>43089</c:v>
                </c:pt>
                <c:pt idx="499">
                  <c:v>43090</c:v>
                </c:pt>
                <c:pt idx="500">
                  <c:v>43091</c:v>
                </c:pt>
                <c:pt idx="501">
                  <c:v>43096</c:v>
                </c:pt>
                <c:pt idx="502">
                  <c:v>43097</c:v>
                </c:pt>
                <c:pt idx="503">
                  <c:v>43098</c:v>
                </c:pt>
                <c:pt idx="504">
                  <c:v>43102</c:v>
                </c:pt>
                <c:pt idx="505">
                  <c:v>43103</c:v>
                </c:pt>
                <c:pt idx="506">
                  <c:v>43104</c:v>
                </c:pt>
                <c:pt idx="507">
                  <c:v>43105</c:v>
                </c:pt>
                <c:pt idx="508">
                  <c:v>43108</c:v>
                </c:pt>
                <c:pt idx="509">
                  <c:v>43109</c:v>
                </c:pt>
                <c:pt idx="510">
                  <c:v>43110</c:v>
                </c:pt>
                <c:pt idx="511">
                  <c:v>43111</c:v>
                </c:pt>
                <c:pt idx="512">
                  <c:v>43112</c:v>
                </c:pt>
                <c:pt idx="513">
                  <c:v>43115</c:v>
                </c:pt>
                <c:pt idx="514">
                  <c:v>43116</c:v>
                </c:pt>
                <c:pt idx="515">
                  <c:v>43117</c:v>
                </c:pt>
                <c:pt idx="516">
                  <c:v>43118</c:v>
                </c:pt>
                <c:pt idx="517">
                  <c:v>43119</c:v>
                </c:pt>
                <c:pt idx="518">
                  <c:v>43122</c:v>
                </c:pt>
                <c:pt idx="519">
                  <c:v>43123</c:v>
                </c:pt>
                <c:pt idx="520">
                  <c:v>43124</c:v>
                </c:pt>
                <c:pt idx="521">
                  <c:v>43125</c:v>
                </c:pt>
                <c:pt idx="522">
                  <c:v>43126</c:v>
                </c:pt>
                <c:pt idx="523">
                  <c:v>43129</c:v>
                </c:pt>
                <c:pt idx="524">
                  <c:v>43130</c:v>
                </c:pt>
                <c:pt idx="525">
                  <c:v>43131</c:v>
                </c:pt>
                <c:pt idx="526">
                  <c:v>43132</c:v>
                </c:pt>
                <c:pt idx="527">
                  <c:v>43133</c:v>
                </c:pt>
                <c:pt idx="528">
                  <c:v>43136</c:v>
                </c:pt>
                <c:pt idx="529">
                  <c:v>43137</c:v>
                </c:pt>
                <c:pt idx="530">
                  <c:v>43138</c:v>
                </c:pt>
                <c:pt idx="531">
                  <c:v>43139</c:v>
                </c:pt>
                <c:pt idx="532">
                  <c:v>43140</c:v>
                </c:pt>
                <c:pt idx="533">
                  <c:v>43143</c:v>
                </c:pt>
                <c:pt idx="534">
                  <c:v>43144</c:v>
                </c:pt>
                <c:pt idx="535">
                  <c:v>43145</c:v>
                </c:pt>
                <c:pt idx="536">
                  <c:v>43146</c:v>
                </c:pt>
                <c:pt idx="537">
                  <c:v>43147</c:v>
                </c:pt>
                <c:pt idx="538">
                  <c:v>43150</c:v>
                </c:pt>
                <c:pt idx="539">
                  <c:v>43151</c:v>
                </c:pt>
                <c:pt idx="540">
                  <c:v>43152</c:v>
                </c:pt>
                <c:pt idx="541">
                  <c:v>43153</c:v>
                </c:pt>
                <c:pt idx="542">
                  <c:v>43154</c:v>
                </c:pt>
                <c:pt idx="543">
                  <c:v>43157</c:v>
                </c:pt>
                <c:pt idx="544">
                  <c:v>43158</c:v>
                </c:pt>
                <c:pt idx="545">
                  <c:v>43159</c:v>
                </c:pt>
                <c:pt idx="546">
                  <c:v>43160</c:v>
                </c:pt>
                <c:pt idx="547">
                  <c:v>43161</c:v>
                </c:pt>
                <c:pt idx="548">
                  <c:v>43164</c:v>
                </c:pt>
                <c:pt idx="549">
                  <c:v>43165</c:v>
                </c:pt>
                <c:pt idx="550">
                  <c:v>43166</c:v>
                </c:pt>
                <c:pt idx="551">
                  <c:v>43167</c:v>
                </c:pt>
                <c:pt idx="552">
                  <c:v>43168</c:v>
                </c:pt>
                <c:pt idx="553">
                  <c:v>43171</c:v>
                </c:pt>
                <c:pt idx="554">
                  <c:v>43172</c:v>
                </c:pt>
                <c:pt idx="555">
                  <c:v>43173</c:v>
                </c:pt>
                <c:pt idx="556">
                  <c:v>43174</c:v>
                </c:pt>
                <c:pt idx="557">
                  <c:v>43175</c:v>
                </c:pt>
                <c:pt idx="558">
                  <c:v>43178</c:v>
                </c:pt>
                <c:pt idx="559">
                  <c:v>43179</c:v>
                </c:pt>
                <c:pt idx="560">
                  <c:v>43180</c:v>
                </c:pt>
                <c:pt idx="561">
                  <c:v>43181</c:v>
                </c:pt>
                <c:pt idx="562">
                  <c:v>43182</c:v>
                </c:pt>
                <c:pt idx="563">
                  <c:v>43185</c:v>
                </c:pt>
                <c:pt idx="564">
                  <c:v>43186</c:v>
                </c:pt>
                <c:pt idx="565">
                  <c:v>43187</c:v>
                </c:pt>
                <c:pt idx="566">
                  <c:v>43193</c:v>
                </c:pt>
                <c:pt idx="567">
                  <c:v>43194</c:v>
                </c:pt>
                <c:pt idx="568">
                  <c:v>43195</c:v>
                </c:pt>
                <c:pt idx="569">
                  <c:v>43196</c:v>
                </c:pt>
                <c:pt idx="570">
                  <c:v>43199</c:v>
                </c:pt>
                <c:pt idx="571">
                  <c:v>43200</c:v>
                </c:pt>
                <c:pt idx="572">
                  <c:v>43201</c:v>
                </c:pt>
                <c:pt idx="573">
                  <c:v>43202</c:v>
                </c:pt>
                <c:pt idx="574">
                  <c:v>43203</c:v>
                </c:pt>
                <c:pt idx="575">
                  <c:v>43206</c:v>
                </c:pt>
                <c:pt idx="576">
                  <c:v>43207</c:v>
                </c:pt>
                <c:pt idx="577">
                  <c:v>43208</c:v>
                </c:pt>
                <c:pt idx="578">
                  <c:v>43209</c:v>
                </c:pt>
                <c:pt idx="579">
                  <c:v>43210</c:v>
                </c:pt>
                <c:pt idx="580">
                  <c:v>43213</c:v>
                </c:pt>
                <c:pt idx="581">
                  <c:v>43214</c:v>
                </c:pt>
                <c:pt idx="582">
                  <c:v>43215</c:v>
                </c:pt>
                <c:pt idx="583">
                  <c:v>43216</c:v>
                </c:pt>
                <c:pt idx="584">
                  <c:v>43220</c:v>
                </c:pt>
                <c:pt idx="585">
                  <c:v>43221</c:v>
                </c:pt>
                <c:pt idx="586">
                  <c:v>43222</c:v>
                </c:pt>
                <c:pt idx="587">
                  <c:v>43223</c:v>
                </c:pt>
                <c:pt idx="588">
                  <c:v>43224</c:v>
                </c:pt>
                <c:pt idx="589">
                  <c:v>43227</c:v>
                </c:pt>
                <c:pt idx="590">
                  <c:v>43228</c:v>
                </c:pt>
                <c:pt idx="591">
                  <c:v>43229</c:v>
                </c:pt>
                <c:pt idx="592">
                  <c:v>43234</c:v>
                </c:pt>
                <c:pt idx="593">
                  <c:v>43235</c:v>
                </c:pt>
                <c:pt idx="594">
                  <c:v>43236</c:v>
                </c:pt>
                <c:pt idx="595">
                  <c:v>43237</c:v>
                </c:pt>
                <c:pt idx="596">
                  <c:v>43238</c:v>
                </c:pt>
                <c:pt idx="597">
                  <c:v>43242</c:v>
                </c:pt>
                <c:pt idx="598">
                  <c:v>43243</c:v>
                </c:pt>
                <c:pt idx="599">
                  <c:v>43244</c:v>
                </c:pt>
                <c:pt idx="600">
                  <c:v>43245</c:v>
                </c:pt>
                <c:pt idx="601">
                  <c:v>43248</c:v>
                </c:pt>
                <c:pt idx="602">
                  <c:v>43249</c:v>
                </c:pt>
                <c:pt idx="603">
                  <c:v>43250</c:v>
                </c:pt>
                <c:pt idx="604">
                  <c:v>43251</c:v>
                </c:pt>
                <c:pt idx="605">
                  <c:v>43252</c:v>
                </c:pt>
                <c:pt idx="606">
                  <c:v>43255</c:v>
                </c:pt>
                <c:pt idx="607">
                  <c:v>43257</c:v>
                </c:pt>
                <c:pt idx="608">
                  <c:v>43258</c:v>
                </c:pt>
                <c:pt idx="609">
                  <c:v>43259</c:v>
                </c:pt>
                <c:pt idx="610">
                  <c:v>43262</c:v>
                </c:pt>
                <c:pt idx="611">
                  <c:v>43263</c:v>
                </c:pt>
                <c:pt idx="612">
                  <c:v>43264</c:v>
                </c:pt>
                <c:pt idx="613">
                  <c:v>43265</c:v>
                </c:pt>
                <c:pt idx="614">
                  <c:v>43266</c:v>
                </c:pt>
                <c:pt idx="615">
                  <c:v>43269</c:v>
                </c:pt>
                <c:pt idx="616">
                  <c:v>43270</c:v>
                </c:pt>
                <c:pt idx="617">
                  <c:v>43271</c:v>
                </c:pt>
                <c:pt idx="618">
                  <c:v>43272</c:v>
                </c:pt>
                <c:pt idx="619">
                  <c:v>43273</c:v>
                </c:pt>
                <c:pt idx="620">
                  <c:v>43276</c:v>
                </c:pt>
                <c:pt idx="621">
                  <c:v>43277</c:v>
                </c:pt>
                <c:pt idx="622">
                  <c:v>43278</c:v>
                </c:pt>
                <c:pt idx="623">
                  <c:v>43279</c:v>
                </c:pt>
                <c:pt idx="624">
                  <c:v>43280</c:v>
                </c:pt>
                <c:pt idx="625">
                  <c:v>43283</c:v>
                </c:pt>
                <c:pt idx="626">
                  <c:v>43284</c:v>
                </c:pt>
                <c:pt idx="627">
                  <c:v>43285</c:v>
                </c:pt>
                <c:pt idx="628">
                  <c:v>43286</c:v>
                </c:pt>
                <c:pt idx="629">
                  <c:v>43287</c:v>
                </c:pt>
                <c:pt idx="630">
                  <c:v>43290</c:v>
                </c:pt>
                <c:pt idx="631">
                  <c:v>43291</c:v>
                </c:pt>
                <c:pt idx="632">
                  <c:v>43292</c:v>
                </c:pt>
                <c:pt idx="633">
                  <c:v>43293</c:v>
                </c:pt>
                <c:pt idx="634">
                  <c:v>43294</c:v>
                </c:pt>
                <c:pt idx="635">
                  <c:v>43297</c:v>
                </c:pt>
                <c:pt idx="636">
                  <c:v>43298</c:v>
                </c:pt>
                <c:pt idx="637">
                  <c:v>43299</c:v>
                </c:pt>
                <c:pt idx="638">
                  <c:v>43300</c:v>
                </c:pt>
                <c:pt idx="639">
                  <c:v>43301</c:v>
                </c:pt>
                <c:pt idx="640">
                  <c:v>43304</c:v>
                </c:pt>
                <c:pt idx="641">
                  <c:v>43305</c:v>
                </c:pt>
                <c:pt idx="642">
                  <c:v>43306</c:v>
                </c:pt>
                <c:pt idx="643">
                  <c:v>43307</c:v>
                </c:pt>
                <c:pt idx="644">
                  <c:v>43308</c:v>
                </c:pt>
                <c:pt idx="645">
                  <c:v>43311</c:v>
                </c:pt>
                <c:pt idx="646">
                  <c:v>43312</c:v>
                </c:pt>
                <c:pt idx="647">
                  <c:v>43313</c:v>
                </c:pt>
                <c:pt idx="648">
                  <c:v>43314</c:v>
                </c:pt>
                <c:pt idx="649">
                  <c:v>43315</c:v>
                </c:pt>
                <c:pt idx="650">
                  <c:v>43318</c:v>
                </c:pt>
                <c:pt idx="651">
                  <c:v>43319</c:v>
                </c:pt>
                <c:pt idx="652">
                  <c:v>43320</c:v>
                </c:pt>
                <c:pt idx="653">
                  <c:v>43321</c:v>
                </c:pt>
                <c:pt idx="654">
                  <c:v>43322</c:v>
                </c:pt>
                <c:pt idx="655">
                  <c:v>43325</c:v>
                </c:pt>
                <c:pt idx="656">
                  <c:v>43326</c:v>
                </c:pt>
                <c:pt idx="657">
                  <c:v>43327</c:v>
                </c:pt>
                <c:pt idx="658">
                  <c:v>43328</c:v>
                </c:pt>
                <c:pt idx="659">
                  <c:v>43329</c:v>
                </c:pt>
                <c:pt idx="660">
                  <c:v>43332</c:v>
                </c:pt>
                <c:pt idx="661">
                  <c:v>43333</c:v>
                </c:pt>
                <c:pt idx="662">
                  <c:v>43334</c:v>
                </c:pt>
                <c:pt idx="663">
                  <c:v>43335</c:v>
                </c:pt>
                <c:pt idx="664">
                  <c:v>43336</c:v>
                </c:pt>
                <c:pt idx="665">
                  <c:v>43339</c:v>
                </c:pt>
                <c:pt idx="666">
                  <c:v>43340</c:v>
                </c:pt>
                <c:pt idx="667">
                  <c:v>43341</c:v>
                </c:pt>
                <c:pt idx="668">
                  <c:v>43342</c:v>
                </c:pt>
                <c:pt idx="669">
                  <c:v>43343</c:v>
                </c:pt>
                <c:pt idx="670">
                  <c:v>43346</c:v>
                </c:pt>
                <c:pt idx="671">
                  <c:v>43347</c:v>
                </c:pt>
                <c:pt idx="672">
                  <c:v>43348</c:v>
                </c:pt>
                <c:pt idx="673">
                  <c:v>43349</c:v>
                </c:pt>
                <c:pt idx="674">
                  <c:v>43350</c:v>
                </c:pt>
                <c:pt idx="675">
                  <c:v>43353</c:v>
                </c:pt>
                <c:pt idx="676">
                  <c:v>43354</c:v>
                </c:pt>
                <c:pt idx="677">
                  <c:v>43355</c:v>
                </c:pt>
                <c:pt idx="678">
                  <c:v>43356</c:v>
                </c:pt>
                <c:pt idx="679">
                  <c:v>43357</c:v>
                </c:pt>
                <c:pt idx="680">
                  <c:v>43360</c:v>
                </c:pt>
                <c:pt idx="681">
                  <c:v>43361</c:v>
                </c:pt>
                <c:pt idx="682">
                  <c:v>43362</c:v>
                </c:pt>
                <c:pt idx="683">
                  <c:v>43363</c:v>
                </c:pt>
                <c:pt idx="684">
                  <c:v>43364</c:v>
                </c:pt>
                <c:pt idx="685">
                  <c:v>43367</c:v>
                </c:pt>
                <c:pt idx="686">
                  <c:v>43368</c:v>
                </c:pt>
                <c:pt idx="687">
                  <c:v>43369</c:v>
                </c:pt>
                <c:pt idx="688">
                  <c:v>43370</c:v>
                </c:pt>
                <c:pt idx="689">
                  <c:v>43371</c:v>
                </c:pt>
                <c:pt idx="690">
                  <c:v>43374</c:v>
                </c:pt>
                <c:pt idx="691">
                  <c:v>43375</c:v>
                </c:pt>
                <c:pt idx="692">
                  <c:v>43376</c:v>
                </c:pt>
                <c:pt idx="693">
                  <c:v>43377</c:v>
                </c:pt>
                <c:pt idx="694">
                  <c:v>43378</c:v>
                </c:pt>
                <c:pt idx="695">
                  <c:v>43381</c:v>
                </c:pt>
                <c:pt idx="696">
                  <c:v>43382</c:v>
                </c:pt>
                <c:pt idx="697">
                  <c:v>43383</c:v>
                </c:pt>
                <c:pt idx="698">
                  <c:v>43384</c:v>
                </c:pt>
                <c:pt idx="699">
                  <c:v>43385</c:v>
                </c:pt>
                <c:pt idx="700">
                  <c:v>43388</c:v>
                </c:pt>
                <c:pt idx="701">
                  <c:v>43389</c:v>
                </c:pt>
                <c:pt idx="702">
                  <c:v>43390</c:v>
                </c:pt>
                <c:pt idx="703">
                  <c:v>43391</c:v>
                </c:pt>
                <c:pt idx="704">
                  <c:v>43392</c:v>
                </c:pt>
                <c:pt idx="705">
                  <c:v>43395</c:v>
                </c:pt>
                <c:pt idx="706">
                  <c:v>43396</c:v>
                </c:pt>
                <c:pt idx="707">
                  <c:v>43397</c:v>
                </c:pt>
                <c:pt idx="708">
                  <c:v>43398</c:v>
                </c:pt>
                <c:pt idx="709">
                  <c:v>43399</c:v>
                </c:pt>
                <c:pt idx="710">
                  <c:v>43402</c:v>
                </c:pt>
                <c:pt idx="711">
                  <c:v>43403</c:v>
                </c:pt>
                <c:pt idx="712">
                  <c:v>43404</c:v>
                </c:pt>
                <c:pt idx="713">
                  <c:v>43405</c:v>
                </c:pt>
                <c:pt idx="714">
                  <c:v>43406</c:v>
                </c:pt>
                <c:pt idx="715">
                  <c:v>43409</c:v>
                </c:pt>
                <c:pt idx="716">
                  <c:v>43410</c:v>
                </c:pt>
                <c:pt idx="717">
                  <c:v>43411</c:v>
                </c:pt>
                <c:pt idx="718">
                  <c:v>43412</c:v>
                </c:pt>
                <c:pt idx="719">
                  <c:v>43413</c:v>
                </c:pt>
                <c:pt idx="720">
                  <c:v>43416</c:v>
                </c:pt>
                <c:pt idx="721">
                  <c:v>43417</c:v>
                </c:pt>
                <c:pt idx="722">
                  <c:v>43418</c:v>
                </c:pt>
                <c:pt idx="723">
                  <c:v>43419</c:v>
                </c:pt>
                <c:pt idx="724">
                  <c:v>43420</c:v>
                </c:pt>
                <c:pt idx="725">
                  <c:v>43423</c:v>
                </c:pt>
                <c:pt idx="726">
                  <c:v>43424</c:v>
                </c:pt>
                <c:pt idx="727">
                  <c:v>43425</c:v>
                </c:pt>
                <c:pt idx="728">
                  <c:v>43426</c:v>
                </c:pt>
                <c:pt idx="729">
                  <c:v>43427</c:v>
                </c:pt>
                <c:pt idx="730">
                  <c:v>43430</c:v>
                </c:pt>
                <c:pt idx="731">
                  <c:v>43431</c:v>
                </c:pt>
                <c:pt idx="732">
                  <c:v>43432</c:v>
                </c:pt>
                <c:pt idx="733">
                  <c:v>43433</c:v>
                </c:pt>
                <c:pt idx="734">
                  <c:v>43434</c:v>
                </c:pt>
                <c:pt idx="735">
                  <c:v>43437</c:v>
                </c:pt>
                <c:pt idx="736">
                  <c:v>43438</c:v>
                </c:pt>
                <c:pt idx="737">
                  <c:v>43439</c:v>
                </c:pt>
                <c:pt idx="738">
                  <c:v>43440</c:v>
                </c:pt>
                <c:pt idx="739">
                  <c:v>43441</c:v>
                </c:pt>
                <c:pt idx="740">
                  <c:v>43444</c:v>
                </c:pt>
                <c:pt idx="741">
                  <c:v>43445</c:v>
                </c:pt>
                <c:pt idx="742">
                  <c:v>43446</c:v>
                </c:pt>
                <c:pt idx="743">
                  <c:v>43447</c:v>
                </c:pt>
                <c:pt idx="744">
                  <c:v>43448</c:v>
                </c:pt>
                <c:pt idx="745">
                  <c:v>43451</c:v>
                </c:pt>
                <c:pt idx="746">
                  <c:v>43452</c:v>
                </c:pt>
                <c:pt idx="747">
                  <c:v>43453</c:v>
                </c:pt>
                <c:pt idx="748">
                  <c:v>43454</c:v>
                </c:pt>
                <c:pt idx="749">
                  <c:v>43455</c:v>
                </c:pt>
                <c:pt idx="750">
                  <c:v>43461</c:v>
                </c:pt>
                <c:pt idx="751">
                  <c:v>43462</c:v>
                </c:pt>
                <c:pt idx="752">
                  <c:v>43467</c:v>
                </c:pt>
                <c:pt idx="753">
                  <c:v>43468</c:v>
                </c:pt>
                <c:pt idx="754">
                  <c:v>43469</c:v>
                </c:pt>
                <c:pt idx="755">
                  <c:v>43472</c:v>
                </c:pt>
                <c:pt idx="756">
                  <c:v>43473</c:v>
                </c:pt>
                <c:pt idx="757">
                  <c:v>43474</c:v>
                </c:pt>
                <c:pt idx="758">
                  <c:v>43475</c:v>
                </c:pt>
                <c:pt idx="759">
                  <c:v>43476</c:v>
                </c:pt>
                <c:pt idx="760">
                  <c:v>43479</c:v>
                </c:pt>
                <c:pt idx="761">
                  <c:v>43480</c:v>
                </c:pt>
                <c:pt idx="762">
                  <c:v>43481</c:v>
                </c:pt>
                <c:pt idx="763">
                  <c:v>43482</c:v>
                </c:pt>
                <c:pt idx="764">
                  <c:v>43483</c:v>
                </c:pt>
                <c:pt idx="765">
                  <c:v>43486</c:v>
                </c:pt>
                <c:pt idx="766">
                  <c:v>43487</c:v>
                </c:pt>
                <c:pt idx="767">
                  <c:v>43488</c:v>
                </c:pt>
                <c:pt idx="768">
                  <c:v>43489</c:v>
                </c:pt>
                <c:pt idx="769">
                  <c:v>43490</c:v>
                </c:pt>
                <c:pt idx="770">
                  <c:v>43493</c:v>
                </c:pt>
                <c:pt idx="771">
                  <c:v>43494</c:v>
                </c:pt>
                <c:pt idx="772">
                  <c:v>43495</c:v>
                </c:pt>
                <c:pt idx="773">
                  <c:v>43496</c:v>
                </c:pt>
                <c:pt idx="774">
                  <c:v>43497</c:v>
                </c:pt>
                <c:pt idx="775">
                  <c:v>43500</c:v>
                </c:pt>
                <c:pt idx="776">
                  <c:v>43501</c:v>
                </c:pt>
                <c:pt idx="777">
                  <c:v>43502</c:v>
                </c:pt>
                <c:pt idx="778">
                  <c:v>43503</c:v>
                </c:pt>
                <c:pt idx="779">
                  <c:v>43504</c:v>
                </c:pt>
                <c:pt idx="780">
                  <c:v>43507</c:v>
                </c:pt>
                <c:pt idx="781">
                  <c:v>43508</c:v>
                </c:pt>
                <c:pt idx="782">
                  <c:v>43509</c:v>
                </c:pt>
                <c:pt idx="783">
                  <c:v>43510</c:v>
                </c:pt>
                <c:pt idx="784">
                  <c:v>43511</c:v>
                </c:pt>
                <c:pt idx="785">
                  <c:v>43514</c:v>
                </c:pt>
                <c:pt idx="786">
                  <c:v>43515</c:v>
                </c:pt>
                <c:pt idx="787">
                  <c:v>43516</c:v>
                </c:pt>
                <c:pt idx="788">
                  <c:v>43517</c:v>
                </c:pt>
                <c:pt idx="789">
                  <c:v>43518</c:v>
                </c:pt>
                <c:pt idx="790">
                  <c:v>43521</c:v>
                </c:pt>
                <c:pt idx="791">
                  <c:v>43522</c:v>
                </c:pt>
                <c:pt idx="792">
                  <c:v>43523</c:v>
                </c:pt>
                <c:pt idx="793">
                  <c:v>43524</c:v>
                </c:pt>
                <c:pt idx="794">
                  <c:v>43525</c:v>
                </c:pt>
                <c:pt idx="795">
                  <c:v>43528</c:v>
                </c:pt>
                <c:pt idx="796">
                  <c:v>43529</c:v>
                </c:pt>
                <c:pt idx="797">
                  <c:v>43530</c:v>
                </c:pt>
                <c:pt idx="798">
                  <c:v>43531</c:v>
                </c:pt>
                <c:pt idx="799">
                  <c:v>43532</c:v>
                </c:pt>
                <c:pt idx="800">
                  <c:v>43535</c:v>
                </c:pt>
                <c:pt idx="801">
                  <c:v>43536</c:v>
                </c:pt>
                <c:pt idx="802">
                  <c:v>43537</c:v>
                </c:pt>
                <c:pt idx="803">
                  <c:v>43538</c:v>
                </c:pt>
                <c:pt idx="804">
                  <c:v>43539</c:v>
                </c:pt>
                <c:pt idx="805">
                  <c:v>43542</c:v>
                </c:pt>
                <c:pt idx="806">
                  <c:v>43543</c:v>
                </c:pt>
                <c:pt idx="807">
                  <c:v>43544</c:v>
                </c:pt>
                <c:pt idx="808">
                  <c:v>43545</c:v>
                </c:pt>
                <c:pt idx="809">
                  <c:v>43546</c:v>
                </c:pt>
                <c:pt idx="810">
                  <c:v>43549</c:v>
                </c:pt>
                <c:pt idx="811">
                  <c:v>43550</c:v>
                </c:pt>
                <c:pt idx="812">
                  <c:v>43551</c:v>
                </c:pt>
                <c:pt idx="813">
                  <c:v>43552</c:v>
                </c:pt>
                <c:pt idx="814">
                  <c:v>43553</c:v>
                </c:pt>
                <c:pt idx="815">
                  <c:v>43556</c:v>
                </c:pt>
                <c:pt idx="816">
                  <c:v>43557</c:v>
                </c:pt>
                <c:pt idx="817">
                  <c:v>43558</c:v>
                </c:pt>
                <c:pt idx="818">
                  <c:v>43559</c:v>
                </c:pt>
                <c:pt idx="819">
                  <c:v>43560</c:v>
                </c:pt>
                <c:pt idx="820">
                  <c:v>43563</c:v>
                </c:pt>
                <c:pt idx="821">
                  <c:v>43564</c:v>
                </c:pt>
                <c:pt idx="822">
                  <c:v>43565</c:v>
                </c:pt>
                <c:pt idx="823">
                  <c:v>43566</c:v>
                </c:pt>
                <c:pt idx="824">
                  <c:v>43567</c:v>
                </c:pt>
                <c:pt idx="825">
                  <c:v>43570</c:v>
                </c:pt>
                <c:pt idx="826">
                  <c:v>43571</c:v>
                </c:pt>
                <c:pt idx="827">
                  <c:v>43572</c:v>
                </c:pt>
                <c:pt idx="828">
                  <c:v>43578</c:v>
                </c:pt>
                <c:pt idx="829">
                  <c:v>43579</c:v>
                </c:pt>
                <c:pt idx="830">
                  <c:v>43580</c:v>
                </c:pt>
                <c:pt idx="831">
                  <c:v>43581</c:v>
                </c:pt>
                <c:pt idx="832">
                  <c:v>43584</c:v>
                </c:pt>
                <c:pt idx="833">
                  <c:v>43585</c:v>
                </c:pt>
                <c:pt idx="834">
                  <c:v>43586</c:v>
                </c:pt>
                <c:pt idx="835">
                  <c:v>43587</c:v>
                </c:pt>
                <c:pt idx="836">
                  <c:v>43588</c:v>
                </c:pt>
                <c:pt idx="837">
                  <c:v>43591</c:v>
                </c:pt>
                <c:pt idx="838">
                  <c:v>43592</c:v>
                </c:pt>
                <c:pt idx="839">
                  <c:v>43593</c:v>
                </c:pt>
                <c:pt idx="840">
                  <c:v>43594</c:v>
                </c:pt>
                <c:pt idx="841">
                  <c:v>43595</c:v>
                </c:pt>
                <c:pt idx="842">
                  <c:v>43598</c:v>
                </c:pt>
                <c:pt idx="843">
                  <c:v>43599</c:v>
                </c:pt>
                <c:pt idx="844">
                  <c:v>43600</c:v>
                </c:pt>
                <c:pt idx="845">
                  <c:v>43601</c:v>
                </c:pt>
                <c:pt idx="846">
                  <c:v>43605</c:v>
                </c:pt>
                <c:pt idx="847">
                  <c:v>43606</c:v>
                </c:pt>
                <c:pt idx="848">
                  <c:v>43607</c:v>
                </c:pt>
                <c:pt idx="849">
                  <c:v>43608</c:v>
                </c:pt>
                <c:pt idx="850">
                  <c:v>43609</c:v>
                </c:pt>
                <c:pt idx="851">
                  <c:v>43612</c:v>
                </c:pt>
                <c:pt idx="852">
                  <c:v>43613</c:v>
                </c:pt>
                <c:pt idx="853">
                  <c:v>43614</c:v>
                </c:pt>
                <c:pt idx="854">
                  <c:v>43619</c:v>
                </c:pt>
                <c:pt idx="855">
                  <c:v>43620</c:v>
                </c:pt>
                <c:pt idx="856">
                  <c:v>43622</c:v>
                </c:pt>
                <c:pt idx="857">
                  <c:v>43623</c:v>
                </c:pt>
                <c:pt idx="858">
                  <c:v>43627</c:v>
                </c:pt>
                <c:pt idx="859">
                  <c:v>43628</c:v>
                </c:pt>
                <c:pt idx="860">
                  <c:v>43629</c:v>
                </c:pt>
                <c:pt idx="861">
                  <c:v>43630</c:v>
                </c:pt>
                <c:pt idx="862">
                  <c:v>43633</c:v>
                </c:pt>
                <c:pt idx="863">
                  <c:v>43634</c:v>
                </c:pt>
                <c:pt idx="864">
                  <c:v>43635</c:v>
                </c:pt>
                <c:pt idx="865">
                  <c:v>43636</c:v>
                </c:pt>
                <c:pt idx="866">
                  <c:v>43637</c:v>
                </c:pt>
                <c:pt idx="867">
                  <c:v>43640</c:v>
                </c:pt>
                <c:pt idx="868">
                  <c:v>43641</c:v>
                </c:pt>
                <c:pt idx="869">
                  <c:v>43642</c:v>
                </c:pt>
                <c:pt idx="870">
                  <c:v>43643</c:v>
                </c:pt>
                <c:pt idx="871">
                  <c:v>43644</c:v>
                </c:pt>
                <c:pt idx="872">
                  <c:v>43647</c:v>
                </c:pt>
                <c:pt idx="873">
                  <c:v>43648</c:v>
                </c:pt>
                <c:pt idx="874">
                  <c:v>43649</c:v>
                </c:pt>
                <c:pt idx="875">
                  <c:v>43650</c:v>
                </c:pt>
                <c:pt idx="876">
                  <c:v>43651</c:v>
                </c:pt>
                <c:pt idx="877">
                  <c:v>43654</c:v>
                </c:pt>
                <c:pt idx="878">
                  <c:v>43655</c:v>
                </c:pt>
                <c:pt idx="879">
                  <c:v>43656</c:v>
                </c:pt>
                <c:pt idx="880">
                  <c:v>43657</c:v>
                </c:pt>
                <c:pt idx="881">
                  <c:v>43658</c:v>
                </c:pt>
                <c:pt idx="882">
                  <c:v>43661</c:v>
                </c:pt>
                <c:pt idx="883">
                  <c:v>43662</c:v>
                </c:pt>
                <c:pt idx="884">
                  <c:v>43663</c:v>
                </c:pt>
                <c:pt idx="885">
                  <c:v>43664</c:v>
                </c:pt>
                <c:pt idx="886">
                  <c:v>43665</c:v>
                </c:pt>
                <c:pt idx="887">
                  <c:v>43668</c:v>
                </c:pt>
                <c:pt idx="888">
                  <c:v>43669</c:v>
                </c:pt>
                <c:pt idx="889">
                  <c:v>43670</c:v>
                </c:pt>
                <c:pt idx="890">
                  <c:v>43671</c:v>
                </c:pt>
                <c:pt idx="891">
                  <c:v>43672</c:v>
                </c:pt>
                <c:pt idx="892">
                  <c:v>43675</c:v>
                </c:pt>
                <c:pt idx="893">
                  <c:v>43676</c:v>
                </c:pt>
                <c:pt idx="894">
                  <c:v>43677</c:v>
                </c:pt>
                <c:pt idx="895">
                  <c:v>43678</c:v>
                </c:pt>
                <c:pt idx="896">
                  <c:v>43679</c:v>
                </c:pt>
                <c:pt idx="897">
                  <c:v>43682</c:v>
                </c:pt>
                <c:pt idx="898">
                  <c:v>43683</c:v>
                </c:pt>
                <c:pt idx="899">
                  <c:v>43684</c:v>
                </c:pt>
                <c:pt idx="900">
                  <c:v>43685</c:v>
                </c:pt>
                <c:pt idx="901">
                  <c:v>43686</c:v>
                </c:pt>
                <c:pt idx="902">
                  <c:v>43689</c:v>
                </c:pt>
                <c:pt idx="903">
                  <c:v>43690</c:v>
                </c:pt>
                <c:pt idx="904">
                  <c:v>43691</c:v>
                </c:pt>
                <c:pt idx="905">
                  <c:v>43692</c:v>
                </c:pt>
                <c:pt idx="906">
                  <c:v>43693</c:v>
                </c:pt>
                <c:pt idx="907">
                  <c:v>43696</c:v>
                </c:pt>
                <c:pt idx="908">
                  <c:v>43697</c:v>
                </c:pt>
                <c:pt idx="909">
                  <c:v>43698</c:v>
                </c:pt>
                <c:pt idx="910">
                  <c:v>43699</c:v>
                </c:pt>
                <c:pt idx="911">
                  <c:v>43700</c:v>
                </c:pt>
                <c:pt idx="912">
                  <c:v>43703</c:v>
                </c:pt>
                <c:pt idx="913">
                  <c:v>43704</c:v>
                </c:pt>
                <c:pt idx="914">
                  <c:v>43705</c:v>
                </c:pt>
                <c:pt idx="915">
                  <c:v>43706</c:v>
                </c:pt>
                <c:pt idx="916">
                  <c:v>43707</c:v>
                </c:pt>
                <c:pt idx="917">
                  <c:v>43710</c:v>
                </c:pt>
                <c:pt idx="918">
                  <c:v>43711</c:v>
                </c:pt>
                <c:pt idx="919">
                  <c:v>43712</c:v>
                </c:pt>
                <c:pt idx="920">
                  <c:v>43713</c:v>
                </c:pt>
                <c:pt idx="921">
                  <c:v>43714</c:v>
                </c:pt>
                <c:pt idx="922">
                  <c:v>43717</c:v>
                </c:pt>
                <c:pt idx="923">
                  <c:v>43718</c:v>
                </c:pt>
                <c:pt idx="924">
                  <c:v>43719</c:v>
                </c:pt>
                <c:pt idx="925">
                  <c:v>43720</c:v>
                </c:pt>
                <c:pt idx="926">
                  <c:v>43721</c:v>
                </c:pt>
                <c:pt idx="927">
                  <c:v>43724</c:v>
                </c:pt>
                <c:pt idx="928">
                  <c:v>43725</c:v>
                </c:pt>
                <c:pt idx="929">
                  <c:v>43726</c:v>
                </c:pt>
                <c:pt idx="930">
                  <c:v>43727</c:v>
                </c:pt>
                <c:pt idx="931">
                  <c:v>43728</c:v>
                </c:pt>
                <c:pt idx="932">
                  <c:v>43731</c:v>
                </c:pt>
                <c:pt idx="933">
                  <c:v>43732</c:v>
                </c:pt>
                <c:pt idx="934">
                  <c:v>43733</c:v>
                </c:pt>
                <c:pt idx="935">
                  <c:v>43734</c:v>
                </c:pt>
                <c:pt idx="936">
                  <c:v>43735</c:v>
                </c:pt>
                <c:pt idx="937">
                  <c:v>43738</c:v>
                </c:pt>
                <c:pt idx="938">
                  <c:v>43739</c:v>
                </c:pt>
                <c:pt idx="939">
                  <c:v>43740</c:v>
                </c:pt>
                <c:pt idx="940">
                  <c:v>43741</c:v>
                </c:pt>
                <c:pt idx="941">
                  <c:v>43742</c:v>
                </c:pt>
                <c:pt idx="942">
                  <c:v>43745</c:v>
                </c:pt>
                <c:pt idx="943">
                  <c:v>43746</c:v>
                </c:pt>
                <c:pt idx="944">
                  <c:v>43747</c:v>
                </c:pt>
                <c:pt idx="945">
                  <c:v>43748</c:v>
                </c:pt>
                <c:pt idx="946">
                  <c:v>43749</c:v>
                </c:pt>
                <c:pt idx="947">
                  <c:v>43752</c:v>
                </c:pt>
                <c:pt idx="948">
                  <c:v>43753</c:v>
                </c:pt>
                <c:pt idx="949">
                  <c:v>43754</c:v>
                </c:pt>
                <c:pt idx="950">
                  <c:v>43755</c:v>
                </c:pt>
                <c:pt idx="951">
                  <c:v>43756</c:v>
                </c:pt>
                <c:pt idx="952">
                  <c:v>43759</c:v>
                </c:pt>
                <c:pt idx="953">
                  <c:v>43760</c:v>
                </c:pt>
                <c:pt idx="954">
                  <c:v>43761</c:v>
                </c:pt>
                <c:pt idx="955">
                  <c:v>43762</c:v>
                </c:pt>
                <c:pt idx="956">
                  <c:v>43763</c:v>
                </c:pt>
                <c:pt idx="957">
                  <c:v>43766</c:v>
                </c:pt>
                <c:pt idx="958">
                  <c:v>43767</c:v>
                </c:pt>
                <c:pt idx="959">
                  <c:v>43768</c:v>
                </c:pt>
                <c:pt idx="960">
                  <c:v>43769</c:v>
                </c:pt>
                <c:pt idx="961">
                  <c:v>43770</c:v>
                </c:pt>
                <c:pt idx="962">
                  <c:v>43773</c:v>
                </c:pt>
                <c:pt idx="963">
                  <c:v>43774</c:v>
                </c:pt>
                <c:pt idx="964">
                  <c:v>43775</c:v>
                </c:pt>
                <c:pt idx="965">
                  <c:v>43776</c:v>
                </c:pt>
                <c:pt idx="966">
                  <c:v>43777</c:v>
                </c:pt>
                <c:pt idx="967">
                  <c:v>43780</c:v>
                </c:pt>
                <c:pt idx="968">
                  <c:v>43781</c:v>
                </c:pt>
                <c:pt idx="969">
                  <c:v>43782</c:v>
                </c:pt>
                <c:pt idx="970">
                  <c:v>43783</c:v>
                </c:pt>
                <c:pt idx="971">
                  <c:v>43784</c:v>
                </c:pt>
                <c:pt idx="972">
                  <c:v>43787</c:v>
                </c:pt>
                <c:pt idx="973">
                  <c:v>43788</c:v>
                </c:pt>
                <c:pt idx="974">
                  <c:v>43789</c:v>
                </c:pt>
                <c:pt idx="975">
                  <c:v>43790</c:v>
                </c:pt>
                <c:pt idx="976">
                  <c:v>43791</c:v>
                </c:pt>
                <c:pt idx="977">
                  <c:v>43794</c:v>
                </c:pt>
                <c:pt idx="978">
                  <c:v>43795</c:v>
                </c:pt>
                <c:pt idx="979">
                  <c:v>43796</c:v>
                </c:pt>
                <c:pt idx="980">
                  <c:v>43797</c:v>
                </c:pt>
                <c:pt idx="981">
                  <c:v>43798</c:v>
                </c:pt>
                <c:pt idx="982">
                  <c:v>43801</c:v>
                </c:pt>
                <c:pt idx="983">
                  <c:v>43802</c:v>
                </c:pt>
                <c:pt idx="984">
                  <c:v>43803</c:v>
                </c:pt>
                <c:pt idx="985">
                  <c:v>43804</c:v>
                </c:pt>
                <c:pt idx="986">
                  <c:v>43805</c:v>
                </c:pt>
                <c:pt idx="987">
                  <c:v>43808</c:v>
                </c:pt>
                <c:pt idx="988">
                  <c:v>43809</c:v>
                </c:pt>
                <c:pt idx="989">
                  <c:v>43810</c:v>
                </c:pt>
                <c:pt idx="990">
                  <c:v>43811</c:v>
                </c:pt>
                <c:pt idx="991">
                  <c:v>43812</c:v>
                </c:pt>
                <c:pt idx="992">
                  <c:v>43815</c:v>
                </c:pt>
                <c:pt idx="993">
                  <c:v>43816</c:v>
                </c:pt>
                <c:pt idx="994">
                  <c:v>43817</c:v>
                </c:pt>
                <c:pt idx="995">
                  <c:v>43818</c:v>
                </c:pt>
                <c:pt idx="996">
                  <c:v>43819</c:v>
                </c:pt>
                <c:pt idx="997">
                  <c:v>43822</c:v>
                </c:pt>
                <c:pt idx="998">
                  <c:v>43826</c:v>
                </c:pt>
                <c:pt idx="999">
                  <c:v>43829</c:v>
                </c:pt>
                <c:pt idx="1000">
                  <c:v>43832</c:v>
                </c:pt>
                <c:pt idx="1001">
                  <c:v>43833</c:v>
                </c:pt>
                <c:pt idx="1002">
                  <c:v>43836</c:v>
                </c:pt>
                <c:pt idx="1003">
                  <c:v>43837</c:v>
                </c:pt>
                <c:pt idx="1004">
                  <c:v>43838</c:v>
                </c:pt>
                <c:pt idx="1005">
                  <c:v>43839</c:v>
                </c:pt>
                <c:pt idx="1006">
                  <c:v>43840</c:v>
                </c:pt>
                <c:pt idx="1007">
                  <c:v>43843</c:v>
                </c:pt>
                <c:pt idx="1008">
                  <c:v>43844</c:v>
                </c:pt>
                <c:pt idx="1009">
                  <c:v>43845</c:v>
                </c:pt>
                <c:pt idx="1010">
                  <c:v>43846</c:v>
                </c:pt>
                <c:pt idx="1011">
                  <c:v>43847</c:v>
                </c:pt>
                <c:pt idx="1012">
                  <c:v>43850</c:v>
                </c:pt>
                <c:pt idx="1013">
                  <c:v>43851</c:v>
                </c:pt>
                <c:pt idx="1014">
                  <c:v>43852</c:v>
                </c:pt>
                <c:pt idx="1015">
                  <c:v>43853</c:v>
                </c:pt>
                <c:pt idx="1016">
                  <c:v>43854</c:v>
                </c:pt>
                <c:pt idx="1017">
                  <c:v>43857</c:v>
                </c:pt>
                <c:pt idx="1018">
                  <c:v>43858</c:v>
                </c:pt>
                <c:pt idx="1019">
                  <c:v>43859</c:v>
                </c:pt>
                <c:pt idx="1020">
                  <c:v>43860</c:v>
                </c:pt>
                <c:pt idx="1021">
                  <c:v>43861</c:v>
                </c:pt>
                <c:pt idx="1022">
                  <c:v>43864</c:v>
                </c:pt>
                <c:pt idx="1023">
                  <c:v>43865</c:v>
                </c:pt>
                <c:pt idx="1024">
                  <c:v>43866</c:v>
                </c:pt>
                <c:pt idx="1025">
                  <c:v>43867</c:v>
                </c:pt>
                <c:pt idx="1026">
                  <c:v>43868</c:v>
                </c:pt>
                <c:pt idx="1027">
                  <c:v>43871</c:v>
                </c:pt>
                <c:pt idx="1028">
                  <c:v>43872</c:v>
                </c:pt>
                <c:pt idx="1029">
                  <c:v>43873</c:v>
                </c:pt>
                <c:pt idx="1030">
                  <c:v>43874</c:v>
                </c:pt>
                <c:pt idx="1031">
                  <c:v>43875</c:v>
                </c:pt>
                <c:pt idx="1032">
                  <c:v>43878</c:v>
                </c:pt>
                <c:pt idx="1033">
                  <c:v>43879</c:v>
                </c:pt>
                <c:pt idx="1034">
                  <c:v>43880</c:v>
                </c:pt>
                <c:pt idx="1035">
                  <c:v>43881</c:v>
                </c:pt>
                <c:pt idx="1036">
                  <c:v>43882</c:v>
                </c:pt>
                <c:pt idx="1037">
                  <c:v>43885</c:v>
                </c:pt>
                <c:pt idx="1038">
                  <c:v>43886</c:v>
                </c:pt>
                <c:pt idx="1039">
                  <c:v>43887</c:v>
                </c:pt>
                <c:pt idx="1040">
                  <c:v>43888</c:v>
                </c:pt>
                <c:pt idx="1041">
                  <c:v>43889</c:v>
                </c:pt>
                <c:pt idx="1042">
                  <c:v>43892</c:v>
                </c:pt>
                <c:pt idx="1043">
                  <c:v>43893</c:v>
                </c:pt>
                <c:pt idx="1044">
                  <c:v>43894</c:v>
                </c:pt>
                <c:pt idx="1045">
                  <c:v>43895</c:v>
                </c:pt>
                <c:pt idx="1046">
                  <c:v>43896</c:v>
                </c:pt>
                <c:pt idx="1047">
                  <c:v>43899</c:v>
                </c:pt>
                <c:pt idx="1048">
                  <c:v>43900</c:v>
                </c:pt>
                <c:pt idx="1049">
                  <c:v>43901</c:v>
                </c:pt>
                <c:pt idx="1050">
                  <c:v>43902</c:v>
                </c:pt>
                <c:pt idx="1051">
                  <c:v>43903</c:v>
                </c:pt>
                <c:pt idx="1052">
                  <c:v>43906</c:v>
                </c:pt>
                <c:pt idx="1053">
                  <c:v>43907</c:v>
                </c:pt>
                <c:pt idx="1054">
                  <c:v>43908</c:v>
                </c:pt>
                <c:pt idx="1055">
                  <c:v>43909</c:v>
                </c:pt>
                <c:pt idx="1056">
                  <c:v>43910</c:v>
                </c:pt>
                <c:pt idx="1057">
                  <c:v>43913</c:v>
                </c:pt>
                <c:pt idx="1058">
                  <c:v>43914</c:v>
                </c:pt>
                <c:pt idx="1059">
                  <c:v>43915</c:v>
                </c:pt>
                <c:pt idx="1060">
                  <c:v>43916</c:v>
                </c:pt>
                <c:pt idx="1061">
                  <c:v>43917</c:v>
                </c:pt>
                <c:pt idx="1062">
                  <c:v>43920</c:v>
                </c:pt>
                <c:pt idx="1063">
                  <c:v>43921</c:v>
                </c:pt>
                <c:pt idx="1064">
                  <c:v>43922</c:v>
                </c:pt>
                <c:pt idx="1065">
                  <c:v>43923</c:v>
                </c:pt>
                <c:pt idx="1066">
                  <c:v>43924</c:v>
                </c:pt>
                <c:pt idx="1067">
                  <c:v>43927</c:v>
                </c:pt>
                <c:pt idx="1068">
                  <c:v>43928</c:v>
                </c:pt>
                <c:pt idx="1069">
                  <c:v>43929</c:v>
                </c:pt>
                <c:pt idx="1070">
                  <c:v>43935</c:v>
                </c:pt>
                <c:pt idx="1071">
                  <c:v>43936</c:v>
                </c:pt>
                <c:pt idx="1072">
                  <c:v>43937</c:v>
                </c:pt>
                <c:pt idx="1073">
                  <c:v>43938</c:v>
                </c:pt>
                <c:pt idx="1074">
                  <c:v>43941</c:v>
                </c:pt>
                <c:pt idx="1075">
                  <c:v>43942</c:v>
                </c:pt>
                <c:pt idx="1076">
                  <c:v>43943</c:v>
                </c:pt>
                <c:pt idx="1077">
                  <c:v>43944</c:v>
                </c:pt>
                <c:pt idx="1078">
                  <c:v>43945</c:v>
                </c:pt>
                <c:pt idx="1079">
                  <c:v>43948</c:v>
                </c:pt>
                <c:pt idx="1080">
                  <c:v>43949</c:v>
                </c:pt>
                <c:pt idx="1081">
                  <c:v>43950</c:v>
                </c:pt>
                <c:pt idx="1082">
                  <c:v>43951</c:v>
                </c:pt>
                <c:pt idx="1083">
                  <c:v>43952</c:v>
                </c:pt>
                <c:pt idx="1084">
                  <c:v>43955</c:v>
                </c:pt>
                <c:pt idx="1085">
                  <c:v>43956</c:v>
                </c:pt>
                <c:pt idx="1086">
                  <c:v>43957</c:v>
                </c:pt>
                <c:pt idx="1087">
                  <c:v>43958</c:v>
                </c:pt>
                <c:pt idx="1088">
                  <c:v>43962</c:v>
                </c:pt>
                <c:pt idx="1089">
                  <c:v>43963</c:v>
                </c:pt>
                <c:pt idx="1090">
                  <c:v>43964</c:v>
                </c:pt>
                <c:pt idx="1091">
                  <c:v>43965</c:v>
                </c:pt>
                <c:pt idx="1092">
                  <c:v>43966</c:v>
                </c:pt>
                <c:pt idx="1093">
                  <c:v>43969</c:v>
                </c:pt>
                <c:pt idx="1094">
                  <c:v>43970</c:v>
                </c:pt>
                <c:pt idx="1095">
                  <c:v>43971</c:v>
                </c:pt>
                <c:pt idx="1096">
                  <c:v>43976</c:v>
                </c:pt>
                <c:pt idx="1097">
                  <c:v>43977</c:v>
                </c:pt>
                <c:pt idx="1098">
                  <c:v>43978</c:v>
                </c:pt>
                <c:pt idx="1099">
                  <c:v>43979</c:v>
                </c:pt>
                <c:pt idx="1100">
                  <c:v>43980</c:v>
                </c:pt>
                <c:pt idx="1101">
                  <c:v>43984</c:v>
                </c:pt>
                <c:pt idx="1102">
                  <c:v>43985</c:v>
                </c:pt>
                <c:pt idx="1103">
                  <c:v>43986</c:v>
                </c:pt>
                <c:pt idx="1104">
                  <c:v>43990</c:v>
                </c:pt>
                <c:pt idx="1105">
                  <c:v>43991</c:v>
                </c:pt>
                <c:pt idx="1106">
                  <c:v>43992</c:v>
                </c:pt>
                <c:pt idx="1107">
                  <c:v>43993</c:v>
                </c:pt>
                <c:pt idx="1108">
                  <c:v>43994</c:v>
                </c:pt>
                <c:pt idx="1109">
                  <c:v>43997</c:v>
                </c:pt>
                <c:pt idx="1110">
                  <c:v>43998</c:v>
                </c:pt>
                <c:pt idx="1111">
                  <c:v>43999</c:v>
                </c:pt>
                <c:pt idx="1112">
                  <c:v>44000</c:v>
                </c:pt>
                <c:pt idx="1113">
                  <c:v>44001</c:v>
                </c:pt>
                <c:pt idx="1114">
                  <c:v>44004</c:v>
                </c:pt>
                <c:pt idx="1115">
                  <c:v>44005</c:v>
                </c:pt>
                <c:pt idx="1116">
                  <c:v>44006</c:v>
                </c:pt>
                <c:pt idx="1117">
                  <c:v>44007</c:v>
                </c:pt>
                <c:pt idx="1118">
                  <c:v>44008</c:v>
                </c:pt>
                <c:pt idx="1119">
                  <c:v>44011</c:v>
                </c:pt>
                <c:pt idx="1120">
                  <c:v>44012</c:v>
                </c:pt>
                <c:pt idx="1121">
                  <c:v>44013</c:v>
                </c:pt>
                <c:pt idx="1122">
                  <c:v>44014</c:v>
                </c:pt>
                <c:pt idx="1123">
                  <c:v>44015</c:v>
                </c:pt>
                <c:pt idx="1124">
                  <c:v>44018</c:v>
                </c:pt>
                <c:pt idx="1125">
                  <c:v>44019</c:v>
                </c:pt>
                <c:pt idx="1126">
                  <c:v>44020</c:v>
                </c:pt>
                <c:pt idx="1127">
                  <c:v>44021</c:v>
                </c:pt>
                <c:pt idx="1128">
                  <c:v>44022</c:v>
                </c:pt>
                <c:pt idx="1129">
                  <c:v>44025</c:v>
                </c:pt>
                <c:pt idx="1130">
                  <c:v>44026</c:v>
                </c:pt>
                <c:pt idx="1131">
                  <c:v>44027</c:v>
                </c:pt>
                <c:pt idx="1132">
                  <c:v>44028</c:v>
                </c:pt>
                <c:pt idx="1133">
                  <c:v>44029</c:v>
                </c:pt>
                <c:pt idx="1134">
                  <c:v>44032</c:v>
                </c:pt>
                <c:pt idx="1135">
                  <c:v>44033</c:v>
                </c:pt>
                <c:pt idx="1136">
                  <c:v>44034</c:v>
                </c:pt>
                <c:pt idx="1137">
                  <c:v>44035</c:v>
                </c:pt>
                <c:pt idx="1138">
                  <c:v>44036</c:v>
                </c:pt>
                <c:pt idx="1139">
                  <c:v>44039</c:v>
                </c:pt>
                <c:pt idx="1140">
                  <c:v>44040</c:v>
                </c:pt>
                <c:pt idx="1141">
                  <c:v>44041</c:v>
                </c:pt>
                <c:pt idx="1142">
                  <c:v>44042</c:v>
                </c:pt>
                <c:pt idx="1143">
                  <c:v>44043</c:v>
                </c:pt>
                <c:pt idx="1144">
                  <c:v>44046</c:v>
                </c:pt>
                <c:pt idx="1145">
                  <c:v>44047</c:v>
                </c:pt>
                <c:pt idx="1146">
                  <c:v>44048</c:v>
                </c:pt>
                <c:pt idx="1147">
                  <c:v>44049</c:v>
                </c:pt>
                <c:pt idx="1148">
                  <c:v>44050</c:v>
                </c:pt>
                <c:pt idx="1149">
                  <c:v>44053</c:v>
                </c:pt>
                <c:pt idx="1150">
                  <c:v>44054</c:v>
                </c:pt>
                <c:pt idx="1151">
                  <c:v>44055</c:v>
                </c:pt>
                <c:pt idx="1152">
                  <c:v>44056</c:v>
                </c:pt>
                <c:pt idx="1153">
                  <c:v>44057</c:v>
                </c:pt>
                <c:pt idx="1154">
                  <c:v>44060</c:v>
                </c:pt>
                <c:pt idx="1155">
                  <c:v>44061</c:v>
                </c:pt>
                <c:pt idx="1156">
                  <c:v>44062</c:v>
                </c:pt>
                <c:pt idx="1157">
                  <c:v>44063</c:v>
                </c:pt>
                <c:pt idx="1158">
                  <c:v>44064</c:v>
                </c:pt>
                <c:pt idx="1159">
                  <c:v>44067</c:v>
                </c:pt>
                <c:pt idx="1160">
                  <c:v>44068</c:v>
                </c:pt>
                <c:pt idx="1161">
                  <c:v>44069</c:v>
                </c:pt>
                <c:pt idx="1162">
                  <c:v>44070</c:v>
                </c:pt>
                <c:pt idx="1163">
                  <c:v>44071</c:v>
                </c:pt>
                <c:pt idx="1164">
                  <c:v>44074</c:v>
                </c:pt>
                <c:pt idx="1165">
                  <c:v>44075</c:v>
                </c:pt>
                <c:pt idx="1166">
                  <c:v>44076</c:v>
                </c:pt>
                <c:pt idx="1167">
                  <c:v>44077</c:v>
                </c:pt>
                <c:pt idx="1168">
                  <c:v>44078</c:v>
                </c:pt>
                <c:pt idx="1169">
                  <c:v>44081</c:v>
                </c:pt>
                <c:pt idx="1170">
                  <c:v>44082</c:v>
                </c:pt>
                <c:pt idx="1171">
                  <c:v>44083</c:v>
                </c:pt>
                <c:pt idx="1172">
                  <c:v>44084</c:v>
                </c:pt>
                <c:pt idx="1173">
                  <c:v>44085</c:v>
                </c:pt>
                <c:pt idx="1174">
                  <c:v>44088</c:v>
                </c:pt>
                <c:pt idx="1175">
                  <c:v>44089</c:v>
                </c:pt>
                <c:pt idx="1176">
                  <c:v>44090</c:v>
                </c:pt>
                <c:pt idx="1177">
                  <c:v>44091</c:v>
                </c:pt>
                <c:pt idx="1178">
                  <c:v>44092</c:v>
                </c:pt>
                <c:pt idx="1179">
                  <c:v>44095</c:v>
                </c:pt>
                <c:pt idx="1180">
                  <c:v>44096</c:v>
                </c:pt>
                <c:pt idx="1181">
                  <c:v>44097</c:v>
                </c:pt>
                <c:pt idx="1182">
                  <c:v>44098</c:v>
                </c:pt>
                <c:pt idx="1183">
                  <c:v>44099</c:v>
                </c:pt>
                <c:pt idx="1184">
                  <c:v>44102</c:v>
                </c:pt>
                <c:pt idx="1185">
                  <c:v>44103</c:v>
                </c:pt>
                <c:pt idx="1186">
                  <c:v>44104</c:v>
                </c:pt>
                <c:pt idx="1187">
                  <c:v>44105</c:v>
                </c:pt>
                <c:pt idx="1188">
                  <c:v>44106</c:v>
                </c:pt>
                <c:pt idx="1189">
                  <c:v>44109</c:v>
                </c:pt>
                <c:pt idx="1190">
                  <c:v>44110</c:v>
                </c:pt>
                <c:pt idx="1191">
                  <c:v>44111</c:v>
                </c:pt>
                <c:pt idx="1192">
                  <c:v>44112</c:v>
                </c:pt>
                <c:pt idx="1193">
                  <c:v>44113</c:v>
                </c:pt>
                <c:pt idx="1194">
                  <c:v>44116</c:v>
                </c:pt>
                <c:pt idx="1195">
                  <c:v>44117</c:v>
                </c:pt>
                <c:pt idx="1196">
                  <c:v>44118</c:v>
                </c:pt>
                <c:pt idx="1197">
                  <c:v>44119</c:v>
                </c:pt>
                <c:pt idx="1198">
                  <c:v>44120</c:v>
                </c:pt>
                <c:pt idx="1199">
                  <c:v>44123</c:v>
                </c:pt>
                <c:pt idx="1200">
                  <c:v>44124</c:v>
                </c:pt>
                <c:pt idx="1201">
                  <c:v>44125</c:v>
                </c:pt>
                <c:pt idx="1202">
                  <c:v>44126</c:v>
                </c:pt>
                <c:pt idx="1203">
                  <c:v>44127</c:v>
                </c:pt>
                <c:pt idx="1204">
                  <c:v>44130</c:v>
                </c:pt>
                <c:pt idx="1205">
                  <c:v>44131</c:v>
                </c:pt>
                <c:pt idx="1206">
                  <c:v>44132</c:v>
                </c:pt>
                <c:pt idx="1207">
                  <c:v>44133</c:v>
                </c:pt>
                <c:pt idx="1208">
                  <c:v>44134</c:v>
                </c:pt>
                <c:pt idx="1209">
                  <c:v>44137</c:v>
                </c:pt>
                <c:pt idx="1210">
                  <c:v>44138</c:v>
                </c:pt>
                <c:pt idx="1211">
                  <c:v>44139</c:v>
                </c:pt>
                <c:pt idx="1212">
                  <c:v>44140</c:v>
                </c:pt>
                <c:pt idx="1213">
                  <c:v>44141</c:v>
                </c:pt>
                <c:pt idx="1214">
                  <c:v>44144</c:v>
                </c:pt>
                <c:pt idx="1215">
                  <c:v>44145</c:v>
                </c:pt>
                <c:pt idx="1216">
                  <c:v>44146</c:v>
                </c:pt>
                <c:pt idx="1217">
                  <c:v>44147</c:v>
                </c:pt>
                <c:pt idx="1218">
                  <c:v>44148</c:v>
                </c:pt>
                <c:pt idx="1219">
                  <c:v>44151</c:v>
                </c:pt>
                <c:pt idx="1220">
                  <c:v>44152</c:v>
                </c:pt>
                <c:pt idx="1221">
                  <c:v>44153</c:v>
                </c:pt>
                <c:pt idx="1222">
                  <c:v>44154</c:v>
                </c:pt>
                <c:pt idx="1223">
                  <c:v>44155</c:v>
                </c:pt>
                <c:pt idx="1224">
                  <c:v>44158</c:v>
                </c:pt>
                <c:pt idx="1225">
                  <c:v>44159</c:v>
                </c:pt>
                <c:pt idx="1226">
                  <c:v>44160</c:v>
                </c:pt>
                <c:pt idx="1227">
                  <c:v>44161</c:v>
                </c:pt>
                <c:pt idx="1228">
                  <c:v>44162</c:v>
                </c:pt>
                <c:pt idx="1229">
                  <c:v>44165</c:v>
                </c:pt>
                <c:pt idx="1230">
                  <c:v>44166</c:v>
                </c:pt>
                <c:pt idx="1231">
                  <c:v>44167</c:v>
                </c:pt>
                <c:pt idx="1232">
                  <c:v>44168</c:v>
                </c:pt>
                <c:pt idx="1233">
                  <c:v>44169</c:v>
                </c:pt>
                <c:pt idx="1234">
                  <c:v>44172</c:v>
                </c:pt>
                <c:pt idx="1235">
                  <c:v>44173</c:v>
                </c:pt>
                <c:pt idx="1236">
                  <c:v>44174</c:v>
                </c:pt>
                <c:pt idx="1237">
                  <c:v>44175</c:v>
                </c:pt>
                <c:pt idx="1238">
                  <c:v>44176</c:v>
                </c:pt>
                <c:pt idx="1239">
                  <c:v>44179</c:v>
                </c:pt>
                <c:pt idx="1240">
                  <c:v>44180</c:v>
                </c:pt>
                <c:pt idx="1241">
                  <c:v>44181</c:v>
                </c:pt>
                <c:pt idx="1242">
                  <c:v>44182</c:v>
                </c:pt>
                <c:pt idx="1243">
                  <c:v>44183</c:v>
                </c:pt>
                <c:pt idx="1244">
                  <c:v>44186</c:v>
                </c:pt>
                <c:pt idx="1245">
                  <c:v>44187</c:v>
                </c:pt>
                <c:pt idx="1246">
                  <c:v>44188</c:v>
                </c:pt>
                <c:pt idx="1247">
                  <c:v>44193</c:v>
                </c:pt>
                <c:pt idx="1248">
                  <c:v>44194</c:v>
                </c:pt>
                <c:pt idx="1249">
                  <c:v>44195</c:v>
                </c:pt>
                <c:pt idx="1250">
                  <c:v>44200</c:v>
                </c:pt>
                <c:pt idx="1251">
                  <c:v>44201</c:v>
                </c:pt>
                <c:pt idx="1252">
                  <c:v>44202</c:v>
                </c:pt>
                <c:pt idx="1253">
                  <c:v>44203</c:v>
                </c:pt>
                <c:pt idx="1254">
                  <c:v>44204</c:v>
                </c:pt>
                <c:pt idx="1255">
                  <c:v>44207</c:v>
                </c:pt>
                <c:pt idx="1256">
                  <c:v>44208</c:v>
                </c:pt>
                <c:pt idx="1257">
                  <c:v>44209</c:v>
                </c:pt>
                <c:pt idx="1258">
                  <c:v>44210</c:v>
                </c:pt>
                <c:pt idx="1259">
                  <c:v>44211</c:v>
                </c:pt>
                <c:pt idx="1260">
                  <c:v>44214</c:v>
                </c:pt>
                <c:pt idx="1261">
                  <c:v>44215</c:v>
                </c:pt>
                <c:pt idx="1262">
                  <c:v>44216</c:v>
                </c:pt>
                <c:pt idx="1263">
                  <c:v>44217</c:v>
                </c:pt>
                <c:pt idx="1264">
                  <c:v>44218</c:v>
                </c:pt>
                <c:pt idx="1265">
                  <c:v>44221</c:v>
                </c:pt>
                <c:pt idx="1266">
                  <c:v>44222</c:v>
                </c:pt>
                <c:pt idx="1267">
                  <c:v>44223</c:v>
                </c:pt>
                <c:pt idx="1268">
                  <c:v>44224</c:v>
                </c:pt>
                <c:pt idx="1269">
                  <c:v>44225</c:v>
                </c:pt>
                <c:pt idx="1270">
                  <c:v>44228</c:v>
                </c:pt>
                <c:pt idx="1271">
                  <c:v>44229</c:v>
                </c:pt>
                <c:pt idx="1272">
                  <c:v>44230</c:v>
                </c:pt>
                <c:pt idx="1273">
                  <c:v>44231</c:v>
                </c:pt>
                <c:pt idx="1274">
                  <c:v>44232</c:v>
                </c:pt>
                <c:pt idx="1275">
                  <c:v>44235</c:v>
                </c:pt>
                <c:pt idx="1276">
                  <c:v>44236</c:v>
                </c:pt>
                <c:pt idx="1277">
                  <c:v>44237</c:v>
                </c:pt>
                <c:pt idx="1278">
                  <c:v>44238</c:v>
                </c:pt>
                <c:pt idx="1279">
                  <c:v>44239</c:v>
                </c:pt>
                <c:pt idx="1280">
                  <c:v>44242</c:v>
                </c:pt>
                <c:pt idx="1281">
                  <c:v>44243</c:v>
                </c:pt>
                <c:pt idx="1282">
                  <c:v>44244</c:v>
                </c:pt>
                <c:pt idx="1283">
                  <c:v>44245</c:v>
                </c:pt>
                <c:pt idx="1284">
                  <c:v>44246</c:v>
                </c:pt>
                <c:pt idx="1285">
                  <c:v>44249</c:v>
                </c:pt>
                <c:pt idx="1286">
                  <c:v>44250</c:v>
                </c:pt>
                <c:pt idx="1287">
                  <c:v>44251</c:v>
                </c:pt>
                <c:pt idx="1288">
                  <c:v>44252</c:v>
                </c:pt>
                <c:pt idx="1289">
                  <c:v>44253</c:v>
                </c:pt>
                <c:pt idx="1290">
                  <c:v>44256</c:v>
                </c:pt>
                <c:pt idx="1291">
                  <c:v>44257</c:v>
                </c:pt>
                <c:pt idx="1292">
                  <c:v>44258</c:v>
                </c:pt>
                <c:pt idx="1293">
                  <c:v>44259</c:v>
                </c:pt>
                <c:pt idx="1294">
                  <c:v>44260</c:v>
                </c:pt>
                <c:pt idx="1295">
                  <c:v>44263</c:v>
                </c:pt>
                <c:pt idx="1296">
                  <c:v>44264</c:v>
                </c:pt>
                <c:pt idx="1297">
                  <c:v>44265</c:v>
                </c:pt>
                <c:pt idx="1298">
                  <c:v>44266</c:v>
                </c:pt>
                <c:pt idx="1299">
                  <c:v>44267</c:v>
                </c:pt>
                <c:pt idx="1300">
                  <c:v>44270</c:v>
                </c:pt>
                <c:pt idx="1301">
                  <c:v>44271</c:v>
                </c:pt>
                <c:pt idx="1302">
                  <c:v>44272</c:v>
                </c:pt>
                <c:pt idx="1303">
                  <c:v>44273</c:v>
                </c:pt>
                <c:pt idx="1304">
                  <c:v>44274</c:v>
                </c:pt>
                <c:pt idx="1305">
                  <c:v>44277</c:v>
                </c:pt>
                <c:pt idx="1306">
                  <c:v>44278</c:v>
                </c:pt>
                <c:pt idx="1307">
                  <c:v>44279</c:v>
                </c:pt>
                <c:pt idx="1308">
                  <c:v>44280</c:v>
                </c:pt>
                <c:pt idx="1309">
                  <c:v>44281</c:v>
                </c:pt>
                <c:pt idx="1310">
                  <c:v>44284</c:v>
                </c:pt>
                <c:pt idx="1311">
                  <c:v>44285</c:v>
                </c:pt>
                <c:pt idx="1312">
                  <c:v>44286</c:v>
                </c:pt>
                <c:pt idx="1313">
                  <c:v>44292</c:v>
                </c:pt>
                <c:pt idx="1314">
                  <c:v>44293</c:v>
                </c:pt>
                <c:pt idx="1315">
                  <c:v>44294</c:v>
                </c:pt>
                <c:pt idx="1316">
                  <c:v>44295</c:v>
                </c:pt>
                <c:pt idx="1317">
                  <c:v>44298</c:v>
                </c:pt>
                <c:pt idx="1318">
                  <c:v>44299</c:v>
                </c:pt>
                <c:pt idx="1319">
                  <c:v>44300</c:v>
                </c:pt>
                <c:pt idx="1320">
                  <c:v>44301</c:v>
                </c:pt>
                <c:pt idx="1321">
                  <c:v>44302</c:v>
                </c:pt>
                <c:pt idx="1322">
                  <c:v>44305</c:v>
                </c:pt>
                <c:pt idx="1323">
                  <c:v>44306</c:v>
                </c:pt>
                <c:pt idx="1324">
                  <c:v>44307</c:v>
                </c:pt>
                <c:pt idx="1325">
                  <c:v>44308</c:v>
                </c:pt>
                <c:pt idx="1326">
                  <c:v>44309</c:v>
                </c:pt>
                <c:pt idx="1327">
                  <c:v>44312</c:v>
                </c:pt>
                <c:pt idx="1328">
                  <c:v>44313</c:v>
                </c:pt>
                <c:pt idx="1329">
                  <c:v>44314</c:v>
                </c:pt>
                <c:pt idx="1330">
                  <c:v>44315</c:v>
                </c:pt>
                <c:pt idx="1331">
                  <c:v>44319</c:v>
                </c:pt>
                <c:pt idx="1332">
                  <c:v>44320</c:v>
                </c:pt>
                <c:pt idx="1333">
                  <c:v>44321</c:v>
                </c:pt>
                <c:pt idx="1334">
                  <c:v>44322</c:v>
                </c:pt>
                <c:pt idx="1335">
                  <c:v>44323</c:v>
                </c:pt>
                <c:pt idx="1336">
                  <c:v>44326</c:v>
                </c:pt>
                <c:pt idx="1337">
                  <c:v>44327</c:v>
                </c:pt>
                <c:pt idx="1338">
                  <c:v>44328</c:v>
                </c:pt>
                <c:pt idx="1339">
                  <c:v>44333</c:v>
                </c:pt>
                <c:pt idx="1340">
                  <c:v>44334</c:v>
                </c:pt>
                <c:pt idx="1341">
                  <c:v>44335</c:v>
                </c:pt>
                <c:pt idx="1342">
                  <c:v>44336</c:v>
                </c:pt>
                <c:pt idx="1343">
                  <c:v>44337</c:v>
                </c:pt>
                <c:pt idx="1344">
                  <c:v>44341</c:v>
                </c:pt>
                <c:pt idx="1345">
                  <c:v>44342</c:v>
                </c:pt>
                <c:pt idx="1346">
                  <c:v>44343</c:v>
                </c:pt>
                <c:pt idx="1347">
                  <c:v>44344</c:v>
                </c:pt>
                <c:pt idx="1348">
                  <c:v>44347</c:v>
                </c:pt>
                <c:pt idx="1349">
                  <c:v>44348</c:v>
                </c:pt>
                <c:pt idx="1350">
                  <c:v>44349</c:v>
                </c:pt>
                <c:pt idx="1351">
                  <c:v>44350</c:v>
                </c:pt>
                <c:pt idx="1352">
                  <c:v>44351</c:v>
                </c:pt>
                <c:pt idx="1353">
                  <c:v>44354</c:v>
                </c:pt>
                <c:pt idx="1354">
                  <c:v>44355</c:v>
                </c:pt>
                <c:pt idx="1355">
                  <c:v>44356</c:v>
                </c:pt>
                <c:pt idx="1356">
                  <c:v>44357</c:v>
                </c:pt>
                <c:pt idx="1357">
                  <c:v>44358</c:v>
                </c:pt>
                <c:pt idx="1358">
                  <c:v>44361</c:v>
                </c:pt>
                <c:pt idx="1359">
                  <c:v>44362</c:v>
                </c:pt>
                <c:pt idx="1360">
                  <c:v>44363</c:v>
                </c:pt>
                <c:pt idx="1361">
                  <c:v>44364</c:v>
                </c:pt>
                <c:pt idx="1362">
                  <c:v>44365</c:v>
                </c:pt>
                <c:pt idx="1363">
                  <c:v>44368</c:v>
                </c:pt>
                <c:pt idx="1364">
                  <c:v>44369</c:v>
                </c:pt>
                <c:pt idx="1365">
                  <c:v>44370</c:v>
                </c:pt>
                <c:pt idx="1366">
                  <c:v>44371</c:v>
                </c:pt>
                <c:pt idx="1367">
                  <c:v>44372</c:v>
                </c:pt>
                <c:pt idx="1368">
                  <c:v>44375</c:v>
                </c:pt>
                <c:pt idx="1369">
                  <c:v>44376</c:v>
                </c:pt>
                <c:pt idx="1370">
                  <c:v>44377</c:v>
                </c:pt>
                <c:pt idx="1371">
                  <c:v>44378</c:v>
                </c:pt>
                <c:pt idx="1372">
                  <c:v>44379</c:v>
                </c:pt>
                <c:pt idx="1373">
                  <c:v>44382</c:v>
                </c:pt>
                <c:pt idx="1374">
                  <c:v>44383</c:v>
                </c:pt>
                <c:pt idx="1375">
                  <c:v>44384</c:v>
                </c:pt>
                <c:pt idx="1376">
                  <c:v>44385</c:v>
                </c:pt>
                <c:pt idx="1377">
                  <c:v>44386</c:v>
                </c:pt>
                <c:pt idx="1378">
                  <c:v>44389</c:v>
                </c:pt>
                <c:pt idx="1379">
                  <c:v>44390</c:v>
                </c:pt>
                <c:pt idx="1380">
                  <c:v>44391</c:v>
                </c:pt>
                <c:pt idx="1381">
                  <c:v>44392</c:v>
                </c:pt>
                <c:pt idx="1382">
                  <c:v>44393</c:v>
                </c:pt>
                <c:pt idx="1383">
                  <c:v>44396</c:v>
                </c:pt>
                <c:pt idx="1384">
                  <c:v>44397</c:v>
                </c:pt>
                <c:pt idx="1385">
                  <c:v>44398</c:v>
                </c:pt>
                <c:pt idx="1386">
                  <c:v>44399</c:v>
                </c:pt>
                <c:pt idx="1387">
                  <c:v>44400</c:v>
                </c:pt>
                <c:pt idx="1388">
                  <c:v>44403</c:v>
                </c:pt>
                <c:pt idx="1389">
                  <c:v>44404</c:v>
                </c:pt>
                <c:pt idx="1390">
                  <c:v>44405</c:v>
                </c:pt>
                <c:pt idx="1391">
                  <c:v>44406</c:v>
                </c:pt>
                <c:pt idx="1392">
                  <c:v>44407</c:v>
                </c:pt>
                <c:pt idx="1393">
                  <c:v>44410</c:v>
                </c:pt>
                <c:pt idx="1394">
                  <c:v>44411</c:v>
                </c:pt>
                <c:pt idx="1395">
                  <c:v>44412</c:v>
                </c:pt>
                <c:pt idx="1396">
                  <c:v>44413</c:v>
                </c:pt>
                <c:pt idx="1397">
                  <c:v>44414</c:v>
                </c:pt>
                <c:pt idx="1398">
                  <c:v>44417</c:v>
                </c:pt>
                <c:pt idx="1399">
                  <c:v>44418</c:v>
                </c:pt>
                <c:pt idx="1400">
                  <c:v>44419</c:v>
                </c:pt>
                <c:pt idx="1401">
                  <c:v>44420</c:v>
                </c:pt>
                <c:pt idx="1402">
                  <c:v>44421</c:v>
                </c:pt>
                <c:pt idx="1403">
                  <c:v>44424</c:v>
                </c:pt>
                <c:pt idx="1404">
                  <c:v>44425</c:v>
                </c:pt>
                <c:pt idx="1405">
                  <c:v>44426</c:v>
                </c:pt>
                <c:pt idx="1406">
                  <c:v>44427</c:v>
                </c:pt>
                <c:pt idx="1407">
                  <c:v>44428</c:v>
                </c:pt>
                <c:pt idx="1408">
                  <c:v>44431</c:v>
                </c:pt>
                <c:pt idx="1409">
                  <c:v>44432</c:v>
                </c:pt>
                <c:pt idx="1410">
                  <c:v>44433</c:v>
                </c:pt>
                <c:pt idx="1411">
                  <c:v>44434</c:v>
                </c:pt>
                <c:pt idx="1412">
                  <c:v>44435</c:v>
                </c:pt>
                <c:pt idx="1413">
                  <c:v>44438</c:v>
                </c:pt>
                <c:pt idx="1414">
                  <c:v>44439</c:v>
                </c:pt>
                <c:pt idx="1415">
                  <c:v>44440</c:v>
                </c:pt>
                <c:pt idx="1416">
                  <c:v>44441</c:v>
                </c:pt>
                <c:pt idx="1417">
                  <c:v>44442</c:v>
                </c:pt>
                <c:pt idx="1418">
                  <c:v>44445</c:v>
                </c:pt>
                <c:pt idx="1419">
                  <c:v>44446</c:v>
                </c:pt>
                <c:pt idx="1420">
                  <c:v>44447</c:v>
                </c:pt>
                <c:pt idx="1421">
                  <c:v>44448</c:v>
                </c:pt>
                <c:pt idx="1422">
                  <c:v>44449</c:v>
                </c:pt>
                <c:pt idx="1423">
                  <c:v>44452</c:v>
                </c:pt>
                <c:pt idx="1424">
                  <c:v>44453</c:v>
                </c:pt>
                <c:pt idx="1425">
                  <c:v>44454</c:v>
                </c:pt>
                <c:pt idx="1426">
                  <c:v>44455</c:v>
                </c:pt>
                <c:pt idx="1427">
                  <c:v>44456</c:v>
                </c:pt>
                <c:pt idx="1428">
                  <c:v>44459</c:v>
                </c:pt>
                <c:pt idx="1429">
                  <c:v>44460</c:v>
                </c:pt>
                <c:pt idx="1430">
                  <c:v>44461</c:v>
                </c:pt>
                <c:pt idx="1431">
                  <c:v>44462</c:v>
                </c:pt>
                <c:pt idx="1432">
                  <c:v>44463</c:v>
                </c:pt>
                <c:pt idx="1433">
                  <c:v>44466</c:v>
                </c:pt>
                <c:pt idx="1434">
                  <c:v>44467</c:v>
                </c:pt>
                <c:pt idx="1435">
                  <c:v>44468</c:v>
                </c:pt>
                <c:pt idx="1436">
                  <c:v>44469</c:v>
                </c:pt>
                <c:pt idx="1437">
                  <c:v>44470</c:v>
                </c:pt>
                <c:pt idx="1438">
                  <c:v>44473</c:v>
                </c:pt>
                <c:pt idx="1439">
                  <c:v>44474</c:v>
                </c:pt>
                <c:pt idx="1440">
                  <c:v>44475</c:v>
                </c:pt>
                <c:pt idx="1441">
                  <c:v>44476</c:v>
                </c:pt>
                <c:pt idx="1442">
                  <c:v>44477</c:v>
                </c:pt>
                <c:pt idx="1443">
                  <c:v>44480</c:v>
                </c:pt>
                <c:pt idx="1444">
                  <c:v>44481</c:v>
                </c:pt>
                <c:pt idx="1445">
                  <c:v>44482</c:v>
                </c:pt>
                <c:pt idx="1446">
                  <c:v>44483</c:v>
                </c:pt>
                <c:pt idx="1447">
                  <c:v>44484</c:v>
                </c:pt>
                <c:pt idx="1448">
                  <c:v>44487</c:v>
                </c:pt>
                <c:pt idx="1449">
                  <c:v>44488</c:v>
                </c:pt>
                <c:pt idx="1450">
                  <c:v>44489</c:v>
                </c:pt>
                <c:pt idx="1451">
                  <c:v>44490</c:v>
                </c:pt>
                <c:pt idx="1452">
                  <c:v>44491</c:v>
                </c:pt>
                <c:pt idx="1453">
                  <c:v>44494</c:v>
                </c:pt>
                <c:pt idx="1454">
                  <c:v>44495</c:v>
                </c:pt>
                <c:pt idx="1455">
                  <c:v>44496</c:v>
                </c:pt>
                <c:pt idx="1456">
                  <c:v>44497</c:v>
                </c:pt>
                <c:pt idx="1457">
                  <c:v>44498</c:v>
                </c:pt>
                <c:pt idx="1458">
                  <c:v>44501</c:v>
                </c:pt>
                <c:pt idx="1459">
                  <c:v>44502</c:v>
                </c:pt>
                <c:pt idx="1460">
                  <c:v>44503</c:v>
                </c:pt>
                <c:pt idx="1461">
                  <c:v>44504</c:v>
                </c:pt>
                <c:pt idx="1462">
                  <c:v>44505</c:v>
                </c:pt>
                <c:pt idx="1463">
                  <c:v>44508</c:v>
                </c:pt>
                <c:pt idx="1464">
                  <c:v>44509</c:v>
                </c:pt>
                <c:pt idx="1465">
                  <c:v>44510</c:v>
                </c:pt>
                <c:pt idx="1466">
                  <c:v>44511</c:v>
                </c:pt>
                <c:pt idx="1467">
                  <c:v>44512</c:v>
                </c:pt>
                <c:pt idx="1468">
                  <c:v>44515</c:v>
                </c:pt>
                <c:pt idx="1469">
                  <c:v>44516</c:v>
                </c:pt>
                <c:pt idx="1470">
                  <c:v>44517</c:v>
                </c:pt>
                <c:pt idx="1471">
                  <c:v>44518</c:v>
                </c:pt>
                <c:pt idx="1472">
                  <c:v>44519</c:v>
                </c:pt>
                <c:pt idx="1473">
                  <c:v>44522</c:v>
                </c:pt>
                <c:pt idx="1474">
                  <c:v>44523</c:v>
                </c:pt>
                <c:pt idx="1475">
                  <c:v>44524</c:v>
                </c:pt>
                <c:pt idx="1476">
                  <c:v>44525</c:v>
                </c:pt>
                <c:pt idx="1477">
                  <c:v>44526</c:v>
                </c:pt>
                <c:pt idx="1478">
                  <c:v>44529</c:v>
                </c:pt>
                <c:pt idx="1479">
                  <c:v>44530</c:v>
                </c:pt>
                <c:pt idx="1480">
                  <c:v>44531</c:v>
                </c:pt>
                <c:pt idx="1481">
                  <c:v>44532</c:v>
                </c:pt>
                <c:pt idx="1482">
                  <c:v>44533</c:v>
                </c:pt>
                <c:pt idx="1483">
                  <c:v>44536</c:v>
                </c:pt>
                <c:pt idx="1484">
                  <c:v>44537</c:v>
                </c:pt>
                <c:pt idx="1485">
                  <c:v>44538</c:v>
                </c:pt>
                <c:pt idx="1486">
                  <c:v>44539</c:v>
                </c:pt>
                <c:pt idx="1487">
                  <c:v>44540</c:v>
                </c:pt>
                <c:pt idx="1488">
                  <c:v>44543</c:v>
                </c:pt>
                <c:pt idx="1489">
                  <c:v>44544</c:v>
                </c:pt>
                <c:pt idx="1490">
                  <c:v>44545</c:v>
                </c:pt>
                <c:pt idx="1491">
                  <c:v>44546</c:v>
                </c:pt>
                <c:pt idx="1492">
                  <c:v>44547</c:v>
                </c:pt>
                <c:pt idx="1493">
                  <c:v>44550</c:v>
                </c:pt>
                <c:pt idx="1494">
                  <c:v>44551</c:v>
                </c:pt>
                <c:pt idx="1495">
                  <c:v>44552</c:v>
                </c:pt>
                <c:pt idx="1496">
                  <c:v>44553</c:v>
                </c:pt>
                <c:pt idx="1497">
                  <c:v>44557</c:v>
                </c:pt>
                <c:pt idx="1498">
                  <c:v>44558</c:v>
                </c:pt>
                <c:pt idx="1499">
                  <c:v>44559</c:v>
                </c:pt>
                <c:pt idx="1500">
                  <c:v>44560</c:v>
                </c:pt>
                <c:pt idx="1501">
                  <c:v>44564</c:v>
                </c:pt>
                <c:pt idx="1502">
                  <c:v>44565</c:v>
                </c:pt>
                <c:pt idx="1503">
                  <c:v>44566</c:v>
                </c:pt>
                <c:pt idx="1504">
                  <c:v>44567</c:v>
                </c:pt>
                <c:pt idx="1505">
                  <c:v>44568</c:v>
                </c:pt>
                <c:pt idx="1506">
                  <c:v>44571</c:v>
                </c:pt>
                <c:pt idx="1507">
                  <c:v>44572</c:v>
                </c:pt>
                <c:pt idx="1508">
                  <c:v>44573</c:v>
                </c:pt>
                <c:pt idx="1509">
                  <c:v>44574</c:v>
                </c:pt>
                <c:pt idx="1510">
                  <c:v>44575</c:v>
                </c:pt>
                <c:pt idx="1511">
                  <c:v>44578</c:v>
                </c:pt>
                <c:pt idx="1512">
                  <c:v>44579</c:v>
                </c:pt>
                <c:pt idx="1513">
                  <c:v>44580</c:v>
                </c:pt>
                <c:pt idx="1514">
                  <c:v>44581</c:v>
                </c:pt>
                <c:pt idx="1515">
                  <c:v>44582</c:v>
                </c:pt>
                <c:pt idx="1516">
                  <c:v>44585</c:v>
                </c:pt>
                <c:pt idx="1517">
                  <c:v>44586</c:v>
                </c:pt>
                <c:pt idx="1518">
                  <c:v>44587</c:v>
                </c:pt>
                <c:pt idx="1519">
                  <c:v>44588</c:v>
                </c:pt>
                <c:pt idx="1520">
                  <c:v>44589</c:v>
                </c:pt>
                <c:pt idx="1521">
                  <c:v>44592</c:v>
                </c:pt>
                <c:pt idx="1522">
                  <c:v>44593</c:v>
                </c:pt>
                <c:pt idx="1523">
                  <c:v>44594</c:v>
                </c:pt>
                <c:pt idx="1524">
                  <c:v>44595</c:v>
                </c:pt>
                <c:pt idx="1525">
                  <c:v>44596</c:v>
                </c:pt>
                <c:pt idx="1526">
                  <c:v>44599</c:v>
                </c:pt>
                <c:pt idx="1527">
                  <c:v>44600</c:v>
                </c:pt>
                <c:pt idx="1528">
                  <c:v>44601</c:v>
                </c:pt>
                <c:pt idx="1529">
                  <c:v>44602</c:v>
                </c:pt>
                <c:pt idx="1530">
                  <c:v>44603</c:v>
                </c:pt>
                <c:pt idx="1531">
                  <c:v>44606</c:v>
                </c:pt>
                <c:pt idx="1532">
                  <c:v>44607</c:v>
                </c:pt>
                <c:pt idx="1533">
                  <c:v>44608</c:v>
                </c:pt>
                <c:pt idx="1534">
                  <c:v>44609</c:v>
                </c:pt>
                <c:pt idx="1535">
                  <c:v>44610</c:v>
                </c:pt>
                <c:pt idx="1536">
                  <c:v>44613</c:v>
                </c:pt>
                <c:pt idx="1537">
                  <c:v>44614</c:v>
                </c:pt>
                <c:pt idx="1538">
                  <c:v>44615</c:v>
                </c:pt>
                <c:pt idx="1539">
                  <c:v>44616</c:v>
                </c:pt>
                <c:pt idx="1540">
                  <c:v>44617</c:v>
                </c:pt>
                <c:pt idx="1541">
                  <c:v>44620</c:v>
                </c:pt>
                <c:pt idx="1542">
                  <c:v>44621</c:v>
                </c:pt>
                <c:pt idx="1543">
                  <c:v>44622</c:v>
                </c:pt>
                <c:pt idx="1544">
                  <c:v>44623</c:v>
                </c:pt>
                <c:pt idx="1545">
                  <c:v>44624</c:v>
                </c:pt>
                <c:pt idx="1546">
                  <c:v>44627</c:v>
                </c:pt>
                <c:pt idx="1547">
                  <c:v>44628</c:v>
                </c:pt>
                <c:pt idx="1548">
                  <c:v>44629</c:v>
                </c:pt>
                <c:pt idx="1549">
                  <c:v>44630</c:v>
                </c:pt>
                <c:pt idx="1550">
                  <c:v>44631</c:v>
                </c:pt>
                <c:pt idx="1551">
                  <c:v>44634</c:v>
                </c:pt>
                <c:pt idx="1552">
                  <c:v>44635</c:v>
                </c:pt>
                <c:pt idx="1553">
                  <c:v>44636</c:v>
                </c:pt>
                <c:pt idx="1554">
                  <c:v>44637</c:v>
                </c:pt>
                <c:pt idx="1555">
                  <c:v>44638</c:v>
                </c:pt>
                <c:pt idx="1556">
                  <c:v>44641</c:v>
                </c:pt>
                <c:pt idx="1557">
                  <c:v>44642</c:v>
                </c:pt>
                <c:pt idx="1558">
                  <c:v>44643</c:v>
                </c:pt>
                <c:pt idx="1559">
                  <c:v>44644</c:v>
                </c:pt>
                <c:pt idx="1560">
                  <c:v>44645</c:v>
                </c:pt>
                <c:pt idx="1561">
                  <c:v>44648</c:v>
                </c:pt>
                <c:pt idx="1562">
                  <c:v>44649</c:v>
                </c:pt>
                <c:pt idx="1563">
                  <c:v>44650</c:v>
                </c:pt>
                <c:pt idx="1564">
                  <c:v>44651</c:v>
                </c:pt>
                <c:pt idx="1565">
                  <c:v>44652</c:v>
                </c:pt>
                <c:pt idx="1566">
                  <c:v>44655</c:v>
                </c:pt>
                <c:pt idx="1567">
                  <c:v>44656</c:v>
                </c:pt>
                <c:pt idx="1568">
                  <c:v>44657</c:v>
                </c:pt>
                <c:pt idx="1569">
                  <c:v>44658</c:v>
                </c:pt>
                <c:pt idx="1570">
                  <c:v>44659</c:v>
                </c:pt>
                <c:pt idx="1571">
                  <c:v>44662</c:v>
                </c:pt>
                <c:pt idx="1572">
                  <c:v>44663</c:v>
                </c:pt>
                <c:pt idx="1573">
                  <c:v>44664</c:v>
                </c:pt>
                <c:pt idx="1574">
                  <c:v>44670</c:v>
                </c:pt>
                <c:pt idx="1575">
                  <c:v>44671</c:v>
                </c:pt>
                <c:pt idx="1576">
                  <c:v>44672</c:v>
                </c:pt>
                <c:pt idx="1577">
                  <c:v>44673</c:v>
                </c:pt>
                <c:pt idx="1578">
                  <c:v>44676</c:v>
                </c:pt>
                <c:pt idx="1579">
                  <c:v>44677</c:v>
                </c:pt>
                <c:pt idx="1580">
                  <c:v>44678</c:v>
                </c:pt>
                <c:pt idx="1581">
                  <c:v>44679</c:v>
                </c:pt>
                <c:pt idx="1582">
                  <c:v>44680</c:v>
                </c:pt>
                <c:pt idx="1583">
                  <c:v>44683</c:v>
                </c:pt>
                <c:pt idx="1584">
                  <c:v>44684</c:v>
                </c:pt>
                <c:pt idx="1585">
                  <c:v>44685</c:v>
                </c:pt>
                <c:pt idx="1586">
                  <c:v>44686</c:v>
                </c:pt>
                <c:pt idx="1587">
                  <c:v>44687</c:v>
                </c:pt>
                <c:pt idx="1588">
                  <c:v>44690</c:v>
                </c:pt>
                <c:pt idx="1589">
                  <c:v>44691</c:v>
                </c:pt>
                <c:pt idx="1590">
                  <c:v>44692</c:v>
                </c:pt>
                <c:pt idx="1591">
                  <c:v>44693</c:v>
                </c:pt>
                <c:pt idx="1592">
                  <c:v>44697</c:v>
                </c:pt>
                <c:pt idx="1593">
                  <c:v>44698</c:v>
                </c:pt>
                <c:pt idx="1594">
                  <c:v>44699</c:v>
                </c:pt>
                <c:pt idx="1595">
                  <c:v>44700</c:v>
                </c:pt>
                <c:pt idx="1596">
                  <c:v>44701</c:v>
                </c:pt>
                <c:pt idx="1597">
                  <c:v>44704</c:v>
                </c:pt>
                <c:pt idx="1598">
                  <c:v>44705</c:v>
                </c:pt>
                <c:pt idx="1599">
                  <c:v>44706</c:v>
                </c:pt>
                <c:pt idx="1600">
                  <c:v>44711</c:v>
                </c:pt>
                <c:pt idx="1601">
                  <c:v>44712</c:v>
                </c:pt>
                <c:pt idx="1602">
                  <c:v>44713</c:v>
                </c:pt>
                <c:pt idx="1603">
                  <c:v>44714</c:v>
                </c:pt>
                <c:pt idx="1604">
                  <c:v>44715</c:v>
                </c:pt>
                <c:pt idx="1605">
                  <c:v>44719</c:v>
                </c:pt>
                <c:pt idx="1606">
                  <c:v>44720</c:v>
                </c:pt>
                <c:pt idx="1607">
                  <c:v>44721</c:v>
                </c:pt>
                <c:pt idx="1608">
                  <c:v>44722</c:v>
                </c:pt>
                <c:pt idx="1609">
                  <c:v>44725</c:v>
                </c:pt>
                <c:pt idx="1610">
                  <c:v>44726</c:v>
                </c:pt>
                <c:pt idx="1611">
                  <c:v>44727</c:v>
                </c:pt>
                <c:pt idx="1612">
                  <c:v>44728</c:v>
                </c:pt>
                <c:pt idx="1613">
                  <c:v>44729</c:v>
                </c:pt>
                <c:pt idx="1614">
                  <c:v>44732</c:v>
                </c:pt>
                <c:pt idx="1615">
                  <c:v>44733</c:v>
                </c:pt>
                <c:pt idx="1616">
                  <c:v>44734</c:v>
                </c:pt>
                <c:pt idx="1617">
                  <c:v>44735</c:v>
                </c:pt>
                <c:pt idx="1618">
                  <c:v>44736</c:v>
                </c:pt>
                <c:pt idx="1619">
                  <c:v>44739</c:v>
                </c:pt>
                <c:pt idx="1620">
                  <c:v>44740</c:v>
                </c:pt>
                <c:pt idx="1621">
                  <c:v>44741</c:v>
                </c:pt>
                <c:pt idx="1622">
                  <c:v>44742</c:v>
                </c:pt>
                <c:pt idx="1623">
                  <c:v>44743</c:v>
                </c:pt>
                <c:pt idx="1624">
                  <c:v>44746</c:v>
                </c:pt>
                <c:pt idx="1625">
                  <c:v>44747</c:v>
                </c:pt>
                <c:pt idx="1626">
                  <c:v>44748</c:v>
                </c:pt>
                <c:pt idx="1627">
                  <c:v>44749</c:v>
                </c:pt>
                <c:pt idx="1628">
                  <c:v>44750</c:v>
                </c:pt>
                <c:pt idx="1629">
                  <c:v>44753</c:v>
                </c:pt>
                <c:pt idx="1630">
                  <c:v>44754</c:v>
                </c:pt>
                <c:pt idx="1631">
                  <c:v>44755</c:v>
                </c:pt>
                <c:pt idx="1632">
                  <c:v>44756</c:v>
                </c:pt>
                <c:pt idx="1633">
                  <c:v>44757</c:v>
                </c:pt>
                <c:pt idx="1634">
                  <c:v>44760</c:v>
                </c:pt>
                <c:pt idx="1635">
                  <c:v>44761</c:v>
                </c:pt>
                <c:pt idx="1636">
                  <c:v>44762</c:v>
                </c:pt>
                <c:pt idx="1637">
                  <c:v>44763</c:v>
                </c:pt>
                <c:pt idx="1638">
                  <c:v>44764</c:v>
                </c:pt>
                <c:pt idx="1639">
                  <c:v>44767</c:v>
                </c:pt>
                <c:pt idx="1640">
                  <c:v>44768</c:v>
                </c:pt>
                <c:pt idx="1641">
                  <c:v>44769</c:v>
                </c:pt>
                <c:pt idx="1642">
                  <c:v>44770</c:v>
                </c:pt>
                <c:pt idx="1643">
                  <c:v>44771</c:v>
                </c:pt>
                <c:pt idx="1644">
                  <c:v>44774</c:v>
                </c:pt>
                <c:pt idx="1645">
                  <c:v>44775</c:v>
                </c:pt>
                <c:pt idx="1646">
                  <c:v>44776</c:v>
                </c:pt>
                <c:pt idx="1647">
                  <c:v>44777</c:v>
                </c:pt>
                <c:pt idx="1648">
                  <c:v>44778</c:v>
                </c:pt>
                <c:pt idx="1649">
                  <c:v>44781</c:v>
                </c:pt>
                <c:pt idx="1650">
                  <c:v>44782</c:v>
                </c:pt>
                <c:pt idx="1651">
                  <c:v>44783</c:v>
                </c:pt>
                <c:pt idx="1652">
                  <c:v>44784</c:v>
                </c:pt>
                <c:pt idx="1653">
                  <c:v>44785</c:v>
                </c:pt>
                <c:pt idx="1654">
                  <c:v>44788</c:v>
                </c:pt>
                <c:pt idx="1655">
                  <c:v>44789</c:v>
                </c:pt>
                <c:pt idx="1656">
                  <c:v>44790</c:v>
                </c:pt>
                <c:pt idx="1657">
                  <c:v>44791</c:v>
                </c:pt>
                <c:pt idx="1658">
                  <c:v>44792</c:v>
                </c:pt>
                <c:pt idx="1659">
                  <c:v>44795</c:v>
                </c:pt>
                <c:pt idx="1660">
                  <c:v>44796</c:v>
                </c:pt>
                <c:pt idx="1661">
                  <c:v>44797</c:v>
                </c:pt>
                <c:pt idx="1662">
                  <c:v>44798</c:v>
                </c:pt>
                <c:pt idx="1663">
                  <c:v>44799</c:v>
                </c:pt>
                <c:pt idx="1664">
                  <c:v>44802</c:v>
                </c:pt>
                <c:pt idx="1665">
                  <c:v>44803</c:v>
                </c:pt>
                <c:pt idx="1666">
                  <c:v>44804</c:v>
                </c:pt>
                <c:pt idx="1667">
                  <c:v>44805</c:v>
                </c:pt>
                <c:pt idx="1668">
                  <c:v>44806</c:v>
                </c:pt>
                <c:pt idx="1669">
                  <c:v>44809</c:v>
                </c:pt>
                <c:pt idx="1670">
                  <c:v>44810</c:v>
                </c:pt>
                <c:pt idx="1671">
                  <c:v>44811</c:v>
                </c:pt>
                <c:pt idx="1672">
                  <c:v>44812</c:v>
                </c:pt>
                <c:pt idx="1673">
                  <c:v>44813</c:v>
                </c:pt>
                <c:pt idx="1674">
                  <c:v>44816</c:v>
                </c:pt>
                <c:pt idx="1675">
                  <c:v>44817</c:v>
                </c:pt>
                <c:pt idx="1676">
                  <c:v>44818</c:v>
                </c:pt>
                <c:pt idx="1677">
                  <c:v>44819</c:v>
                </c:pt>
                <c:pt idx="1678">
                  <c:v>44820</c:v>
                </c:pt>
                <c:pt idx="1679">
                  <c:v>44823</c:v>
                </c:pt>
                <c:pt idx="1680">
                  <c:v>44824</c:v>
                </c:pt>
                <c:pt idx="1681">
                  <c:v>44825</c:v>
                </c:pt>
                <c:pt idx="1682">
                  <c:v>44826</c:v>
                </c:pt>
                <c:pt idx="1683">
                  <c:v>44827</c:v>
                </c:pt>
                <c:pt idx="1684">
                  <c:v>44830</c:v>
                </c:pt>
                <c:pt idx="1685">
                  <c:v>44831</c:v>
                </c:pt>
                <c:pt idx="1686">
                  <c:v>44832</c:v>
                </c:pt>
                <c:pt idx="1687">
                  <c:v>44833</c:v>
                </c:pt>
                <c:pt idx="1688">
                  <c:v>44834</c:v>
                </c:pt>
                <c:pt idx="1689">
                  <c:v>44837</c:v>
                </c:pt>
                <c:pt idx="1690">
                  <c:v>44838</c:v>
                </c:pt>
                <c:pt idx="1691">
                  <c:v>44839</c:v>
                </c:pt>
                <c:pt idx="1692">
                  <c:v>44840</c:v>
                </c:pt>
                <c:pt idx="1693">
                  <c:v>44841</c:v>
                </c:pt>
                <c:pt idx="1694">
                  <c:v>44844</c:v>
                </c:pt>
                <c:pt idx="1695">
                  <c:v>44845</c:v>
                </c:pt>
                <c:pt idx="1696">
                  <c:v>44846</c:v>
                </c:pt>
                <c:pt idx="1697">
                  <c:v>44847</c:v>
                </c:pt>
                <c:pt idx="1698">
                  <c:v>44848</c:v>
                </c:pt>
                <c:pt idx="1699">
                  <c:v>44851</c:v>
                </c:pt>
                <c:pt idx="1700">
                  <c:v>44852</c:v>
                </c:pt>
                <c:pt idx="1701">
                  <c:v>44853</c:v>
                </c:pt>
                <c:pt idx="1702">
                  <c:v>44854</c:v>
                </c:pt>
                <c:pt idx="1703">
                  <c:v>44855</c:v>
                </c:pt>
                <c:pt idx="1704">
                  <c:v>44858</c:v>
                </c:pt>
                <c:pt idx="1705">
                  <c:v>44859</c:v>
                </c:pt>
                <c:pt idx="1706">
                  <c:v>44860</c:v>
                </c:pt>
                <c:pt idx="1707">
                  <c:v>44861</c:v>
                </c:pt>
                <c:pt idx="1708">
                  <c:v>44862</c:v>
                </c:pt>
                <c:pt idx="1709">
                  <c:v>44865</c:v>
                </c:pt>
                <c:pt idx="1710">
                  <c:v>44866</c:v>
                </c:pt>
                <c:pt idx="1711">
                  <c:v>44867</c:v>
                </c:pt>
                <c:pt idx="1712">
                  <c:v>44868</c:v>
                </c:pt>
                <c:pt idx="1713">
                  <c:v>44869</c:v>
                </c:pt>
                <c:pt idx="1714">
                  <c:v>44872</c:v>
                </c:pt>
                <c:pt idx="1715">
                  <c:v>44873</c:v>
                </c:pt>
                <c:pt idx="1716">
                  <c:v>44874</c:v>
                </c:pt>
                <c:pt idx="1717">
                  <c:v>44875</c:v>
                </c:pt>
                <c:pt idx="1718">
                  <c:v>44876</c:v>
                </c:pt>
                <c:pt idx="1719">
                  <c:v>44879</c:v>
                </c:pt>
                <c:pt idx="1720">
                  <c:v>44880</c:v>
                </c:pt>
                <c:pt idx="1721">
                  <c:v>44881</c:v>
                </c:pt>
                <c:pt idx="1722">
                  <c:v>44882</c:v>
                </c:pt>
                <c:pt idx="1723">
                  <c:v>44883</c:v>
                </c:pt>
                <c:pt idx="1724">
                  <c:v>44886</c:v>
                </c:pt>
                <c:pt idx="1725">
                  <c:v>44887</c:v>
                </c:pt>
                <c:pt idx="1726">
                  <c:v>44888</c:v>
                </c:pt>
                <c:pt idx="1727">
                  <c:v>44889</c:v>
                </c:pt>
                <c:pt idx="1728">
                  <c:v>44890</c:v>
                </c:pt>
                <c:pt idx="1729">
                  <c:v>44893</c:v>
                </c:pt>
                <c:pt idx="1730">
                  <c:v>44894</c:v>
                </c:pt>
                <c:pt idx="1731">
                  <c:v>44895</c:v>
                </c:pt>
                <c:pt idx="1732">
                  <c:v>44896</c:v>
                </c:pt>
                <c:pt idx="1733">
                  <c:v>44897</c:v>
                </c:pt>
                <c:pt idx="1734">
                  <c:v>44900</c:v>
                </c:pt>
                <c:pt idx="1735">
                  <c:v>44901</c:v>
                </c:pt>
                <c:pt idx="1736">
                  <c:v>44902</c:v>
                </c:pt>
                <c:pt idx="1737">
                  <c:v>44903</c:v>
                </c:pt>
                <c:pt idx="1738">
                  <c:v>44904</c:v>
                </c:pt>
                <c:pt idx="1739">
                  <c:v>44907</c:v>
                </c:pt>
                <c:pt idx="1740">
                  <c:v>44908</c:v>
                </c:pt>
                <c:pt idx="1741">
                  <c:v>44909</c:v>
                </c:pt>
                <c:pt idx="1742">
                  <c:v>44910</c:v>
                </c:pt>
                <c:pt idx="1743">
                  <c:v>44911</c:v>
                </c:pt>
                <c:pt idx="1744">
                  <c:v>44914</c:v>
                </c:pt>
                <c:pt idx="1745">
                  <c:v>44915</c:v>
                </c:pt>
                <c:pt idx="1746">
                  <c:v>44916</c:v>
                </c:pt>
                <c:pt idx="1747">
                  <c:v>44917</c:v>
                </c:pt>
                <c:pt idx="1748">
                  <c:v>44918</c:v>
                </c:pt>
                <c:pt idx="1749">
                  <c:v>44922</c:v>
                </c:pt>
                <c:pt idx="1750">
                  <c:v>44923</c:v>
                </c:pt>
                <c:pt idx="1751">
                  <c:v>44924</c:v>
                </c:pt>
                <c:pt idx="1752">
                  <c:v>44925</c:v>
                </c:pt>
                <c:pt idx="1753">
                  <c:v>44928</c:v>
                </c:pt>
                <c:pt idx="1754">
                  <c:v>44929</c:v>
                </c:pt>
                <c:pt idx="1755">
                  <c:v>44930</c:v>
                </c:pt>
                <c:pt idx="1756">
                  <c:v>44931</c:v>
                </c:pt>
                <c:pt idx="1757">
                  <c:v>44932</c:v>
                </c:pt>
                <c:pt idx="1758">
                  <c:v>44935</c:v>
                </c:pt>
                <c:pt idx="1759">
                  <c:v>44936</c:v>
                </c:pt>
                <c:pt idx="1760">
                  <c:v>44937</c:v>
                </c:pt>
                <c:pt idx="1761">
                  <c:v>44938</c:v>
                </c:pt>
                <c:pt idx="1762">
                  <c:v>44939</c:v>
                </c:pt>
                <c:pt idx="1763">
                  <c:v>44942</c:v>
                </c:pt>
                <c:pt idx="1764">
                  <c:v>44943</c:v>
                </c:pt>
                <c:pt idx="1765">
                  <c:v>44944</c:v>
                </c:pt>
                <c:pt idx="1766">
                  <c:v>44945</c:v>
                </c:pt>
                <c:pt idx="1767">
                  <c:v>44946</c:v>
                </c:pt>
                <c:pt idx="1768">
                  <c:v>44949</c:v>
                </c:pt>
                <c:pt idx="1769">
                  <c:v>44950</c:v>
                </c:pt>
                <c:pt idx="1770">
                  <c:v>44951</c:v>
                </c:pt>
                <c:pt idx="1771">
                  <c:v>44952</c:v>
                </c:pt>
                <c:pt idx="1772">
                  <c:v>44953</c:v>
                </c:pt>
                <c:pt idx="1773">
                  <c:v>44956</c:v>
                </c:pt>
                <c:pt idx="1774">
                  <c:v>44957</c:v>
                </c:pt>
                <c:pt idx="1775">
                  <c:v>44958</c:v>
                </c:pt>
                <c:pt idx="1776">
                  <c:v>44959</c:v>
                </c:pt>
                <c:pt idx="1777">
                  <c:v>44960</c:v>
                </c:pt>
                <c:pt idx="1778">
                  <c:v>44963</c:v>
                </c:pt>
                <c:pt idx="1779">
                  <c:v>44964</c:v>
                </c:pt>
                <c:pt idx="1780">
                  <c:v>44965</c:v>
                </c:pt>
                <c:pt idx="1781">
                  <c:v>44966</c:v>
                </c:pt>
                <c:pt idx="1782">
                  <c:v>44967</c:v>
                </c:pt>
                <c:pt idx="1783">
                  <c:v>44970</c:v>
                </c:pt>
                <c:pt idx="1784">
                  <c:v>44971</c:v>
                </c:pt>
                <c:pt idx="1785">
                  <c:v>44972</c:v>
                </c:pt>
                <c:pt idx="1786">
                  <c:v>44973</c:v>
                </c:pt>
                <c:pt idx="1787">
                  <c:v>44974</c:v>
                </c:pt>
                <c:pt idx="1788">
                  <c:v>44977</c:v>
                </c:pt>
                <c:pt idx="1789">
                  <c:v>44978</c:v>
                </c:pt>
                <c:pt idx="1790">
                  <c:v>44979</c:v>
                </c:pt>
                <c:pt idx="1791">
                  <c:v>44980</c:v>
                </c:pt>
                <c:pt idx="1792">
                  <c:v>44981</c:v>
                </c:pt>
                <c:pt idx="1793">
                  <c:v>44984</c:v>
                </c:pt>
                <c:pt idx="1794">
                  <c:v>44985</c:v>
                </c:pt>
                <c:pt idx="1795">
                  <c:v>44986</c:v>
                </c:pt>
                <c:pt idx="1796">
                  <c:v>44987</c:v>
                </c:pt>
                <c:pt idx="1797">
                  <c:v>44988</c:v>
                </c:pt>
                <c:pt idx="1798">
                  <c:v>44991</c:v>
                </c:pt>
                <c:pt idx="1799">
                  <c:v>44992</c:v>
                </c:pt>
                <c:pt idx="1800">
                  <c:v>44993</c:v>
                </c:pt>
                <c:pt idx="1801">
                  <c:v>44994</c:v>
                </c:pt>
                <c:pt idx="1802">
                  <c:v>44995</c:v>
                </c:pt>
                <c:pt idx="1803">
                  <c:v>44998</c:v>
                </c:pt>
                <c:pt idx="1804">
                  <c:v>44999</c:v>
                </c:pt>
                <c:pt idx="1805">
                  <c:v>45000</c:v>
                </c:pt>
                <c:pt idx="1806">
                  <c:v>45001</c:v>
                </c:pt>
                <c:pt idx="1807">
                  <c:v>45002</c:v>
                </c:pt>
                <c:pt idx="1808">
                  <c:v>45005</c:v>
                </c:pt>
                <c:pt idx="1809">
                  <c:v>45006</c:v>
                </c:pt>
                <c:pt idx="1810">
                  <c:v>45007</c:v>
                </c:pt>
                <c:pt idx="1811">
                  <c:v>45008</c:v>
                </c:pt>
                <c:pt idx="1812">
                  <c:v>45009</c:v>
                </c:pt>
                <c:pt idx="1813">
                  <c:v>45012</c:v>
                </c:pt>
                <c:pt idx="1814">
                  <c:v>45013</c:v>
                </c:pt>
                <c:pt idx="1815">
                  <c:v>45014</c:v>
                </c:pt>
                <c:pt idx="1816">
                  <c:v>45015</c:v>
                </c:pt>
                <c:pt idx="1817">
                  <c:v>45016</c:v>
                </c:pt>
                <c:pt idx="1818">
                  <c:v>45019</c:v>
                </c:pt>
                <c:pt idx="1819">
                  <c:v>45020</c:v>
                </c:pt>
                <c:pt idx="1820">
                  <c:v>45021</c:v>
                </c:pt>
                <c:pt idx="1821">
                  <c:v>45027</c:v>
                </c:pt>
                <c:pt idx="1822">
                  <c:v>45028</c:v>
                </c:pt>
                <c:pt idx="1823">
                  <c:v>45029</c:v>
                </c:pt>
                <c:pt idx="1824">
                  <c:v>45030</c:v>
                </c:pt>
                <c:pt idx="1825">
                  <c:v>45033</c:v>
                </c:pt>
                <c:pt idx="1826">
                  <c:v>45034</c:v>
                </c:pt>
                <c:pt idx="1827">
                  <c:v>45035</c:v>
                </c:pt>
                <c:pt idx="1828">
                  <c:v>45036</c:v>
                </c:pt>
                <c:pt idx="1829">
                  <c:v>45037</c:v>
                </c:pt>
                <c:pt idx="1830">
                  <c:v>45040</c:v>
                </c:pt>
                <c:pt idx="1831">
                  <c:v>45041</c:v>
                </c:pt>
                <c:pt idx="1832">
                  <c:v>45042</c:v>
                </c:pt>
                <c:pt idx="1833">
                  <c:v>45043</c:v>
                </c:pt>
                <c:pt idx="1834">
                  <c:v>45044</c:v>
                </c:pt>
                <c:pt idx="1835">
                  <c:v>45047</c:v>
                </c:pt>
                <c:pt idx="1836">
                  <c:v>45048</c:v>
                </c:pt>
                <c:pt idx="1837">
                  <c:v>45049</c:v>
                </c:pt>
                <c:pt idx="1838">
                  <c:v>45050</c:v>
                </c:pt>
                <c:pt idx="1839">
                  <c:v>45054</c:v>
                </c:pt>
                <c:pt idx="1840">
                  <c:v>45055</c:v>
                </c:pt>
                <c:pt idx="1841">
                  <c:v>45056</c:v>
                </c:pt>
                <c:pt idx="1842">
                  <c:v>45057</c:v>
                </c:pt>
                <c:pt idx="1843">
                  <c:v>45058</c:v>
                </c:pt>
                <c:pt idx="1844">
                  <c:v>45061</c:v>
                </c:pt>
                <c:pt idx="1845">
                  <c:v>45062</c:v>
                </c:pt>
                <c:pt idx="1846">
                  <c:v>45063</c:v>
                </c:pt>
                <c:pt idx="1847">
                  <c:v>45068</c:v>
                </c:pt>
                <c:pt idx="1848">
                  <c:v>45069</c:v>
                </c:pt>
                <c:pt idx="1849">
                  <c:v>45070</c:v>
                </c:pt>
                <c:pt idx="1850">
                  <c:v>45071</c:v>
                </c:pt>
                <c:pt idx="1851">
                  <c:v>45072</c:v>
                </c:pt>
                <c:pt idx="1852">
                  <c:v>45076</c:v>
                </c:pt>
                <c:pt idx="1853">
                  <c:v>45077</c:v>
                </c:pt>
                <c:pt idx="1854">
                  <c:v>45078</c:v>
                </c:pt>
                <c:pt idx="1855">
                  <c:v>45079</c:v>
                </c:pt>
                <c:pt idx="1856">
                  <c:v>45083</c:v>
                </c:pt>
                <c:pt idx="1857">
                  <c:v>45084</c:v>
                </c:pt>
                <c:pt idx="1858">
                  <c:v>45085</c:v>
                </c:pt>
                <c:pt idx="1859">
                  <c:v>45086</c:v>
                </c:pt>
                <c:pt idx="1860">
                  <c:v>45089</c:v>
                </c:pt>
                <c:pt idx="1861">
                  <c:v>45090</c:v>
                </c:pt>
                <c:pt idx="1862">
                  <c:v>45091</c:v>
                </c:pt>
                <c:pt idx="1863">
                  <c:v>45092</c:v>
                </c:pt>
                <c:pt idx="1864">
                  <c:v>45093</c:v>
                </c:pt>
                <c:pt idx="1865">
                  <c:v>45096</c:v>
                </c:pt>
                <c:pt idx="1866">
                  <c:v>45097</c:v>
                </c:pt>
                <c:pt idx="1867">
                  <c:v>45098</c:v>
                </c:pt>
                <c:pt idx="1868">
                  <c:v>45099</c:v>
                </c:pt>
                <c:pt idx="1869">
                  <c:v>45100</c:v>
                </c:pt>
                <c:pt idx="1870">
                  <c:v>45103</c:v>
                </c:pt>
                <c:pt idx="1871">
                  <c:v>45104</c:v>
                </c:pt>
                <c:pt idx="1872">
                  <c:v>45105</c:v>
                </c:pt>
                <c:pt idx="1873">
                  <c:v>45106</c:v>
                </c:pt>
                <c:pt idx="1874">
                  <c:v>45107</c:v>
                </c:pt>
                <c:pt idx="1875">
                  <c:v>45110</c:v>
                </c:pt>
                <c:pt idx="1876">
                  <c:v>45111</c:v>
                </c:pt>
                <c:pt idx="1877">
                  <c:v>45112</c:v>
                </c:pt>
                <c:pt idx="1878">
                  <c:v>45113</c:v>
                </c:pt>
                <c:pt idx="1879">
                  <c:v>45114</c:v>
                </c:pt>
                <c:pt idx="1880">
                  <c:v>45117</c:v>
                </c:pt>
                <c:pt idx="1881">
                  <c:v>45118</c:v>
                </c:pt>
                <c:pt idx="1882">
                  <c:v>45119</c:v>
                </c:pt>
                <c:pt idx="1883">
                  <c:v>45120</c:v>
                </c:pt>
                <c:pt idx="1884">
                  <c:v>45121</c:v>
                </c:pt>
                <c:pt idx="1885">
                  <c:v>45124</c:v>
                </c:pt>
                <c:pt idx="1886">
                  <c:v>45125</c:v>
                </c:pt>
                <c:pt idx="1887">
                  <c:v>45126</c:v>
                </c:pt>
                <c:pt idx="1888">
                  <c:v>45127</c:v>
                </c:pt>
                <c:pt idx="1889">
                  <c:v>45128</c:v>
                </c:pt>
                <c:pt idx="1890">
                  <c:v>45131</c:v>
                </c:pt>
                <c:pt idx="1891">
                  <c:v>45132</c:v>
                </c:pt>
                <c:pt idx="1892">
                  <c:v>45133</c:v>
                </c:pt>
                <c:pt idx="1893">
                  <c:v>45134</c:v>
                </c:pt>
                <c:pt idx="1894">
                  <c:v>45135</c:v>
                </c:pt>
                <c:pt idx="1895">
                  <c:v>45138</c:v>
                </c:pt>
                <c:pt idx="1896">
                  <c:v>45139</c:v>
                </c:pt>
                <c:pt idx="1897">
                  <c:v>45140</c:v>
                </c:pt>
                <c:pt idx="1898">
                  <c:v>45141</c:v>
                </c:pt>
                <c:pt idx="1899">
                  <c:v>45142</c:v>
                </c:pt>
                <c:pt idx="1900">
                  <c:v>45145</c:v>
                </c:pt>
                <c:pt idx="1901">
                  <c:v>45146</c:v>
                </c:pt>
                <c:pt idx="1902">
                  <c:v>45147</c:v>
                </c:pt>
                <c:pt idx="1903">
                  <c:v>45148</c:v>
                </c:pt>
                <c:pt idx="1904">
                  <c:v>45149</c:v>
                </c:pt>
                <c:pt idx="1905">
                  <c:v>45152</c:v>
                </c:pt>
                <c:pt idx="1906">
                  <c:v>45153</c:v>
                </c:pt>
                <c:pt idx="1907">
                  <c:v>45154</c:v>
                </c:pt>
                <c:pt idx="1908">
                  <c:v>45155</c:v>
                </c:pt>
                <c:pt idx="1909">
                  <c:v>45156</c:v>
                </c:pt>
                <c:pt idx="1910">
                  <c:v>45159</c:v>
                </c:pt>
                <c:pt idx="1911">
                  <c:v>45160</c:v>
                </c:pt>
                <c:pt idx="1912">
                  <c:v>45161</c:v>
                </c:pt>
                <c:pt idx="1913">
                  <c:v>45162</c:v>
                </c:pt>
                <c:pt idx="1914">
                  <c:v>45163</c:v>
                </c:pt>
                <c:pt idx="1915">
                  <c:v>45166</c:v>
                </c:pt>
                <c:pt idx="1916">
                  <c:v>45167</c:v>
                </c:pt>
                <c:pt idx="1917">
                  <c:v>45168</c:v>
                </c:pt>
                <c:pt idx="1918">
                  <c:v>45169</c:v>
                </c:pt>
                <c:pt idx="1919">
                  <c:v>45170</c:v>
                </c:pt>
                <c:pt idx="1920">
                  <c:v>45173</c:v>
                </c:pt>
                <c:pt idx="1921">
                  <c:v>45174</c:v>
                </c:pt>
                <c:pt idx="1922">
                  <c:v>45175</c:v>
                </c:pt>
                <c:pt idx="1923">
                  <c:v>45176</c:v>
                </c:pt>
                <c:pt idx="1924">
                  <c:v>45177</c:v>
                </c:pt>
                <c:pt idx="1925">
                  <c:v>45180</c:v>
                </c:pt>
                <c:pt idx="1926">
                  <c:v>45181</c:v>
                </c:pt>
                <c:pt idx="1927">
                  <c:v>45182</c:v>
                </c:pt>
                <c:pt idx="1928">
                  <c:v>45183</c:v>
                </c:pt>
                <c:pt idx="1929">
                  <c:v>45184</c:v>
                </c:pt>
                <c:pt idx="1930">
                  <c:v>45187</c:v>
                </c:pt>
                <c:pt idx="1931">
                  <c:v>45188</c:v>
                </c:pt>
                <c:pt idx="1932">
                  <c:v>45189</c:v>
                </c:pt>
                <c:pt idx="1933">
                  <c:v>45190</c:v>
                </c:pt>
                <c:pt idx="1934">
                  <c:v>45191</c:v>
                </c:pt>
                <c:pt idx="1935">
                  <c:v>45194</c:v>
                </c:pt>
                <c:pt idx="1936">
                  <c:v>45195</c:v>
                </c:pt>
                <c:pt idx="1937">
                  <c:v>45196</c:v>
                </c:pt>
                <c:pt idx="1938">
                  <c:v>45197</c:v>
                </c:pt>
                <c:pt idx="1939">
                  <c:v>45198</c:v>
                </c:pt>
                <c:pt idx="1940">
                  <c:v>45201</c:v>
                </c:pt>
                <c:pt idx="1941">
                  <c:v>45202</c:v>
                </c:pt>
                <c:pt idx="1942">
                  <c:v>45203</c:v>
                </c:pt>
                <c:pt idx="1943">
                  <c:v>45204</c:v>
                </c:pt>
                <c:pt idx="1944">
                  <c:v>45205</c:v>
                </c:pt>
                <c:pt idx="1945">
                  <c:v>45208</c:v>
                </c:pt>
                <c:pt idx="1946">
                  <c:v>45209</c:v>
                </c:pt>
                <c:pt idx="1947">
                  <c:v>45210</c:v>
                </c:pt>
                <c:pt idx="1948">
                  <c:v>45211</c:v>
                </c:pt>
                <c:pt idx="1949">
                  <c:v>45212</c:v>
                </c:pt>
                <c:pt idx="1950">
                  <c:v>45215</c:v>
                </c:pt>
                <c:pt idx="1951">
                  <c:v>45216</c:v>
                </c:pt>
                <c:pt idx="1952">
                  <c:v>45217</c:v>
                </c:pt>
                <c:pt idx="1953">
                  <c:v>45218</c:v>
                </c:pt>
                <c:pt idx="1954">
                  <c:v>45219</c:v>
                </c:pt>
                <c:pt idx="1955">
                  <c:v>45222</c:v>
                </c:pt>
                <c:pt idx="1956">
                  <c:v>45223</c:v>
                </c:pt>
                <c:pt idx="1957">
                  <c:v>45224</c:v>
                </c:pt>
                <c:pt idx="1958">
                  <c:v>45225</c:v>
                </c:pt>
                <c:pt idx="1959">
                  <c:v>45226</c:v>
                </c:pt>
                <c:pt idx="1960">
                  <c:v>45229</c:v>
                </c:pt>
                <c:pt idx="1961">
                  <c:v>45230</c:v>
                </c:pt>
                <c:pt idx="1962">
                  <c:v>45231</c:v>
                </c:pt>
                <c:pt idx="1963">
                  <c:v>45232</c:v>
                </c:pt>
                <c:pt idx="1964">
                  <c:v>45233</c:v>
                </c:pt>
                <c:pt idx="1965">
                  <c:v>45236</c:v>
                </c:pt>
                <c:pt idx="1966">
                  <c:v>45237</c:v>
                </c:pt>
                <c:pt idx="1967">
                  <c:v>45238</c:v>
                </c:pt>
                <c:pt idx="1968">
                  <c:v>45239</c:v>
                </c:pt>
                <c:pt idx="1969">
                  <c:v>45240</c:v>
                </c:pt>
                <c:pt idx="1970">
                  <c:v>45243</c:v>
                </c:pt>
                <c:pt idx="1971">
                  <c:v>45244</c:v>
                </c:pt>
                <c:pt idx="1972">
                  <c:v>45245</c:v>
                </c:pt>
                <c:pt idx="1973">
                  <c:v>45246</c:v>
                </c:pt>
                <c:pt idx="1974">
                  <c:v>45247</c:v>
                </c:pt>
                <c:pt idx="1975">
                  <c:v>45250</c:v>
                </c:pt>
                <c:pt idx="1976">
                  <c:v>45251</c:v>
                </c:pt>
                <c:pt idx="1977">
                  <c:v>45252</c:v>
                </c:pt>
                <c:pt idx="1978">
                  <c:v>45253</c:v>
                </c:pt>
                <c:pt idx="1979">
                  <c:v>45254</c:v>
                </c:pt>
                <c:pt idx="1980">
                  <c:v>45257</c:v>
                </c:pt>
                <c:pt idx="1981">
                  <c:v>45258</c:v>
                </c:pt>
                <c:pt idx="1982">
                  <c:v>45259</c:v>
                </c:pt>
                <c:pt idx="1983">
                  <c:v>45260</c:v>
                </c:pt>
                <c:pt idx="1984">
                  <c:v>45261</c:v>
                </c:pt>
                <c:pt idx="1985">
                  <c:v>45264</c:v>
                </c:pt>
                <c:pt idx="1986">
                  <c:v>45265</c:v>
                </c:pt>
                <c:pt idx="1987">
                  <c:v>45266</c:v>
                </c:pt>
                <c:pt idx="1988">
                  <c:v>45267</c:v>
                </c:pt>
                <c:pt idx="1989">
                  <c:v>45268</c:v>
                </c:pt>
                <c:pt idx="1990">
                  <c:v>45271</c:v>
                </c:pt>
                <c:pt idx="1991">
                  <c:v>45272</c:v>
                </c:pt>
                <c:pt idx="1992">
                  <c:v>45273</c:v>
                </c:pt>
                <c:pt idx="1993">
                  <c:v>45274</c:v>
                </c:pt>
                <c:pt idx="1994">
                  <c:v>45275</c:v>
                </c:pt>
                <c:pt idx="1995">
                  <c:v>45278</c:v>
                </c:pt>
                <c:pt idx="1996">
                  <c:v>45279</c:v>
                </c:pt>
                <c:pt idx="1997">
                  <c:v>45280</c:v>
                </c:pt>
                <c:pt idx="1998">
                  <c:v>45281</c:v>
                </c:pt>
                <c:pt idx="1999">
                  <c:v>45282</c:v>
                </c:pt>
                <c:pt idx="2000">
                  <c:v>45287</c:v>
                </c:pt>
                <c:pt idx="2001">
                  <c:v>45288</c:v>
                </c:pt>
                <c:pt idx="2002">
                  <c:v>45289</c:v>
                </c:pt>
                <c:pt idx="2003">
                  <c:v>45293</c:v>
                </c:pt>
                <c:pt idx="2004">
                  <c:v>45294</c:v>
                </c:pt>
                <c:pt idx="2005">
                  <c:v>45295</c:v>
                </c:pt>
                <c:pt idx="2006">
                  <c:v>45296</c:v>
                </c:pt>
                <c:pt idx="2007">
                  <c:v>45299</c:v>
                </c:pt>
                <c:pt idx="2008">
                  <c:v>45300</c:v>
                </c:pt>
                <c:pt idx="2009">
                  <c:v>45301</c:v>
                </c:pt>
                <c:pt idx="2010">
                  <c:v>45302</c:v>
                </c:pt>
                <c:pt idx="2011">
                  <c:v>45303</c:v>
                </c:pt>
                <c:pt idx="2012">
                  <c:v>45306</c:v>
                </c:pt>
                <c:pt idx="2013">
                  <c:v>45307</c:v>
                </c:pt>
                <c:pt idx="2014">
                  <c:v>45308</c:v>
                </c:pt>
                <c:pt idx="2015">
                  <c:v>45309</c:v>
                </c:pt>
                <c:pt idx="2016">
                  <c:v>45310</c:v>
                </c:pt>
                <c:pt idx="2017">
                  <c:v>45313</c:v>
                </c:pt>
                <c:pt idx="2018">
                  <c:v>45314</c:v>
                </c:pt>
                <c:pt idx="2019">
                  <c:v>45315</c:v>
                </c:pt>
                <c:pt idx="2020">
                  <c:v>45316</c:v>
                </c:pt>
                <c:pt idx="2021">
                  <c:v>45317</c:v>
                </c:pt>
                <c:pt idx="2022">
                  <c:v>45320</c:v>
                </c:pt>
                <c:pt idx="2023">
                  <c:v>45321</c:v>
                </c:pt>
                <c:pt idx="2024">
                  <c:v>45322</c:v>
                </c:pt>
                <c:pt idx="2025">
                  <c:v>45323</c:v>
                </c:pt>
                <c:pt idx="2026">
                  <c:v>45324</c:v>
                </c:pt>
                <c:pt idx="2027">
                  <c:v>45327</c:v>
                </c:pt>
                <c:pt idx="2028">
                  <c:v>45328</c:v>
                </c:pt>
                <c:pt idx="2029">
                  <c:v>45329</c:v>
                </c:pt>
                <c:pt idx="2030">
                  <c:v>45330</c:v>
                </c:pt>
                <c:pt idx="2031">
                  <c:v>45331</c:v>
                </c:pt>
                <c:pt idx="2032">
                  <c:v>45334</c:v>
                </c:pt>
                <c:pt idx="2033">
                  <c:v>45335</c:v>
                </c:pt>
                <c:pt idx="2034">
                  <c:v>45336</c:v>
                </c:pt>
                <c:pt idx="2035">
                  <c:v>45337</c:v>
                </c:pt>
                <c:pt idx="2036">
                  <c:v>45338</c:v>
                </c:pt>
                <c:pt idx="2037">
                  <c:v>45341</c:v>
                </c:pt>
                <c:pt idx="2038">
                  <c:v>45342</c:v>
                </c:pt>
                <c:pt idx="2039">
                  <c:v>45343</c:v>
                </c:pt>
                <c:pt idx="2040">
                  <c:v>45344</c:v>
                </c:pt>
                <c:pt idx="2041">
                  <c:v>45345</c:v>
                </c:pt>
                <c:pt idx="2042">
                  <c:v>45348</c:v>
                </c:pt>
                <c:pt idx="2043">
                  <c:v>45349</c:v>
                </c:pt>
                <c:pt idx="2044">
                  <c:v>45350</c:v>
                </c:pt>
                <c:pt idx="2045">
                  <c:v>45351</c:v>
                </c:pt>
                <c:pt idx="2046">
                  <c:v>45352</c:v>
                </c:pt>
                <c:pt idx="2047">
                  <c:v>45355</c:v>
                </c:pt>
                <c:pt idx="2048">
                  <c:v>45356</c:v>
                </c:pt>
                <c:pt idx="2049">
                  <c:v>45357</c:v>
                </c:pt>
                <c:pt idx="2050">
                  <c:v>45358</c:v>
                </c:pt>
                <c:pt idx="2051">
                  <c:v>45359</c:v>
                </c:pt>
                <c:pt idx="2052">
                  <c:v>45362</c:v>
                </c:pt>
                <c:pt idx="2053">
                  <c:v>45363</c:v>
                </c:pt>
                <c:pt idx="2054">
                  <c:v>45364</c:v>
                </c:pt>
                <c:pt idx="2055">
                  <c:v>45365</c:v>
                </c:pt>
                <c:pt idx="2056">
                  <c:v>45366</c:v>
                </c:pt>
                <c:pt idx="2057">
                  <c:v>45369</c:v>
                </c:pt>
                <c:pt idx="2058">
                  <c:v>45370</c:v>
                </c:pt>
                <c:pt idx="2059">
                  <c:v>45371</c:v>
                </c:pt>
                <c:pt idx="2060">
                  <c:v>45372</c:v>
                </c:pt>
                <c:pt idx="2061">
                  <c:v>45373</c:v>
                </c:pt>
                <c:pt idx="2062">
                  <c:v>45376</c:v>
                </c:pt>
                <c:pt idx="2063">
                  <c:v>45377</c:v>
                </c:pt>
                <c:pt idx="2064">
                  <c:v>45378</c:v>
                </c:pt>
                <c:pt idx="2065">
                  <c:v>45384</c:v>
                </c:pt>
                <c:pt idx="2066">
                  <c:v>45385</c:v>
                </c:pt>
                <c:pt idx="2067">
                  <c:v>45386</c:v>
                </c:pt>
                <c:pt idx="2068">
                  <c:v>45387</c:v>
                </c:pt>
                <c:pt idx="2069">
                  <c:v>45390</c:v>
                </c:pt>
                <c:pt idx="2070">
                  <c:v>45391</c:v>
                </c:pt>
                <c:pt idx="2071">
                  <c:v>45392</c:v>
                </c:pt>
                <c:pt idx="2072">
                  <c:v>45393</c:v>
                </c:pt>
                <c:pt idx="2073">
                  <c:v>45394</c:v>
                </c:pt>
                <c:pt idx="2074">
                  <c:v>45397</c:v>
                </c:pt>
                <c:pt idx="2075">
                  <c:v>45398</c:v>
                </c:pt>
                <c:pt idx="2076">
                  <c:v>45399</c:v>
                </c:pt>
                <c:pt idx="2077">
                  <c:v>45400</c:v>
                </c:pt>
                <c:pt idx="2078">
                  <c:v>45401</c:v>
                </c:pt>
                <c:pt idx="2079">
                  <c:v>45404</c:v>
                </c:pt>
                <c:pt idx="2080">
                  <c:v>45405</c:v>
                </c:pt>
                <c:pt idx="2081">
                  <c:v>45406</c:v>
                </c:pt>
                <c:pt idx="2082">
                  <c:v>45407</c:v>
                </c:pt>
                <c:pt idx="2083">
                  <c:v>45408</c:v>
                </c:pt>
                <c:pt idx="2084">
                  <c:v>45411</c:v>
                </c:pt>
                <c:pt idx="2085">
                  <c:v>45412</c:v>
                </c:pt>
              </c:numCache>
            </c:numRef>
          </c:cat>
          <c:val>
            <c:numRef>
              <c:f>'[1]PriceVsIndex (2016)'!$C$4:$C$10078</c:f>
              <c:numCache>
                <c:formatCode>General</c:formatCode>
                <c:ptCount val="10075"/>
                <c:pt idx="0">
                  <c:v>74.700005000000004</c:v>
                </c:pt>
                <c:pt idx="1">
                  <c:v>74.0000017111457</c:v>
                </c:pt>
                <c:pt idx="2">
                  <c:v>75.900000820320997</c:v>
                </c:pt>
                <c:pt idx="3">
                  <c:v>75.499997233547006</c:v>
                </c:pt>
                <c:pt idx="4">
                  <c:v>72.000003199277003</c:v>
                </c:pt>
                <c:pt idx="5">
                  <c:v>72.599998868437396</c:v>
                </c:pt>
                <c:pt idx="6">
                  <c:v>71.499998715809497</c:v>
                </c:pt>
                <c:pt idx="7">
                  <c:v>71.800001405890001</c:v>
                </c:pt>
                <c:pt idx="8">
                  <c:v>72.800002902824502</c:v>
                </c:pt>
                <c:pt idx="9">
                  <c:v>70.400003792182005</c:v>
                </c:pt>
                <c:pt idx="10">
                  <c:v>68.299999901619501</c:v>
                </c:pt>
                <c:pt idx="11">
                  <c:v>66.300004377750994</c:v>
                </c:pt>
                <c:pt idx="12">
                  <c:v>68.400000798313002</c:v>
                </c:pt>
                <c:pt idx="13">
                  <c:v>64.899999294042502</c:v>
                </c:pt>
                <c:pt idx="14">
                  <c:v>65.599998100896499</c:v>
                </c:pt>
                <c:pt idx="15">
                  <c:v>67.000003184605006</c:v>
                </c:pt>
                <c:pt idx="16">
                  <c:v>72.000003199277003</c:v>
                </c:pt>
                <c:pt idx="17">
                  <c:v>75.000000220079997</c:v>
                </c:pt>
                <c:pt idx="18">
                  <c:v>75.599998130240493</c:v>
                </c:pt>
                <c:pt idx="19">
                  <c:v>74.700005000000004</c:v>
                </c:pt>
                <c:pt idx="20">
                  <c:v>74.0000017111457</c:v>
                </c:pt>
                <c:pt idx="21">
                  <c:v>74.0000017111457</c:v>
                </c:pt>
                <c:pt idx="22">
                  <c:v>74.200007986532995</c:v>
                </c:pt>
                <c:pt idx="23">
                  <c:v>72.999999467211197</c:v>
                </c:pt>
                <c:pt idx="24">
                  <c:v>72.999999467211197</c:v>
                </c:pt>
                <c:pt idx="25">
                  <c:v>70.000000205408</c:v>
                </c:pt>
                <c:pt idx="26">
                  <c:v>66.200003481057493</c:v>
                </c:pt>
                <c:pt idx="27">
                  <c:v>67.400002289378705</c:v>
                </c:pt>
                <c:pt idx="28">
                  <c:v>68.600000350699901</c:v>
                </c:pt>
                <c:pt idx="29">
                  <c:v>67.999997211538997</c:v>
                </c:pt>
                <c:pt idx="30">
                  <c:v>68.200004233926407</c:v>
                </c:pt>
                <c:pt idx="31">
                  <c:v>68.400000798313002</c:v>
                </c:pt>
                <c:pt idx="32">
                  <c:v>69.599996618633995</c:v>
                </c:pt>
                <c:pt idx="33">
                  <c:v>68.800004385087007</c:v>
                </c:pt>
                <c:pt idx="34">
                  <c:v>69.000000949473701</c:v>
                </c:pt>
                <c:pt idx="35">
                  <c:v>68.500001695006503</c:v>
                </c:pt>
                <c:pt idx="36">
                  <c:v>67.900000796845802</c:v>
                </c:pt>
                <c:pt idx="37">
                  <c:v>67.999997211538997</c:v>
                </c:pt>
                <c:pt idx="38">
                  <c:v>67.800002888152505</c:v>
                </c:pt>
                <c:pt idx="39">
                  <c:v>68.400000798313002</c:v>
                </c:pt>
                <c:pt idx="40">
                  <c:v>67.599998106765298</c:v>
                </c:pt>
                <c:pt idx="41">
                  <c:v>67.999997211538997</c:v>
                </c:pt>
                <c:pt idx="42">
                  <c:v>67.999997211538997</c:v>
                </c:pt>
                <c:pt idx="43">
                  <c:v>68.800004385087007</c:v>
                </c:pt>
                <c:pt idx="44">
                  <c:v>68.600000350699901</c:v>
                </c:pt>
                <c:pt idx="45">
                  <c:v>67.999997211538997</c:v>
                </c:pt>
                <c:pt idx="46">
                  <c:v>67.999997211538997</c:v>
                </c:pt>
                <c:pt idx="47">
                  <c:v>68.400000798313002</c:v>
                </c:pt>
                <c:pt idx="48">
                  <c:v>68.400000798313002</c:v>
                </c:pt>
                <c:pt idx="49">
                  <c:v>67.599998106765298</c:v>
                </c:pt>
                <c:pt idx="50">
                  <c:v>67.300005874685496</c:v>
                </c:pt>
                <c:pt idx="51">
                  <c:v>67.200004977991995</c:v>
                </c:pt>
                <c:pt idx="52">
                  <c:v>67.200004977991995</c:v>
                </c:pt>
                <c:pt idx="53">
                  <c:v>67.500000198072001</c:v>
                </c:pt>
                <c:pt idx="54">
                  <c:v>67.999997211538997</c:v>
                </c:pt>
                <c:pt idx="55">
                  <c:v>67.999997211538997</c:v>
                </c:pt>
                <c:pt idx="56">
                  <c:v>68.299999901619501</c:v>
                </c:pt>
                <c:pt idx="57">
                  <c:v>68.299999901619501</c:v>
                </c:pt>
                <c:pt idx="58">
                  <c:v>69.000000949473701</c:v>
                </c:pt>
                <c:pt idx="59">
                  <c:v>72.999999467211197</c:v>
                </c:pt>
                <c:pt idx="60">
                  <c:v>72.999999467211197</c:v>
                </c:pt>
                <c:pt idx="61">
                  <c:v>72.999999467211197</c:v>
                </c:pt>
                <c:pt idx="62">
                  <c:v>72.999999467211197</c:v>
                </c:pt>
                <c:pt idx="63">
                  <c:v>72.999999467211197</c:v>
                </c:pt>
                <c:pt idx="64">
                  <c:v>72.800002902824502</c:v>
                </c:pt>
                <c:pt idx="65">
                  <c:v>72.999999467211197</c:v>
                </c:pt>
                <c:pt idx="66">
                  <c:v>73.200006489598493</c:v>
                </c:pt>
                <c:pt idx="67">
                  <c:v>73.800004399759004</c:v>
                </c:pt>
                <c:pt idx="68">
                  <c:v>74.0000017111457</c:v>
                </c:pt>
                <c:pt idx="69">
                  <c:v>72.000003199277003</c:v>
                </c:pt>
                <c:pt idx="70">
                  <c:v>74.0000017111457</c:v>
                </c:pt>
                <c:pt idx="71">
                  <c:v>74.0000017111457</c:v>
                </c:pt>
                <c:pt idx="72">
                  <c:v>73.200006489598493</c:v>
                </c:pt>
                <c:pt idx="73">
                  <c:v>76.000001717014499</c:v>
                </c:pt>
                <c:pt idx="74">
                  <c:v>75.400003806854002</c:v>
                </c:pt>
                <c:pt idx="75">
                  <c:v>74.800005896693506</c:v>
                </c:pt>
                <c:pt idx="76">
                  <c:v>75.400003806854002</c:v>
                </c:pt>
                <c:pt idx="77">
                  <c:v>76.000001717014499</c:v>
                </c:pt>
                <c:pt idx="78">
                  <c:v>76.000001717014499</c:v>
                </c:pt>
                <c:pt idx="79">
                  <c:v>76.000001717014499</c:v>
                </c:pt>
                <c:pt idx="80">
                  <c:v>79.400002324591497</c:v>
                </c:pt>
                <c:pt idx="81">
                  <c:v>78.800004414431001</c:v>
                </c:pt>
                <c:pt idx="82">
                  <c:v>79.499995751284501</c:v>
                </c:pt>
                <c:pt idx="83">
                  <c:v>78.999998737817506</c:v>
                </c:pt>
                <c:pt idx="84">
                  <c:v>78.500001724350497</c:v>
                </c:pt>
                <c:pt idx="85">
                  <c:v>80.000000234751994</c:v>
                </c:pt>
                <c:pt idx="86">
                  <c:v>79.300001427897996</c:v>
                </c:pt>
                <c:pt idx="87">
                  <c:v>79.599996647978003</c:v>
                </c:pt>
                <c:pt idx="88">
                  <c:v>79.900006808059004</c:v>
                </c:pt>
                <c:pt idx="89">
                  <c:v>79.599996647978003</c:v>
                </c:pt>
                <c:pt idx="90">
                  <c:v>79.599996647978003</c:v>
                </c:pt>
                <c:pt idx="91">
                  <c:v>81.100002628379997</c:v>
                </c:pt>
                <c:pt idx="92">
                  <c:v>80.999994261685998</c:v>
                </c:pt>
                <c:pt idx="93">
                  <c:v>81.599999641847006</c:v>
                </c:pt>
                <c:pt idx="94">
                  <c:v>82.200005022008</c:v>
                </c:pt>
                <c:pt idx="95">
                  <c:v>83.999998752489503</c:v>
                </c:pt>
                <c:pt idx="96">
                  <c:v>82.000003228620997</c:v>
                </c:pt>
                <c:pt idx="97">
                  <c:v>83.300007415636003</c:v>
                </c:pt>
                <c:pt idx="98">
                  <c:v>85.800007422972001</c:v>
                </c:pt>
                <c:pt idx="99">
                  <c:v>86.999995773292497</c:v>
                </c:pt>
                <c:pt idx="100">
                  <c:v>88.400008327001501</c:v>
                </c:pt>
                <c:pt idx="101">
                  <c:v>88.800004443774995</c:v>
                </c:pt>
                <c:pt idx="102">
                  <c:v>88.600002650388006</c:v>
                </c:pt>
                <c:pt idx="103">
                  <c:v>88.199999063614001</c:v>
                </c:pt>
                <c:pt idx="104">
                  <c:v>91.800001464578003</c:v>
                </c:pt>
                <c:pt idx="105">
                  <c:v>97.999997299571007</c:v>
                </c:pt>
                <c:pt idx="106">
                  <c:v>97.000003272637002</c:v>
                </c:pt>
                <c:pt idx="107">
                  <c:v>96.099995202395505</c:v>
                </c:pt>
                <c:pt idx="108">
                  <c:v>94.799998485380996</c:v>
                </c:pt>
                <c:pt idx="109">
                  <c:v>89.400002353935506</c:v>
                </c:pt>
                <c:pt idx="110">
                  <c:v>97.999997299571007</c:v>
                </c:pt>
                <c:pt idx="111">
                  <c:v>100.00000029344</c:v>
                </c:pt>
                <c:pt idx="112">
                  <c:v>97.599993712797001</c:v>
                </c:pt>
                <c:pt idx="113">
                  <c:v>98.799997003118506</c:v>
                </c:pt>
                <c:pt idx="114">
                  <c:v>99.300001486585998</c:v>
                </c:pt>
                <c:pt idx="115">
                  <c:v>98.400000886344998</c:v>
                </c:pt>
                <c:pt idx="116">
                  <c:v>98.600002679732</c:v>
                </c:pt>
                <c:pt idx="117">
                  <c:v>100.00000029344</c:v>
                </c:pt>
                <c:pt idx="118">
                  <c:v>97.599993712797001</c:v>
                </c:pt>
                <c:pt idx="119">
                  <c:v>94.999992808767502</c:v>
                </c:pt>
                <c:pt idx="120">
                  <c:v>97.399999389410496</c:v>
                </c:pt>
                <c:pt idx="121">
                  <c:v>98.199999092957995</c:v>
                </c:pt>
                <c:pt idx="122">
                  <c:v>103.800004487791</c:v>
                </c:pt>
                <c:pt idx="123">
                  <c:v>109.60000420601</c:v>
                </c:pt>
                <c:pt idx="124">
                  <c:v>107.600001212142</c:v>
                </c:pt>
                <c:pt idx="125">
                  <c:v>107.999997328915</c:v>
                </c:pt>
                <c:pt idx="126">
                  <c:v>107.200005095368</c:v>
                </c:pt>
                <c:pt idx="127">
                  <c:v>107.80000300552901</c:v>
                </c:pt>
                <c:pt idx="128">
                  <c:v>108.799997032462</c:v>
                </c:pt>
                <c:pt idx="129">
                  <c:v>110.800007496332</c:v>
                </c:pt>
                <c:pt idx="130">
                  <c:v>110.000000322784</c:v>
                </c:pt>
                <c:pt idx="131">
                  <c:v>110.800007496332</c:v>
                </c:pt>
                <c:pt idx="132">
                  <c:v>117.99999735825899</c:v>
                </c:pt>
                <c:pt idx="133">
                  <c:v>119.399994971967</c:v>
                </c:pt>
                <c:pt idx="134">
                  <c:v>123.999998869866</c:v>
                </c:pt>
                <c:pt idx="135">
                  <c:v>126.800009037283</c:v>
                </c:pt>
                <c:pt idx="136">
                  <c:v>130.00000785147299</c:v>
                </c:pt>
                <c:pt idx="137">
                  <c:v>129.40000994131199</c:v>
                </c:pt>
                <c:pt idx="138">
                  <c:v>130.00000785147299</c:v>
                </c:pt>
                <c:pt idx="139">
                  <c:v>128.19999918099001</c:v>
                </c:pt>
                <c:pt idx="140">
                  <c:v>128.60000276776401</c:v>
                </c:pt>
                <c:pt idx="141">
                  <c:v>126.59999977389499</c:v>
                </c:pt>
                <c:pt idx="142">
                  <c:v>124.800006043414</c:v>
                </c:pt>
                <c:pt idx="143">
                  <c:v>132.999997402275</c:v>
                </c:pt>
                <c:pt idx="144">
                  <c:v>132.60000875550199</c:v>
                </c:pt>
                <c:pt idx="145">
                  <c:v>133.199999195662</c:v>
                </c:pt>
                <c:pt idx="146">
                  <c:v>133.199999195662</c:v>
                </c:pt>
                <c:pt idx="147">
                  <c:v>134.00000636921001</c:v>
                </c:pt>
                <c:pt idx="148">
                  <c:v>137.19999771339999</c:v>
                </c:pt>
                <c:pt idx="149">
                  <c:v>135.40001145291899</c:v>
                </c:pt>
                <c:pt idx="150">
                  <c:v>136.40000547985201</c:v>
                </c:pt>
                <c:pt idx="151">
                  <c:v>138.00000488694801</c:v>
                </c:pt>
                <c:pt idx="152">
                  <c:v>137.19999771339999</c:v>
                </c:pt>
                <c:pt idx="153">
                  <c:v>138.999998913882</c:v>
                </c:pt>
                <c:pt idx="154">
                  <c:v>137.800003093561</c:v>
                </c:pt>
                <c:pt idx="155">
                  <c:v>134.00000636921001</c:v>
                </c:pt>
                <c:pt idx="156">
                  <c:v>132.60000875550199</c:v>
                </c:pt>
                <c:pt idx="157">
                  <c:v>133.199999195662</c:v>
                </c:pt>
                <c:pt idx="158">
                  <c:v>133.60000278243601</c:v>
                </c:pt>
                <c:pt idx="159">
                  <c:v>135.99999442307799</c:v>
                </c:pt>
                <c:pt idx="160">
                  <c:v>136.800001596626</c:v>
                </c:pt>
                <c:pt idx="161">
                  <c:v>138.00000488694801</c:v>
                </c:pt>
                <c:pt idx="162">
                  <c:v>138.999998913882</c:v>
                </c:pt>
                <c:pt idx="163">
                  <c:v>138.999998913882</c:v>
                </c:pt>
                <c:pt idx="164">
                  <c:v>138.60001026710901</c:v>
                </c:pt>
                <c:pt idx="165">
                  <c:v>140.60001326097799</c:v>
                </c:pt>
                <c:pt idx="166">
                  <c:v>138.999998913882</c:v>
                </c:pt>
                <c:pt idx="167">
                  <c:v>135.99999442307799</c:v>
                </c:pt>
                <c:pt idx="168">
                  <c:v>135.99999442307799</c:v>
                </c:pt>
                <c:pt idx="169">
                  <c:v>135.99999442307799</c:v>
                </c:pt>
                <c:pt idx="170">
                  <c:v>134.60001174937099</c:v>
                </c:pt>
                <c:pt idx="171">
                  <c:v>135.99999442307799</c:v>
                </c:pt>
                <c:pt idx="172">
                  <c:v>135.40001145291899</c:v>
                </c:pt>
                <c:pt idx="173">
                  <c:v>135.40001145291899</c:v>
                </c:pt>
                <c:pt idx="174">
                  <c:v>131.80000158195401</c:v>
                </c:pt>
                <c:pt idx="175">
                  <c:v>122.200005139384</c:v>
                </c:pt>
                <c:pt idx="176">
                  <c:v>121.999995875997</c:v>
                </c:pt>
                <c:pt idx="177">
                  <c:v>128.40000844437799</c:v>
                </c:pt>
                <c:pt idx="178">
                  <c:v>127.400006947443</c:v>
                </c:pt>
                <c:pt idx="179">
                  <c:v>129.799998588085</c:v>
                </c:pt>
                <c:pt idx="180">
                  <c:v>126.59999977389499</c:v>
                </c:pt>
                <c:pt idx="181">
                  <c:v>128.80000456115101</c:v>
                </c:pt>
                <c:pt idx="182">
                  <c:v>128.999998884538</c:v>
                </c:pt>
                <c:pt idx="183">
                  <c:v>129.60000426469799</c:v>
                </c:pt>
                <c:pt idx="184">
                  <c:v>129.199993207924</c:v>
                </c:pt>
                <c:pt idx="185">
                  <c:v>129.40000994131199</c:v>
                </c:pt>
                <c:pt idx="186">
                  <c:v>128.19999918099001</c:v>
                </c:pt>
                <c:pt idx="187">
                  <c:v>127.000003360669</c:v>
                </c:pt>
                <c:pt idx="188">
                  <c:v>125.80000007034801</c:v>
                </c:pt>
                <c:pt idx="189">
                  <c:v>129.40000994131199</c:v>
                </c:pt>
                <c:pt idx="190">
                  <c:v>129.799998588085</c:v>
                </c:pt>
                <c:pt idx="191">
                  <c:v>130.00000785147299</c:v>
                </c:pt>
                <c:pt idx="192">
                  <c:v>129.799998588085</c:v>
                </c:pt>
                <c:pt idx="193">
                  <c:v>127.80000306421699</c:v>
                </c:pt>
                <c:pt idx="194">
                  <c:v>127.60000127083001</c:v>
                </c:pt>
                <c:pt idx="195">
                  <c:v>127.999997387603</c:v>
                </c:pt>
                <c:pt idx="196">
                  <c:v>125.599998276961</c:v>
                </c:pt>
                <c:pt idx="197">
                  <c:v>122.200005139384</c:v>
                </c:pt>
                <c:pt idx="198">
                  <c:v>125.80000007034801</c:v>
                </c:pt>
                <c:pt idx="199">
                  <c:v>125.00000036679999</c:v>
                </c:pt>
                <c:pt idx="200">
                  <c:v>125.999994393734</c:v>
                </c:pt>
                <c:pt idx="201">
                  <c:v>126.59999977389499</c:v>
                </c:pt>
                <c:pt idx="202">
                  <c:v>126.59999977389499</c:v>
                </c:pt>
                <c:pt idx="203">
                  <c:v>127.60000127083001</c:v>
                </c:pt>
                <c:pt idx="204">
                  <c:v>126.59999977389499</c:v>
                </c:pt>
                <c:pt idx="205">
                  <c:v>124.40000245664</c:v>
                </c:pt>
                <c:pt idx="206">
                  <c:v>127.80000306421699</c:v>
                </c:pt>
                <c:pt idx="207">
                  <c:v>127.400006947443</c:v>
                </c:pt>
                <c:pt idx="208">
                  <c:v>127.000003360669</c:v>
                </c:pt>
                <c:pt idx="209">
                  <c:v>125.00000036679999</c:v>
                </c:pt>
                <c:pt idx="210">
                  <c:v>125.999994393734</c:v>
                </c:pt>
                <c:pt idx="211">
                  <c:v>124.40000245664</c:v>
                </c:pt>
                <c:pt idx="212">
                  <c:v>125.999994393734</c:v>
                </c:pt>
                <c:pt idx="213">
                  <c:v>125.599998276961</c:v>
                </c:pt>
                <c:pt idx="214">
                  <c:v>127.000003360669</c:v>
                </c:pt>
                <c:pt idx="215">
                  <c:v>126.399997980508</c:v>
                </c:pt>
                <c:pt idx="216">
                  <c:v>128.40000844437799</c:v>
                </c:pt>
                <c:pt idx="217">
                  <c:v>127.60000127083001</c:v>
                </c:pt>
                <c:pt idx="218">
                  <c:v>127.999997387603</c:v>
                </c:pt>
                <c:pt idx="219">
                  <c:v>128.80000456115101</c:v>
                </c:pt>
                <c:pt idx="220">
                  <c:v>130.00000785147299</c:v>
                </c:pt>
                <c:pt idx="221">
                  <c:v>133.40000845905001</c:v>
                </c:pt>
                <c:pt idx="222">
                  <c:v>137.00000339001301</c:v>
                </c:pt>
                <c:pt idx="223">
                  <c:v>137.60000877017401</c:v>
                </c:pt>
                <c:pt idx="224">
                  <c:v>134.80000607275801</c:v>
                </c:pt>
                <c:pt idx="225">
                  <c:v>131.999995905341</c:v>
                </c:pt>
                <c:pt idx="226">
                  <c:v>132.999997402275</c:v>
                </c:pt>
                <c:pt idx="227">
                  <c:v>131.400012935181</c:v>
                </c:pt>
                <c:pt idx="228">
                  <c:v>131.00000187840601</c:v>
                </c:pt>
                <c:pt idx="229">
                  <c:v>129.799998588085</c:v>
                </c:pt>
                <c:pt idx="230">
                  <c:v>133.199999195662</c:v>
                </c:pt>
                <c:pt idx="231">
                  <c:v>131.80000158195401</c:v>
                </c:pt>
                <c:pt idx="232">
                  <c:v>131.00000187840601</c:v>
                </c:pt>
                <c:pt idx="233">
                  <c:v>130.00000785147299</c:v>
                </c:pt>
                <c:pt idx="234">
                  <c:v>127.60000127083001</c:v>
                </c:pt>
                <c:pt idx="235">
                  <c:v>129.799998588085</c:v>
                </c:pt>
                <c:pt idx="236">
                  <c:v>129.60000426469799</c:v>
                </c:pt>
                <c:pt idx="237">
                  <c:v>128.999998884538</c:v>
                </c:pt>
                <c:pt idx="238">
                  <c:v>130.80000755501999</c:v>
                </c:pt>
                <c:pt idx="239">
                  <c:v>131.80000158195401</c:v>
                </c:pt>
                <c:pt idx="240">
                  <c:v>132.80000307888801</c:v>
                </c:pt>
                <c:pt idx="241">
                  <c:v>132.199997698728</c:v>
                </c:pt>
                <c:pt idx="242">
                  <c:v>131.00000187840601</c:v>
                </c:pt>
                <c:pt idx="243">
                  <c:v>133.80000457582301</c:v>
                </c:pt>
                <c:pt idx="244">
                  <c:v>131.00000187840601</c:v>
                </c:pt>
                <c:pt idx="245">
                  <c:v>131.199996201793</c:v>
                </c:pt>
                <c:pt idx="246">
                  <c:v>132.80000307888801</c:v>
                </c:pt>
                <c:pt idx="247">
                  <c:v>131.999995905341</c:v>
                </c:pt>
                <c:pt idx="248">
                  <c:v>132.60000875550199</c:v>
                </c:pt>
                <c:pt idx="249">
                  <c:v>133.60000278243601</c:v>
                </c:pt>
                <c:pt idx="250">
                  <c:v>134.00000636921001</c:v>
                </c:pt>
                <c:pt idx="251">
                  <c:v>134.20000069259601</c:v>
                </c:pt>
                <c:pt idx="252">
                  <c:v>134.80000607275801</c:v>
                </c:pt>
                <c:pt idx="253">
                  <c:v>135.19999471953099</c:v>
                </c:pt>
                <c:pt idx="254">
                  <c:v>134.80000607275801</c:v>
                </c:pt>
                <c:pt idx="255">
                  <c:v>136.40000547985201</c:v>
                </c:pt>
                <c:pt idx="256">
                  <c:v>134.80000607275801</c:v>
                </c:pt>
                <c:pt idx="257">
                  <c:v>136.40000547985201</c:v>
                </c:pt>
                <c:pt idx="258">
                  <c:v>135.000000396144</c:v>
                </c:pt>
                <c:pt idx="259">
                  <c:v>133.80000457582301</c:v>
                </c:pt>
                <c:pt idx="260">
                  <c:v>134.80000607275801</c:v>
                </c:pt>
                <c:pt idx="261">
                  <c:v>135.60000577630501</c:v>
                </c:pt>
                <c:pt idx="262">
                  <c:v>137.00000339001301</c:v>
                </c:pt>
                <c:pt idx="263">
                  <c:v>137.00000339001301</c:v>
                </c:pt>
                <c:pt idx="264">
                  <c:v>135.99999442307799</c:v>
                </c:pt>
                <c:pt idx="265">
                  <c:v>136.60000727323899</c:v>
                </c:pt>
                <c:pt idx="266">
                  <c:v>136.800001596626</c:v>
                </c:pt>
                <c:pt idx="267">
                  <c:v>135.99999442307799</c:v>
                </c:pt>
                <c:pt idx="268">
                  <c:v>135.19999471953099</c:v>
                </c:pt>
                <c:pt idx="269">
                  <c:v>135.800000099692</c:v>
                </c:pt>
                <c:pt idx="270">
                  <c:v>135.60000577630501</c:v>
                </c:pt>
                <c:pt idx="271">
                  <c:v>137.00000339001301</c:v>
                </c:pt>
                <c:pt idx="272">
                  <c:v>136.40000547985201</c:v>
                </c:pt>
                <c:pt idx="273">
                  <c:v>136.40000547985201</c:v>
                </c:pt>
                <c:pt idx="274">
                  <c:v>135.000000396144</c:v>
                </c:pt>
                <c:pt idx="275">
                  <c:v>136.40000547985201</c:v>
                </c:pt>
                <c:pt idx="276">
                  <c:v>135.19999471953099</c:v>
                </c:pt>
                <c:pt idx="277">
                  <c:v>135.800000099692</c:v>
                </c:pt>
                <c:pt idx="278">
                  <c:v>135.000000396144</c:v>
                </c:pt>
                <c:pt idx="279">
                  <c:v>134.20000069259601</c:v>
                </c:pt>
                <c:pt idx="280">
                  <c:v>133.80000457582301</c:v>
                </c:pt>
                <c:pt idx="281">
                  <c:v>135.40001145291899</c:v>
                </c:pt>
                <c:pt idx="282">
                  <c:v>135.40001145291899</c:v>
                </c:pt>
                <c:pt idx="283">
                  <c:v>136.40000547985201</c:v>
                </c:pt>
                <c:pt idx="284">
                  <c:v>137.19999771339999</c:v>
                </c:pt>
                <c:pt idx="285">
                  <c:v>136.800001596626</c:v>
                </c:pt>
                <c:pt idx="286">
                  <c:v>137.00000339001301</c:v>
                </c:pt>
                <c:pt idx="287">
                  <c:v>137.40001444678799</c:v>
                </c:pt>
                <c:pt idx="288">
                  <c:v>134.80000607275801</c:v>
                </c:pt>
                <c:pt idx="289">
                  <c:v>137.00000339001301</c:v>
                </c:pt>
                <c:pt idx="290">
                  <c:v>135.99999442307799</c:v>
                </c:pt>
                <c:pt idx="291">
                  <c:v>136.199996216465</c:v>
                </c:pt>
                <c:pt idx="292">
                  <c:v>135.000000396144</c:v>
                </c:pt>
                <c:pt idx="293">
                  <c:v>135.60000577630501</c:v>
                </c:pt>
                <c:pt idx="294">
                  <c:v>135.000000396144</c:v>
                </c:pt>
                <c:pt idx="295">
                  <c:v>133.199999195662</c:v>
                </c:pt>
                <c:pt idx="296">
                  <c:v>133.199999195662</c:v>
                </c:pt>
                <c:pt idx="297">
                  <c:v>131.60000725856801</c:v>
                </c:pt>
                <c:pt idx="298">
                  <c:v>131.400012935181</c:v>
                </c:pt>
                <c:pt idx="299">
                  <c:v>134.60001174937099</c:v>
                </c:pt>
                <c:pt idx="300">
                  <c:v>132.999997402275</c:v>
                </c:pt>
                <c:pt idx="301">
                  <c:v>131.999995905341</c:v>
                </c:pt>
                <c:pt idx="302">
                  <c:v>131.60000725856801</c:v>
                </c:pt>
                <c:pt idx="303">
                  <c:v>131.999995905341</c:v>
                </c:pt>
                <c:pt idx="304">
                  <c:v>132.60000875550199</c:v>
                </c:pt>
                <c:pt idx="305">
                  <c:v>132.60000875550199</c:v>
                </c:pt>
                <c:pt idx="306">
                  <c:v>133.60000278243601</c:v>
                </c:pt>
                <c:pt idx="307">
                  <c:v>133.80000457582301</c:v>
                </c:pt>
                <c:pt idx="308">
                  <c:v>133.60000278243601</c:v>
                </c:pt>
                <c:pt idx="309">
                  <c:v>135.19999471953099</c:v>
                </c:pt>
                <c:pt idx="310">
                  <c:v>135.99999442307799</c:v>
                </c:pt>
                <c:pt idx="311">
                  <c:v>137.19999771339999</c:v>
                </c:pt>
                <c:pt idx="312">
                  <c:v>137.800003093561</c:v>
                </c:pt>
                <c:pt idx="313">
                  <c:v>137.40001444678799</c:v>
                </c:pt>
                <c:pt idx="314">
                  <c:v>138.80000459049501</c:v>
                </c:pt>
                <c:pt idx="315">
                  <c:v>136.40000547985201</c:v>
                </c:pt>
                <c:pt idx="316">
                  <c:v>141.00000190775</c:v>
                </c:pt>
                <c:pt idx="317">
                  <c:v>140.80000758436401</c:v>
                </c:pt>
                <c:pt idx="318">
                  <c:v>140.40000399759001</c:v>
                </c:pt>
                <c:pt idx="319">
                  <c:v>142.99999743161899</c:v>
                </c:pt>
                <c:pt idx="320">
                  <c:v>141.60000728791201</c:v>
                </c:pt>
                <c:pt idx="321">
                  <c:v>142.99999743161899</c:v>
                </c:pt>
                <c:pt idx="322">
                  <c:v>142.800003108233</c:v>
                </c:pt>
                <c:pt idx="323">
                  <c:v>143.19999175500499</c:v>
                </c:pt>
                <c:pt idx="324">
                  <c:v>147.40000700613101</c:v>
                </c:pt>
                <c:pt idx="325">
                  <c:v>150.600005820321</c:v>
                </c:pt>
                <c:pt idx="326">
                  <c:v>152.000003434029</c:v>
                </c:pt>
                <c:pt idx="327">
                  <c:v>155.00000045483199</c:v>
                </c:pt>
                <c:pt idx="328">
                  <c:v>156.80001659531499</c:v>
                </c:pt>
                <c:pt idx="329">
                  <c:v>152.40001449080299</c:v>
                </c:pt>
                <c:pt idx="330">
                  <c:v>176.59999992061501</c:v>
                </c:pt>
                <c:pt idx="331">
                  <c:v>185.40000412963801</c:v>
                </c:pt>
                <c:pt idx="332">
                  <c:v>182.199997845448</c:v>
                </c:pt>
                <c:pt idx="333">
                  <c:v>186.000002039799</c:v>
                </c:pt>
                <c:pt idx="334">
                  <c:v>195.600005952369</c:v>
                </c:pt>
                <c:pt idx="335">
                  <c:v>192.000003551405</c:v>
                </c:pt>
                <c:pt idx="336">
                  <c:v>189.00000653060201</c:v>
                </c:pt>
                <c:pt idx="337">
                  <c:v>190.19999488092299</c:v>
                </c:pt>
                <c:pt idx="338">
                  <c:v>191.60001490463199</c:v>
                </c:pt>
                <c:pt idx="339">
                  <c:v>190.99999458446999</c:v>
                </c:pt>
                <c:pt idx="340">
                  <c:v>186.800001743346</c:v>
                </c:pt>
                <c:pt idx="341">
                  <c:v>184.00000651593001</c:v>
                </c:pt>
                <c:pt idx="342">
                  <c:v>182.79999575560799</c:v>
                </c:pt>
                <c:pt idx="343">
                  <c:v>186.40001309657299</c:v>
                </c:pt>
                <c:pt idx="344">
                  <c:v>186.800001743346</c:v>
                </c:pt>
                <c:pt idx="345">
                  <c:v>186.40001309657299</c:v>
                </c:pt>
                <c:pt idx="346">
                  <c:v>184.00000651593001</c:v>
                </c:pt>
                <c:pt idx="347">
                  <c:v>181.99998858206001</c:v>
                </c:pt>
                <c:pt idx="348">
                  <c:v>185.60000592302501</c:v>
                </c:pt>
                <c:pt idx="349">
                  <c:v>192.000003551405</c:v>
                </c:pt>
                <c:pt idx="350">
                  <c:v>192.99999757833899</c:v>
                </c:pt>
                <c:pt idx="351">
                  <c:v>192.000003551405</c:v>
                </c:pt>
                <c:pt idx="352">
                  <c:v>187.60000891689401</c:v>
                </c:pt>
                <c:pt idx="353">
                  <c:v>187.60000891689401</c:v>
                </c:pt>
                <c:pt idx="354">
                  <c:v>191.60001490463199</c:v>
                </c:pt>
                <c:pt idx="355">
                  <c:v>190.60000593769701</c:v>
                </c:pt>
                <c:pt idx="356">
                  <c:v>194.20000833866101</c:v>
                </c:pt>
                <c:pt idx="357">
                  <c:v>195.200002365595</c:v>
                </c:pt>
                <c:pt idx="358">
                  <c:v>201.99999611074799</c:v>
                </c:pt>
                <c:pt idx="359">
                  <c:v>209.199993442676</c:v>
                </c:pt>
                <c:pt idx="360">
                  <c:v>208.40001614913001</c:v>
                </c:pt>
                <c:pt idx="361">
                  <c:v>209.00000658929</c:v>
                </c:pt>
                <c:pt idx="362">
                  <c:v>238.60001056054799</c:v>
                </c:pt>
                <c:pt idx="363">
                  <c:v>245.800007892476</c:v>
                </c:pt>
                <c:pt idx="364">
                  <c:v>242.40001475490001</c:v>
                </c:pt>
                <c:pt idx="365">
                  <c:v>240.000008174257</c:v>
                </c:pt>
                <c:pt idx="366">
                  <c:v>240.600006084417</c:v>
                </c:pt>
                <c:pt idx="367">
                  <c:v>243.99999922199399</c:v>
                </c:pt>
                <c:pt idx="368">
                  <c:v>241.600007581352</c:v>
                </c:pt>
                <c:pt idx="369">
                  <c:v>240.99999473118999</c:v>
                </c:pt>
                <c:pt idx="370">
                  <c:v>243.60000310522</c:v>
                </c:pt>
                <c:pt idx="371">
                  <c:v>240.600006084417</c:v>
                </c:pt>
                <c:pt idx="372">
                  <c:v>232.40000725555501</c:v>
                </c:pt>
                <c:pt idx="373">
                  <c:v>232.999997695715</c:v>
                </c:pt>
                <c:pt idx="374">
                  <c:v>232.00001113878201</c:v>
                </c:pt>
                <c:pt idx="375">
                  <c:v>234.00000666265001</c:v>
                </c:pt>
                <c:pt idx="376">
                  <c:v>230.40000426168601</c:v>
                </c:pt>
                <c:pt idx="377">
                  <c:v>232.80001084232899</c:v>
                </c:pt>
                <c:pt idx="378">
                  <c:v>232.80001084232899</c:v>
                </c:pt>
                <c:pt idx="379">
                  <c:v>227.60000903426999</c:v>
                </c:pt>
                <c:pt idx="380">
                  <c:v>229.19999350136399</c:v>
                </c:pt>
                <c:pt idx="381">
                  <c:v>226.80000933072299</c:v>
                </c:pt>
                <c:pt idx="382">
                  <c:v>230.000000674912</c:v>
                </c:pt>
                <c:pt idx="383">
                  <c:v>228.40000873781801</c:v>
                </c:pt>
                <c:pt idx="384">
                  <c:v>229.80001382152599</c:v>
                </c:pt>
                <c:pt idx="385">
                  <c:v>230.40000426168601</c:v>
                </c:pt>
                <c:pt idx="386">
                  <c:v>230.000000674912</c:v>
                </c:pt>
                <c:pt idx="387">
                  <c:v>232.999997695715</c:v>
                </c:pt>
                <c:pt idx="388">
                  <c:v>231.000002171847</c:v>
                </c:pt>
                <c:pt idx="389">
                  <c:v>232.999997695715</c:v>
                </c:pt>
                <c:pt idx="390">
                  <c:v>231.40001322862099</c:v>
                </c:pt>
                <c:pt idx="391">
                  <c:v>230.60001352507399</c:v>
                </c:pt>
                <c:pt idx="392">
                  <c:v>229.00000664797801</c:v>
                </c:pt>
                <c:pt idx="393">
                  <c:v>228.00000515104401</c:v>
                </c:pt>
                <c:pt idx="394">
                  <c:v>227.60000903426999</c:v>
                </c:pt>
                <c:pt idx="395">
                  <c:v>229.19999350136399</c:v>
                </c:pt>
                <c:pt idx="396">
                  <c:v>227.40000724088301</c:v>
                </c:pt>
                <c:pt idx="397">
                  <c:v>228.40000873781801</c:v>
                </c:pt>
                <c:pt idx="398">
                  <c:v>226.80000933072299</c:v>
                </c:pt>
                <c:pt idx="399">
                  <c:v>228.59999559120399</c:v>
                </c:pt>
                <c:pt idx="400">
                  <c:v>225.800000363788</c:v>
                </c:pt>
                <c:pt idx="401">
                  <c:v>226.99999618410899</c:v>
                </c:pt>
                <c:pt idx="402">
                  <c:v>226.40002068394901</c:v>
                </c:pt>
                <c:pt idx="403">
                  <c:v>225.60001351040199</c:v>
                </c:pt>
                <c:pt idx="404">
                  <c:v>222.600016489599</c:v>
                </c:pt>
                <c:pt idx="405">
                  <c:v>219.79999885218101</c:v>
                </c:pt>
                <c:pt idx="406">
                  <c:v>212.99999763702701</c:v>
                </c:pt>
                <c:pt idx="407">
                  <c:v>217.80000332831199</c:v>
                </c:pt>
                <c:pt idx="408">
                  <c:v>215.99999465783</c:v>
                </c:pt>
                <c:pt idx="409">
                  <c:v>215.80000780444399</c:v>
                </c:pt>
                <c:pt idx="410">
                  <c:v>214.80000630750999</c:v>
                </c:pt>
                <c:pt idx="411">
                  <c:v>213.600010487189</c:v>
                </c:pt>
                <c:pt idx="412">
                  <c:v>215.99999465783</c:v>
                </c:pt>
                <c:pt idx="413">
                  <c:v>221.80000931605099</c:v>
                </c:pt>
                <c:pt idx="414">
                  <c:v>213.40000869380199</c:v>
                </c:pt>
                <c:pt idx="415">
                  <c:v>217.00000362476499</c:v>
                </c:pt>
                <c:pt idx="416">
                  <c:v>212.000011080094</c:v>
                </c:pt>
                <c:pt idx="417">
                  <c:v>213.40000869380199</c:v>
                </c:pt>
                <c:pt idx="418">
                  <c:v>213.99999913396201</c:v>
                </c:pt>
                <c:pt idx="419">
                  <c:v>213.19999943041401</c:v>
                </c:pt>
                <c:pt idx="420">
                  <c:v>213.600010487189</c:v>
                </c:pt>
                <c:pt idx="421">
                  <c:v>213.600010487189</c:v>
                </c:pt>
                <c:pt idx="422">
                  <c:v>213.600010487189</c:v>
                </c:pt>
                <c:pt idx="423">
                  <c:v>212.800010783641</c:v>
                </c:pt>
                <c:pt idx="424">
                  <c:v>215.99999465783</c:v>
                </c:pt>
                <c:pt idx="425">
                  <c:v>213.40000869380199</c:v>
                </c:pt>
                <c:pt idx="426">
                  <c:v>212.60000152025401</c:v>
                </c:pt>
                <c:pt idx="427">
                  <c:v>212.000011080094</c:v>
                </c:pt>
                <c:pt idx="428">
                  <c:v>211.80000181670599</c:v>
                </c:pt>
                <c:pt idx="429">
                  <c:v>212.99999763702701</c:v>
                </c:pt>
                <c:pt idx="430">
                  <c:v>211.20000390654599</c:v>
                </c:pt>
                <c:pt idx="431">
                  <c:v>209.59999702945001</c:v>
                </c:pt>
                <c:pt idx="432">
                  <c:v>209.999993146224</c:v>
                </c:pt>
                <c:pt idx="433">
                  <c:v>206.800009272035</c:v>
                </c:pt>
                <c:pt idx="434">
                  <c:v>207.600008975582</c:v>
                </c:pt>
                <c:pt idx="435">
                  <c:v>205.8000077751</c:v>
                </c:pt>
                <c:pt idx="436">
                  <c:v>207.79999582896801</c:v>
                </c:pt>
                <c:pt idx="437">
                  <c:v>207.99999762235501</c:v>
                </c:pt>
                <c:pt idx="438">
                  <c:v>211.60001496332001</c:v>
                </c:pt>
                <c:pt idx="439">
                  <c:v>219.20000094202101</c:v>
                </c:pt>
                <c:pt idx="440">
                  <c:v>220.999994672502</c:v>
                </c:pt>
                <c:pt idx="441">
                  <c:v>223.80000483991901</c:v>
                </c:pt>
                <c:pt idx="442">
                  <c:v>226.600000067335</c:v>
                </c:pt>
                <c:pt idx="443">
                  <c:v>226.00000962717499</c:v>
                </c:pt>
                <c:pt idx="444">
                  <c:v>232.60000904894201</c:v>
                </c:pt>
                <c:pt idx="445">
                  <c:v>232.60000904894201</c:v>
                </c:pt>
                <c:pt idx="446">
                  <c:v>241.200003994578</c:v>
                </c:pt>
                <c:pt idx="447">
                  <c:v>237.99999771038699</c:v>
                </c:pt>
                <c:pt idx="448">
                  <c:v>235.400004276358</c:v>
                </c:pt>
                <c:pt idx="449">
                  <c:v>236.000002186519</c:v>
                </c:pt>
                <c:pt idx="450">
                  <c:v>234.99999321958401</c:v>
                </c:pt>
                <c:pt idx="451">
                  <c:v>232.00001113878201</c:v>
                </c:pt>
                <c:pt idx="452">
                  <c:v>231.800001875394</c:v>
                </c:pt>
                <c:pt idx="453">
                  <c:v>230.40000426168601</c:v>
                </c:pt>
                <c:pt idx="454">
                  <c:v>223.99999169330499</c:v>
                </c:pt>
                <c:pt idx="455">
                  <c:v>230.60001352507399</c:v>
                </c:pt>
                <c:pt idx="456">
                  <c:v>229.400017704753</c:v>
                </c:pt>
                <c:pt idx="457">
                  <c:v>228.00000515104401</c:v>
                </c:pt>
                <c:pt idx="458">
                  <c:v>227.199997977495</c:v>
                </c:pt>
                <c:pt idx="459">
                  <c:v>223.99999169330499</c:v>
                </c:pt>
                <c:pt idx="460">
                  <c:v>226.99999618410899</c:v>
                </c:pt>
                <c:pt idx="461">
                  <c:v>225.00000066024</c:v>
                </c:pt>
                <c:pt idx="462">
                  <c:v>228.19999200442999</c:v>
                </c:pt>
                <c:pt idx="463">
                  <c:v>234.99999321958401</c:v>
                </c:pt>
                <c:pt idx="464">
                  <c:v>239.79999891086899</c:v>
                </c:pt>
                <c:pt idx="465">
                  <c:v>237.80001085700101</c:v>
                </c:pt>
                <c:pt idx="466">
                  <c:v>237.000003683453</c:v>
                </c:pt>
                <c:pt idx="467">
                  <c:v>235.80001533313299</c:v>
                </c:pt>
                <c:pt idx="468">
                  <c:v>237.19999053683901</c:v>
                </c:pt>
                <c:pt idx="469">
                  <c:v>230.200002468299</c:v>
                </c:pt>
                <c:pt idx="470">
                  <c:v>231.800001875394</c:v>
                </c:pt>
                <c:pt idx="471">
                  <c:v>224.60001201346699</c:v>
                </c:pt>
                <c:pt idx="472">
                  <c:v>215.00000810089699</c:v>
                </c:pt>
                <c:pt idx="473">
                  <c:v>217.99999018169899</c:v>
                </c:pt>
                <c:pt idx="474">
                  <c:v>210.20000240961099</c:v>
                </c:pt>
                <c:pt idx="475">
                  <c:v>206.99998865542</c:v>
                </c:pt>
                <c:pt idx="476">
                  <c:v>203.19999940106999</c:v>
                </c:pt>
                <c:pt idx="477">
                  <c:v>209.00000658929</c:v>
                </c:pt>
                <c:pt idx="478">
                  <c:v>206.800009272035</c:v>
                </c:pt>
                <c:pt idx="479">
                  <c:v>204.20000089800499</c:v>
                </c:pt>
                <c:pt idx="480">
                  <c:v>203.800004781231</c:v>
                </c:pt>
                <c:pt idx="481">
                  <c:v>201.99999611074799</c:v>
                </c:pt>
                <c:pt idx="482">
                  <c:v>201.40002061058999</c:v>
                </c:pt>
                <c:pt idx="483">
                  <c:v>203.19999940106999</c:v>
                </c:pt>
                <c:pt idx="484">
                  <c:v>204.80001374816601</c:v>
                </c:pt>
                <c:pt idx="485">
                  <c:v>207.19999791880801</c:v>
                </c:pt>
                <c:pt idx="486">
                  <c:v>207.600008975582</c:v>
                </c:pt>
                <c:pt idx="487">
                  <c:v>204.80001374816601</c:v>
                </c:pt>
                <c:pt idx="488">
                  <c:v>199.20000088333299</c:v>
                </c:pt>
                <c:pt idx="489">
                  <c:v>199.60001194010701</c:v>
                </c:pt>
                <c:pt idx="490">
                  <c:v>200.40001911365499</c:v>
                </c:pt>
                <c:pt idx="491">
                  <c:v>202.60000896091</c:v>
                </c:pt>
                <c:pt idx="492">
                  <c:v>198.99999161994501</c:v>
                </c:pt>
                <c:pt idx="493">
                  <c:v>203.60000298784399</c:v>
                </c:pt>
                <c:pt idx="494">
                  <c:v>201.59999999397499</c:v>
                </c:pt>
                <c:pt idx="495">
                  <c:v>203.999991634617</c:v>
                </c:pt>
                <c:pt idx="496">
                  <c:v>200.59999102704001</c:v>
                </c:pt>
                <c:pt idx="497">
                  <c:v>203.40001613445801</c:v>
                </c:pt>
                <c:pt idx="498">
                  <c:v>203.19999940106999</c:v>
                </c:pt>
                <c:pt idx="499">
                  <c:v>204.40000269139199</c:v>
                </c:pt>
                <c:pt idx="500">
                  <c:v>207.99999762235501</c:v>
                </c:pt>
                <c:pt idx="501">
                  <c:v>215.99999465783</c:v>
                </c:pt>
                <c:pt idx="502">
                  <c:v>217.00000362476499</c:v>
                </c:pt>
                <c:pt idx="503">
                  <c:v>218.999999148634</c:v>
                </c:pt>
                <c:pt idx="504">
                  <c:v>232.999997695715</c:v>
                </c:pt>
                <c:pt idx="505">
                  <c:v>226.99999618410899</c:v>
                </c:pt>
                <c:pt idx="506">
                  <c:v>231.000002171847</c:v>
                </c:pt>
                <c:pt idx="507">
                  <c:v>231.000002171847</c:v>
                </c:pt>
                <c:pt idx="508">
                  <c:v>231.000002171847</c:v>
                </c:pt>
                <c:pt idx="509">
                  <c:v>226.00000962717499</c:v>
                </c:pt>
                <c:pt idx="510">
                  <c:v>226.00000962717499</c:v>
                </c:pt>
                <c:pt idx="511">
                  <c:v>226.00000962717499</c:v>
                </c:pt>
                <c:pt idx="512">
                  <c:v>229.00000664797801</c:v>
                </c:pt>
                <c:pt idx="513">
                  <c:v>226.99999618410899</c:v>
                </c:pt>
                <c:pt idx="514">
                  <c:v>228.00000515104401</c:v>
                </c:pt>
                <c:pt idx="515">
                  <c:v>226.00000962717499</c:v>
                </c:pt>
                <c:pt idx="516">
                  <c:v>230.000000674912</c:v>
                </c:pt>
                <c:pt idx="517">
                  <c:v>230.000000674912</c:v>
                </c:pt>
                <c:pt idx="518">
                  <c:v>231.000002171847</c:v>
                </c:pt>
                <c:pt idx="519">
                  <c:v>234.00000666265001</c:v>
                </c:pt>
                <c:pt idx="520">
                  <c:v>232.999997695715</c:v>
                </c:pt>
                <c:pt idx="521">
                  <c:v>222.00000363943701</c:v>
                </c:pt>
                <c:pt idx="522">
                  <c:v>223.00000513637099</c:v>
                </c:pt>
                <c:pt idx="523">
                  <c:v>218.999999148634</c:v>
                </c:pt>
                <c:pt idx="524">
                  <c:v>215.00000810089699</c:v>
                </c:pt>
                <c:pt idx="525">
                  <c:v>215.99999465783</c:v>
                </c:pt>
                <c:pt idx="526">
                  <c:v>215.00000810089699</c:v>
                </c:pt>
                <c:pt idx="527">
                  <c:v>207.99999762235501</c:v>
                </c:pt>
                <c:pt idx="528">
                  <c:v>206.99998865542</c:v>
                </c:pt>
                <c:pt idx="529">
                  <c:v>203.999991634617</c:v>
                </c:pt>
                <c:pt idx="530">
                  <c:v>211.00000211315901</c:v>
                </c:pt>
                <c:pt idx="531">
                  <c:v>209.00000658929</c:v>
                </c:pt>
                <c:pt idx="532">
                  <c:v>203.999991634617</c:v>
                </c:pt>
                <c:pt idx="533">
                  <c:v>212.000011080094</c:v>
                </c:pt>
                <c:pt idx="534">
                  <c:v>209.00000658929</c:v>
                </c:pt>
                <c:pt idx="535">
                  <c:v>209.999993146224</c:v>
                </c:pt>
                <c:pt idx="536">
                  <c:v>218.999999148634</c:v>
                </c:pt>
                <c:pt idx="537">
                  <c:v>213.99999913396201</c:v>
                </c:pt>
                <c:pt idx="538">
                  <c:v>217.00000362476499</c:v>
                </c:pt>
                <c:pt idx="539">
                  <c:v>213.99999913396201</c:v>
                </c:pt>
                <c:pt idx="540">
                  <c:v>209.999993146224</c:v>
                </c:pt>
                <c:pt idx="541">
                  <c:v>206.99998865542</c:v>
                </c:pt>
                <c:pt idx="542">
                  <c:v>203.999991634617</c:v>
                </c:pt>
                <c:pt idx="543">
                  <c:v>203.999991634617</c:v>
                </c:pt>
                <c:pt idx="544">
                  <c:v>206.00000209848699</c:v>
                </c:pt>
                <c:pt idx="545">
                  <c:v>209.00000658929</c:v>
                </c:pt>
                <c:pt idx="546">
                  <c:v>207.99999762235501</c:v>
                </c:pt>
                <c:pt idx="547">
                  <c:v>206.00000209848699</c:v>
                </c:pt>
                <c:pt idx="548">
                  <c:v>206.99998865542</c:v>
                </c:pt>
                <c:pt idx="549">
                  <c:v>209.999993146224</c:v>
                </c:pt>
                <c:pt idx="550">
                  <c:v>212.000011080094</c:v>
                </c:pt>
                <c:pt idx="551">
                  <c:v>215.99999465783</c:v>
                </c:pt>
                <c:pt idx="552">
                  <c:v>217.99999018169899</c:v>
                </c:pt>
                <c:pt idx="553">
                  <c:v>215.99999465783</c:v>
                </c:pt>
                <c:pt idx="554">
                  <c:v>225.00000066024</c:v>
                </c:pt>
                <c:pt idx="555">
                  <c:v>220.00000811556899</c:v>
                </c:pt>
                <c:pt idx="556">
                  <c:v>225.00000066024</c:v>
                </c:pt>
                <c:pt idx="557">
                  <c:v>223.99999169330499</c:v>
                </c:pt>
                <c:pt idx="558">
                  <c:v>220.00000811556899</c:v>
                </c:pt>
                <c:pt idx="559">
                  <c:v>223.99999169330499</c:v>
                </c:pt>
                <c:pt idx="560">
                  <c:v>215.00000810089699</c:v>
                </c:pt>
                <c:pt idx="561">
                  <c:v>220.00000811556899</c:v>
                </c:pt>
                <c:pt idx="562">
                  <c:v>222.00000363943701</c:v>
                </c:pt>
                <c:pt idx="563">
                  <c:v>215.99999465783</c:v>
                </c:pt>
                <c:pt idx="564">
                  <c:v>217.99999018169899</c:v>
                </c:pt>
                <c:pt idx="565">
                  <c:v>217.99999018169899</c:v>
                </c:pt>
                <c:pt idx="566">
                  <c:v>212.99999763702701</c:v>
                </c:pt>
                <c:pt idx="567">
                  <c:v>205.00000060155199</c:v>
                </c:pt>
                <c:pt idx="568">
                  <c:v>213.99999913396201</c:v>
                </c:pt>
                <c:pt idx="569">
                  <c:v>215.99999465783</c:v>
                </c:pt>
                <c:pt idx="570">
                  <c:v>213.99999913396201</c:v>
                </c:pt>
                <c:pt idx="571">
                  <c:v>215.99999465783</c:v>
                </c:pt>
                <c:pt idx="572">
                  <c:v>215.00000810089699</c:v>
                </c:pt>
                <c:pt idx="573">
                  <c:v>213.99999913396201</c:v>
                </c:pt>
                <c:pt idx="574">
                  <c:v>215.99999465783</c:v>
                </c:pt>
                <c:pt idx="575">
                  <c:v>217.99999018169899</c:v>
                </c:pt>
                <c:pt idx="576">
                  <c:v>215.99999465783</c:v>
                </c:pt>
                <c:pt idx="577">
                  <c:v>220.00000811556899</c:v>
                </c:pt>
                <c:pt idx="578">
                  <c:v>226.00000962717499</c:v>
                </c:pt>
                <c:pt idx="579">
                  <c:v>236.000002186519</c:v>
                </c:pt>
                <c:pt idx="580">
                  <c:v>225.00000066024</c:v>
                </c:pt>
                <c:pt idx="581">
                  <c:v>232.00001113878201</c:v>
                </c:pt>
                <c:pt idx="582">
                  <c:v>232.00001113878201</c:v>
                </c:pt>
                <c:pt idx="583">
                  <c:v>237.99999771038699</c:v>
                </c:pt>
                <c:pt idx="584">
                  <c:v>240.000008174257</c:v>
                </c:pt>
                <c:pt idx="585">
                  <c:v>240.99999473118999</c:v>
                </c:pt>
                <c:pt idx="586">
                  <c:v>240.000008174257</c:v>
                </c:pt>
                <c:pt idx="587">
                  <c:v>246.00000968586301</c:v>
                </c:pt>
                <c:pt idx="588">
                  <c:v>252.99999775440301</c:v>
                </c:pt>
                <c:pt idx="589">
                  <c:v>265.00000824761702</c:v>
                </c:pt>
                <c:pt idx="590">
                  <c:v>258.60001061923703</c:v>
                </c:pt>
                <c:pt idx="591">
                  <c:v>258.20002197246401</c:v>
                </c:pt>
                <c:pt idx="592">
                  <c:v>262.04999300015902</c:v>
                </c:pt>
                <c:pt idx="593">
                  <c:v>259.00000673600999</c:v>
                </c:pt>
                <c:pt idx="594">
                  <c:v>260.00001570294501</c:v>
                </c:pt>
                <c:pt idx="595">
                  <c:v>250.00000073359999</c:v>
                </c:pt>
                <c:pt idx="596">
                  <c:v>250.00000073359999</c:v>
                </c:pt>
                <c:pt idx="597">
                  <c:v>255.05000493161899</c:v>
                </c:pt>
                <c:pt idx="598">
                  <c:v>252.99999775440301</c:v>
                </c:pt>
                <c:pt idx="599">
                  <c:v>256.00000224520699</c:v>
                </c:pt>
                <c:pt idx="600">
                  <c:v>256.00000224520699</c:v>
                </c:pt>
                <c:pt idx="601">
                  <c:v>254.999993278272</c:v>
                </c:pt>
                <c:pt idx="602">
                  <c:v>254.999993278272</c:v>
                </c:pt>
                <c:pt idx="603">
                  <c:v>250.100001630294</c:v>
                </c:pt>
                <c:pt idx="604">
                  <c:v>251.04999894388101</c:v>
                </c:pt>
                <c:pt idx="605">
                  <c:v>250.00000073359999</c:v>
                </c:pt>
                <c:pt idx="606">
                  <c:v>251.99999625746901</c:v>
                </c:pt>
                <c:pt idx="607">
                  <c:v>242.59999413828501</c:v>
                </c:pt>
                <c:pt idx="608">
                  <c:v>253.699996561257</c:v>
                </c:pt>
                <c:pt idx="609">
                  <c:v>252.05000791081599</c:v>
                </c:pt>
                <c:pt idx="610">
                  <c:v>251.000009700535</c:v>
                </c:pt>
                <c:pt idx="611">
                  <c:v>251.499999244002</c:v>
                </c:pt>
                <c:pt idx="612">
                  <c:v>260.00001570294501</c:v>
                </c:pt>
                <c:pt idx="613">
                  <c:v>268.99999182535299</c:v>
                </c:pt>
                <c:pt idx="614">
                  <c:v>270.00000079228801</c:v>
                </c:pt>
                <c:pt idx="615">
                  <c:v>270.95001304587697</c:v>
                </c:pt>
                <c:pt idx="616">
                  <c:v>268.79999003196599</c:v>
                </c:pt>
                <c:pt idx="617">
                  <c:v>271.00000975922302</c:v>
                </c:pt>
                <c:pt idx="618">
                  <c:v>260.35000763637203</c:v>
                </c:pt>
                <c:pt idx="619">
                  <c:v>254.999993278272</c:v>
                </c:pt>
                <c:pt idx="620">
                  <c:v>258.750008229277</c:v>
                </c:pt>
                <c:pt idx="621">
                  <c:v>256.00000224520699</c:v>
                </c:pt>
                <c:pt idx="622">
                  <c:v>256.00000224520699</c:v>
                </c:pt>
                <c:pt idx="623">
                  <c:v>260.00001570294501</c:v>
                </c:pt>
                <c:pt idx="624">
                  <c:v>257.99999776907498</c:v>
                </c:pt>
                <c:pt idx="625">
                  <c:v>251.99999625746901</c:v>
                </c:pt>
                <c:pt idx="626">
                  <c:v>257.89999687238202</c:v>
                </c:pt>
                <c:pt idx="627">
                  <c:v>258.20002197246401</c:v>
                </c:pt>
                <c:pt idx="628">
                  <c:v>252.99999775440301</c:v>
                </c:pt>
                <c:pt idx="629">
                  <c:v>252.50000821093599</c:v>
                </c:pt>
                <c:pt idx="630">
                  <c:v>254.89999238157799</c:v>
                </c:pt>
                <c:pt idx="631">
                  <c:v>254.50000373480501</c:v>
                </c:pt>
                <c:pt idx="632">
                  <c:v>251.499999244002</c:v>
                </c:pt>
                <c:pt idx="633">
                  <c:v>252.50000821093599</c:v>
                </c:pt>
                <c:pt idx="634">
                  <c:v>257.99999776907498</c:v>
                </c:pt>
                <c:pt idx="635">
                  <c:v>260.00001570294501</c:v>
                </c:pt>
                <c:pt idx="636">
                  <c:v>253.10000612109701</c:v>
                </c:pt>
                <c:pt idx="637">
                  <c:v>254.999993278272</c:v>
                </c:pt>
                <c:pt idx="638">
                  <c:v>253.49999476786999</c:v>
                </c:pt>
                <c:pt idx="639">
                  <c:v>252.99999775440301</c:v>
                </c:pt>
                <c:pt idx="640">
                  <c:v>252.99999775440301</c:v>
                </c:pt>
                <c:pt idx="641">
                  <c:v>254.000006721338</c:v>
                </c:pt>
                <c:pt idx="642">
                  <c:v>254.999993278272</c:v>
                </c:pt>
                <c:pt idx="643">
                  <c:v>256.00000224520699</c:v>
                </c:pt>
                <c:pt idx="644">
                  <c:v>256.79998700875302</c:v>
                </c:pt>
                <c:pt idx="645">
                  <c:v>255.399989395045</c:v>
                </c:pt>
                <c:pt idx="646">
                  <c:v>250.49999027706701</c:v>
                </c:pt>
                <c:pt idx="647">
                  <c:v>253.49999476786999</c:v>
                </c:pt>
                <c:pt idx="648">
                  <c:v>250.00000073359999</c:v>
                </c:pt>
                <c:pt idx="649">
                  <c:v>246.99999624279701</c:v>
                </c:pt>
                <c:pt idx="650">
                  <c:v>248.800004913279</c:v>
                </c:pt>
                <c:pt idx="651">
                  <c:v>248.850016566627</c:v>
                </c:pt>
                <c:pt idx="652">
                  <c:v>246.00000968586301</c:v>
                </c:pt>
                <c:pt idx="653">
                  <c:v>247.85000759969199</c:v>
                </c:pt>
                <c:pt idx="654">
                  <c:v>250.00000073359999</c:v>
                </c:pt>
                <c:pt idx="655">
                  <c:v>246.899995346103</c:v>
                </c:pt>
                <c:pt idx="656">
                  <c:v>242.649990851632</c:v>
                </c:pt>
                <c:pt idx="657">
                  <c:v>237.55001235026799</c:v>
                </c:pt>
                <c:pt idx="658">
                  <c:v>238.79999741393499</c:v>
                </c:pt>
                <c:pt idx="659">
                  <c:v>240.74999622445699</c:v>
                </c:pt>
                <c:pt idx="660">
                  <c:v>244.249990258727</c:v>
                </c:pt>
                <c:pt idx="661">
                  <c:v>237.99999771038699</c:v>
                </c:pt>
                <c:pt idx="662">
                  <c:v>229.699990514831</c:v>
                </c:pt>
                <c:pt idx="663">
                  <c:v>222.70000244629099</c:v>
                </c:pt>
                <c:pt idx="664">
                  <c:v>224.500003646773</c:v>
                </c:pt>
                <c:pt idx="665">
                  <c:v>231.49999918531401</c:v>
                </c:pt>
                <c:pt idx="666">
                  <c:v>229.19999350136399</c:v>
                </c:pt>
                <c:pt idx="667">
                  <c:v>231.000002171847</c:v>
                </c:pt>
                <c:pt idx="668">
                  <c:v>229.299994398058</c:v>
                </c:pt>
                <c:pt idx="669">
                  <c:v>230.65001023842001</c:v>
                </c:pt>
                <c:pt idx="670">
                  <c:v>231.94999948543401</c:v>
                </c:pt>
                <c:pt idx="671">
                  <c:v>228.85001650793899</c:v>
                </c:pt>
                <c:pt idx="672">
                  <c:v>228.949994994631</c:v>
                </c:pt>
                <c:pt idx="673">
                  <c:v>226.99999618410899</c:v>
                </c:pt>
                <c:pt idx="674">
                  <c:v>229.899992308218</c:v>
                </c:pt>
                <c:pt idx="675">
                  <c:v>234.99999321958401</c:v>
                </c:pt>
                <c:pt idx="676">
                  <c:v>234.99999321958401</c:v>
                </c:pt>
                <c:pt idx="677">
                  <c:v>229.00000664797801</c:v>
                </c:pt>
                <c:pt idx="678">
                  <c:v>228.100006047737</c:v>
                </c:pt>
                <c:pt idx="679">
                  <c:v>226.199996480561</c:v>
                </c:pt>
                <c:pt idx="680">
                  <c:v>227.90000425434999</c:v>
                </c:pt>
                <c:pt idx="681">
                  <c:v>228.00000515104401</c:v>
                </c:pt>
                <c:pt idx="682">
                  <c:v>228.00000515104401</c:v>
                </c:pt>
                <c:pt idx="683">
                  <c:v>229.00000664797801</c:v>
                </c:pt>
                <c:pt idx="684">
                  <c:v>229.899992308218</c:v>
                </c:pt>
                <c:pt idx="685">
                  <c:v>236.55000338333201</c:v>
                </c:pt>
                <c:pt idx="686">
                  <c:v>244.399987868767</c:v>
                </c:pt>
                <c:pt idx="687">
                  <c:v>242.950001011713</c:v>
                </c:pt>
                <c:pt idx="688">
                  <c:v>241.44999503131001</c:v>
                </c:pt>
                <c:pt idx="689">
                  <c:v>239.850010564217</c:v>
                </c:pt>
                <c:pt idx="690">
                  <c:v>237.80001085700101</c:v>
                </c:pt>
                <c:pt idx="691">
                  <c:v>240.299995924336</c:v>
                </c:pt>
                <c:pt idx="692">
                  <c:v>238.60001056054799</c:v>
                </c:pt>
                <c:pt idx="693">
                  <c:v>220.10000901226201</c:v>
                </c:pt>
                <c:pt idx="694">
                  <c:v>226.89999528741501</c:v>
                </c:pt>
                <c:pt idx="695">
                  <c:v>224.8500030502</c:v>
                </c:pt>
                <c:pt idx="696">
                  <c:v>219.55000034544801</c:v>
                </c:pt>
                <c:pt idx="697">
                  <c:v>218.999999148634</c:v>
                </c:pt>
                <c:pt idx="698">
                  <c:v>211.00000211315901</c:v>
                </c:pt>
                <c:pt idx="699">
                  <c:v>220.89999377580801</c:v>
                </c:pt>
                <c:pt idx="700">
                  <c:v>221.94999198609</c:v>
                </c:pt>
                <c:pt idx="701">
                  <c:v>223.00000513637099</c:v>
                </c:pt>
                <c:pt idx="702">
                  <c:v>228.05000933439101</c:v>
                </c:pt>
                <c:pt idx="703">
                  <c:v>226.350009030602</c:v>
                </c:pt>
                <c:pt idx="704">
                  <c:v>220.999994672502</c:v>
                </c:pt>
                <c:pt idx="705">
                  <c:v>224.200000956693</c:v>
                </c:pt>
                <c:pt idx="706">
                  <c:v>212.99999763702701</c:v>
                </c:pt>
                <c:pt idx="707">
                  <c:v>219.69999795548799</c:v>
                </c:pt>
                <c:pt idx="708">
                  <c:v>209.44999941941001</c:v>
                </c:pt>
                <c:pt idx="709">
                  <c:v>204.50000358808501</c:v>
                </c:pt>
                <c:pt idx="710">
                  <c:v>203.00000507768399</c:v>
                </c:pt>
                <c:pt idx="711">
                  <c:v>199.36000829404301</c:v>
                </c:pt>
                <c:pt idx="712">
                  <c:v>205.60001345171301</c:v>
                </c:pt>
                <c:pt idx="713">
                  <c:v>209.999993146224</c:v>
                </c:pt>
                <c:pt idx="714">
                  <c:v>209.00000658929</c:v>
                </c:pt>
                <c:pt idx="715">
                  <c:v>219.20000094202101</c:v>
                </c:pt>
                <c:pt idx="716">
                  <c:v>218.050001835046</c:v>
                </c:pt>
                <c:pt idx="717">
                  <c:v>224.25001261003999</c:v>
                </c:pt>
                <c:pt idx="718">
                  <c:v>221.65000423601001</c:v>
                </c:pt>
                <c:pt idx="719">
                  <c:v>223.64999228987801</c:v>
                </c:pt>
                <c:pt idx="720">
                  <c:v>219.05001080198099</c:v>
                </c:pt>
                <c:pt idx="721">
                  <c:v>208.10000598904901</c:v>
                </c:pt>
                <c:pt idx="722">
                  <c:v>202.79999581429601</c:v>
                </c:pt>
                <c:pt idx="723">
                  <c:v>195.99999459914201</c:v>
                </c:pt>
                <c:pt idx="724">
                  <c:v>200.00000058687999</c:v>
                </c:pt>
                <c:pt idx="725">
                  <c:v>198.000005063012</c:v>
                </c:pt>
                <c:pt idx="726">
                  <c:v>196.75999245001199</c:v>
                </c:pt>
                <c:pt idx="727">
                  <c:v>199.6999978968</c:v>
                </c:pt>
                <c:pt idx="728">
                  <c:v>205.8000077751</c:v>
                </c:pt>
                <c:pt idx="729">
                  <c:v>206.25000060522001</c:v>
                </c:pt>
                <c:pt idx="730">
                  <c:v>215.00000810089699</c:v>
                </c:pt>
                <c:pt idx="731">
                  <c:v>209.999993146224</c:v>
                </c:pt>
                <c:pt idx="732">
                  <c:v>211.94999942674599</c:v>
                </c:pt>
                <c:pt idx="733">
                  <c:v>210.50000509969101</c:v>
                </c:pt>
                <c:pt idx="734">
                  <c:v>212.000011080094</c:v>
                </c:pt>
                <c:pt idx="735">
                  <c:v>216.50000661129801</c:v>
                </c:pt>
                <c:pt idx="736">
                  <c:v>218.999999148634</c:v>
                </c:pt>
                <c:pt idx="737">
                  <c:v>213.89999823726799</c:v>
                </c:pt>
                <c:pt idx="738">
                  <c:v>206.00000209848699</c:v>
                </c:pt>
                <c:pt idx="739">
                  <c:v>211.00000211315901</c:v>
                </c:pt>
                <c:pt idx="740">
                  <c:v>206.649996721994</c:v>
                </c:pt>
                <c:pt idx="741">
                  <c:v>207.50000807888901</c:v>
                </c:pt>
                <c:pt idx="742">
                  <c:v>206.199988951873</c:v>
                </c:pt>
                <c:pt idx="743">
                  <c:v>206.99998865542</c:v>
                </c:pt>
                <c:pt idx="744">
                  <c:v>203.55000627449701</c:v>
                </c:pt>
                <c:pt idx="745">
                  <c:v>198.99999161994501</c:v>
                </c:pt>
                <c:pt idx="746">
                  <c:v>198.000005063012</c:v>
                </c:pt>
                <c:pt idx="747">
                  <c:v>197.80001073962501</c:v>
                </c:pt>
                <c:pt idx="748">
                  <c:v>191.39999070124401</c:v>
                </c:pt>
                <c:pt idx="749">
                  <c:v>192.000003551405</c:v>
                </c:pt>
                <c:pt idx="750">
                  <c:v>192.000003551405</c:v>
                </c:pt>
                <c:pt idx="751">
                  <c:v>197.49999310954399</c:v>
                </c:pt>
                <c:pt idx="752">
                  <c:v>197.49999310954399</c:v>
                </c:pt>
                <c:pt idx="753">
                  <c:v>199.05999813396099</c:v>
                </c:pt>
                <c:pt idx="754">
                  <c:v>202.099997007442</c:v>
                </c:pt>
                <c:pt idx="755">
                  <c:v>205.00000060155199</c:v>
                </c:pt>
                <c:pt idx="756">
                  <c:v>211.399990759932</c:v>
                </c:pt>
                <c:pt idx="757">
                  <c:v>216.900002728072</c:v>
                </c:pt>
                <c:pt idx="758">
                  <c:v>213.09999106372001</c:v>
                </c:pt>
                <c:pt idx="759">
                  <c:v>211.399990759932</c:v>
                </c:pt>
                <c:pt idx="760">
                  <c:v>209.44999941941001</c:v>
                </c:pt>
                <c:pt idx="761">
                  <c:v>204.750002094819</c:v>
                </c:pt>
                <c:pt idx="762">
                  <c:v>207.600008975582</c:v>
                </c:pt>
                <c:pt idx="763">
                  <c:v>204.050010757965</c:v>
                </c:pt>
                <c:pt idx="764">
                  <c:v>207.99999762235501</c:v>
                </c:pt>
                <c:pt idx="765">
                  <c:v>207.19999791880801</c:v>
                </c:pt>
                <c:pt idx="766">
                  <c:v>207.05000030876801</c:v>
                </c:pt>
                <c:pt idx="767">
                  <c:v>209.999993146224</c:v>
                </c:pt>
                <c:pt idx="768">
                  <c:v>206.89998775872601</c:v>
                </c:pt>
                <c:pt idx="769">
                  <c:v>203.999991634617</c:v>
                </c:pt>
                <c:pt idx="770">
                  <c:v>202.75000657095001</c:v>
                </c:pt>
                <c:pt idx="771">
                  <c:v>207.89999672566199</c:v>
                </c:pt>
                <c:pt idx="772">
                  <c:v>207.750006585622</c:v>
                </c:pt>
                <c:pt idx="773">
                  <c:v>203.49999462114999</c:v>
                </c:pt>
                <c:pt idx="774">
                  <c:v>206.00000209848699</c:v>
                </c:pt>
                <c:pt idx="775">
                  <c:v>203.999991634617</c:v>
                </c:pt>
                <c:pt idx="776">
                  <c:v>203.999991634617</c:v>
                </c:pt>
                <c:pt idx="777">
                  <c:v>201.64999670732101</c:v>
                </c:pt>
                <c:pt idx="778">
                  <c:v>198.83998420923501</c:v>
                </c:pt>
                <c:pt idx="779">
                  <c:v>199.55999514742899</c:v>
                </c:pt>
                <c:pt idx="780">
                  <c:v>200.00000058687999</c:v>
                </c:pt>
                <c:pt idx="781">
                  <c:v>199.11999717797701</c:v>
                </c:pt>
                <c:pt idx="782">
                  <c:v>203.14999521772299</c:v>
                </c:pt>
                <c:pt idx="783">
                  <c:v>203.74999312788401</c:v>
                </c:pt>
                <c:pt idx="784">
                  <c:v>200.74998863708001</c:v>
                </c:pt>
                <c:pt idx="785">
                  <c:v>200.649995210387</c:v>
                </c:pt>
                <c:pt idx="786">
                  <c:v>200.00000058687999</c:v>
                </c:pt>
                <c:pt idx="787">
                  <c:v>199.50001104341399</c:v>
                </c:pt>
                <c:pt idx="788">
                  <c:v>202.44999641086901</c:v>
                </c:pt>
                <c:pt idx="789">
                  <c:v>207.99999762235501</c:v>
                </c:pt>
                <c:pt idx="790">
                  <c:v>206.00000209848699</c:v>
                </c:pt>
                <c:pt idx="791">
                  <c:v>204.30000179469801</c:v>
                </c:pt>
                <c:pt idx="792">
                  <c:v>206.55001076530101</c:v>
                </c:pt>
                <c:pt idx="793">
                  <c:v>202.14999372078901</c:v>
                </c:pt>
                <c:pt idx="794">
                  <c:v>203.999991634617</c:v>
                </c:pt>
                <c:pt idx="795">
                  <c:v>201.19999640720101</c:v>
                </c:pt>
                <c:pt idx="796">
                  <c:v>203.00000507768399</c:v>
                </c:pt>
                <c:pt idx="797">
                  <c:v>203.00000507768399</c:v>
                </c:pt>
                <c:pt idx="798">
                  <c:v>206.00000209848699</c:v>
                </c:pt>
                <c:pt idx="799">
                  <c:v>202.200005374136</c:v>
                </c:pt>
                <c:pt idx="800">
                  <c:v>203.49999462114999</c:v>
                </c:pt>
                <c:pt idx="801">
                  <c:v>203.00000507768399</c:v>
                </c:pt>
                <c:pt idx="802">
                  <c:v>201.69999342066799</c:v>
                </c:pt>
                <c:pt idx="803">
                  <c:v>201.99999611074799</c:v>
                </c:pt>
                <c:pt idx="804">
                  <c:v>201.99999611074799</c:v>
                </c:pt>
                <c:pt idx="805">
                  <c:v>201.04999879716101</c:v>
                </c:pt>
                <c:pt idx="806">
                  <c:v>204.100014941312</c:v>
                </c:pt>
                <c:pt idx="807">
                  <c:v>203.999991634617</c:v>
                </c:pt>
                <c:pt idx="808">
                  <c:v>201.99999611074799</c:v>
                </c:pt>
                <c:pt idx="809">
                  <c:v>201.04999879716101</c:v>
                </c:pt>
                <c:pt idx="810">
                  <c:v>197.000003566077</c:v>
                </c:pt>
                <c:pt idx="811">
                  <c:v>195.99999459914201</c:v>
                </c:pt>
                <c:pt idx="812">
                  <c:v>203.800004781231</c:v>
                </c:pt>
                <c:pt idx="813">
                  <c:v>205.00000060155199</c:v>
                </c:pt>
                <c:pt idx="814">
                  <c:v>209.64999374279699</c:v>
                </c:pt>
                <c:pt idx="815">
                  <c:v>213.99999913396201</c:v>
                </c:pt>
                <c:pt idx="816">
                  <c:v>215.00000810089699</c:v>
                </c:pt>
                <c:pt idx="817">
                  <c:v>211.00000211315901</c:v>
                </c:pt>
                <c:pt idx="818">
                  <c:v>211.00000211315901</c:v>
                </c:pt>
                <c:pt idx="819">
                  <c:v>213.99999913396201</c:v>
                </c:pt>
                <c:pt idx="820">
                  <c:v>209.00000658929</c:v>
                </c:pt>
                <c:pt idx="821">
                  <c:v>209.00000658929</c:v>
                </c:pt>
                <c:pt idx="822">
                  <c:v>205.00000060155199</c:v>
                </c:pt>
                <c:pt idx="823">
                  <c:v>206.99998865542</c:v>
                </c:pt>
                <c:pt idx="824">
                  <c:v>206.99998865542</c:v>
                </c:pt>
                <c:pt idx="825">
                  <c:v>207.99999762235501</c:v>
                </c:pt>
                <c:pt idx="826">
                  <c:v>207.99999762235501</c:v>
                </c:pt>
                <c:pt idx="827">
                  <c:v>209.00000658929</c:v>
                </c:pt>
                <c:pt idx="828">
                  <c:v>215.00000810089699</c:v>
                </c:pt>
                <c:pt idx="829">
                  <c:v>213.99999913396201</c:v>
                </c:pt>
                <c:pt idx="830">
                  <c:v>223.00000513637099</c:v>
                </c:pt>
                <c:pt idx="831">
                  <c:v>229.00000664797801</c:v>
                </c:pt>
                <c:pt idx="832">
                  <c:v>237.000003683453</c:v>
                </c:pt>
                <c:pt idx="833">
                  <c:v>237.000003683453</c:v>
                </c:pt>
                <c:pt idx="834">
                  <c:v>237.99999771038699</c:v>
                </c:pt>
                <c:pt idx="835">
                  <c:v>234.99999321958401</c:v>
                </c:pt>
                <c:pt idx="836">
                  <c:v>231.000002171847</c:v>
                </c:pt>
                <c:pt idx="837">
                  <c:v>231.000002171847</c:v>
                </c:pt>
                <c:pt idx="838">
                  <c:v>231.000002171847</c:v>
                </c:pt>
                <c:pt idx="839">
                  <c:v>229.00000664797801</c:v>
                </c:pt>
                <c:pt idx="840">
                  <c:v>231.000002171847</c:v>
                </c:pt>
                <c:pt idx="841">
                  <c:v>232.999997695715</c:v>
                </c:pt>
                <c:pt idx="842">
                  <c:v>222.00000363943701</c:v>
                </c:pt>
                <c:pt idx="843">
                  <c:v>218.999999148634</c:v>
                </c:pt>
                <c:pt idx="844">
                  <c:v>220.00000811556899</c:v>
                </c:pt>
                <c:pt idx="845">
                  <c:v>223.99999169330499</c:v>
                </c:pt>
                <c:pt idx="846">
                  <c:v>225.00000066024</c:v>
                </c:pt>
                <c:pt idx="847">
                  <c:v>232.999997695715</c:v>
                </c:pt>
                <c:pt idx="848">
                  <c:v>237.000003683453</c:v>
                </c:pt>
                <c:pt idx="849">
                  <c:v>237.99999771038699</c:v>
                </c:pt>
                <c:pt idx="850">
                  <c:v>240.99999473118999</c:v>
                </c:pt>
                <c:pt idx="851">
                  <c:v>248.999991766665</c:v>
                </c:pt>
                <c:pt idx="852">
                  <c:v>246.99999624279701</c:v>
                </c:pt>
                <c:pt idx="853">
                  <c:v>242.000003698125</c:v>
                </c:pt>
                <c:pt idx="854">
                  <c:v>232.999997695715</c:v>
                </c:pt>
                <c:pt idx="855">
                  <c:v>237.99999771038699</c:v>
                </c:pt>
                <c:pt idx="856">
                  <c:v>232.00001113878201</c:v>
                </c:pt>
                <c:pt idx="857">
                  <c:v>238.99999920732199</c:v>
                </c:pt>
                <c:pt idx="858">
                  <c:v>237.99999771038699</c:v>
                </c:pt>
                <c:pt idx="859">
                  <c:v>238.99999920732199</c:v>
                </c:pt>
                <c:pt idx="860">
                  <c:v>237.99999771038699</c:v>
                </c:pt>
                <c:pt idx="861">
                  <c:v>237.000003683453</c:v>
                </c:pt>
                <c:pt idx="862">
                  <c:v>238.99999920732199</c:v>
                </c:pt>
                <c:pt idx="863">
                  <c:v>240.000008174257</c:v>
                </c:pt>
                <c:pt idx="864">
                  <c:v>243.00001266506001</c:v>
                </c:pt>
                <c:pt idx="865">
                  <c:v>237.99999771038699</c:v>
                </c:pt>
                <c:pt idx="866">
                  <c:v>240.000008174257</c:v>
                </c:pt>
                <c:pt idx="867">
                  <c:v>238.99999920732199</c:v>
                </c:pt>
                <c:pt idx="868">
                  <c:v>248.000005209732</c:v>
                </c:pt>
                <c:pt idx="869">
                  <c:v>252.99999775440301</c:v>
                </c:pt>
                <c:pt idx="870">
                  <c:v>257.000011212142</c:v>
                </c:pt>
                <c:pt idx="871">
                  <c:v>257.000011212142</c:v>
                </c:pt>
                <c:pt idx="872">
                  <c:v>268.00001273842003</c:v>
                </c:pt>
                <c:pt idx="873">
                  <c:v>277.99999782776302</c:v>
                </c:pt>
                <c:pt idx="874">
                  <c:v>277.99999782776302</c:v>
                </c:pt>
                <c:pt idx="875">
                  <c:v>277.99999782776302</c:v>
                </c:pt>
                <c:pt idx="876">
                  <c:v>279.99999335163199</c:v>
                </c:pt>
                <c:pt idx="877">
                  <c:v>281.00000231856598</c:v>
                </c:pt>
                <c:pt idx="878">
                  <c:v>277.00001874083</c:v>
                </c:pt>
                <c:pt idx="879">
                  <c:v>275.00000080695997</c:v>
                </c:pt>
                <c:pt idx="880">
                  <c:v>277.00001874083</c:v>
                </c:pt>
                <c:pt idx="881">
                  <c:v>273.00000528309198</c:v>
                </c:pt>
                <c:pt idx="882">
                  <c:v>276.00000977389499</c:v>
                </c:pt>
                <c:pt idx="883">
                  <c:v>282.00000381550097</c:v>
                </c:pt>
                <c:pt idx="884">
                  <c:v>281.00000231856598</c:v>
                </c:pt>
                <c:pt idx="885">
                  <c:v>279.00000679469798</c:v>
                </c:pt>
                <c:pt idx="886">
                  <c:v>270.00000079228801</c:v>
                </c:pt>
                <c:pt idx="887">
                  <c:v>263.999999280682</c:v>
                </c:pt>
                <c:pt idx="888">
                  <c:v>270.00000079228801</c:v>
                </c:pt>
                <c:pt idx="889">
                  <c:v>268.99999182535299</c:v>
                </c:pt>
                <c:pt idx="890">
                  <c:v>279.99999335163199</c:v>
                </c:pt>
                <c:pt idx="891">
                  <c:v>275.00000080695997</c:v>
                </c:pt>
                <c:pt idx="892">
                  <c:v>273.00000528309198</c:v>
                </c:pt>
                <c:pt idx="893">
                  <c:v>270.00000079228801</c:v>
                </c:pt>
                <c:pt idx="894">
                  <c:v>270.00000079228801</c:v>
                </c:pt>
                <c:pt idx="895">
                  <c:v>267.00000377148501</c:v>
                </c:pt>
                <c:pt idx="896">
                  <c:v>254.999993278272</c:v>
                </c:pt>
                <c:pt idx="897">
                  <c:v>245.00000071892799</c:v>
                </c:pt>
                <c:pt idx="898">
                  <c:v>256.00000224520699</c:v>
                </c:pt>
                <c:pt idx="899">
                  <c:v>252.99999775440301</c:v>
                </c:pt>
                <c:pt idx="900">
                  <c:v>257.99999776907498</c:v>
                </c:pt>
                <c:pt idx="901">
                  <c:v>254.000006721338</c:v>
                </c:pt>
                <c:pt idx="902">
                  <c:v>248.000005209732</c:v>
                </c:pt>
                <c:pt idx="903">
                  <c:v>240.000008174257</c:v>
                </c:pt>
                <c:pt idx="904">
                  <c:v>245.00000071892799</c:v>
                </c:pt>
                <c:pt idx="905">
                  <c:v>240.000008174257</c:v>
                </c:pt>
                <c:pt idx="906">
                  <c:v>251.000009700535</c:v>
                </c:pt>
                <c:pt idx="907">
                  <c:v>257.000011212142</c:v>
                </c:pt>
                <c:pt idx="908">
                  <c:v>254.999993278272</c:v>
                </c:pt>
                <c:pt idx="909">
                  <c:v>254.999993278272</c:v>
                </c:pt>
                <c:pt idx="910">
                  <c:v>243.99999922199399</c:v>
                </c:pt>
                <c:pt idx="911">
                  <c:v>240.000008174257</c:v>
                </c:pt>
                <c:pt idx="912">
                  <c:v>232.999997695715</c:v>
                </c:pt>
                <c:pt idx="913">
                  <c:v>234.00000666265001</c:v>
                </c:pt>
                <c:pt idx="914">
                  <c:v>229.00000664797801</c:v>
                </c:pt>
                <c:pt idx="915">
                  <c:v>232.999997695715</c:v>
                </c:pt>
                <c:pt idx="916">
                  <c:v>230.000000674912</c:v>
                </c:pt>
                <c:pt idx="917">
                  <c:v>231.000002171847</c:v>
                </c:pt>
                <c:pt idx="918">
                  <c:v>225.00000066024</c:v>
                </c:pt>
                <c:pt idx="919">
                  <c:v>231.000002171847</c:v>
                </c:pt>
                <c:pt idx="920">
                  <c:v>234.99999321958401</c:v>
                </c:pt>
                <c:pt idx="921">
                  <c:v>236.000002186519</c:v>
                </c:pt>
                <c:pt idx="922">
                  <c:v>237.99999771038699</c:v>
                </c:pt>
                <c:pt idx="923">
                  <c:v>234.00000666265001</c:v>
                </c:pt>
                <c:pt idx="924">
                  <c:v>236.000002186519</c:v>
                </c:pt>
                <c:pt idx="925">
                  <c:v>237.99999771038699</c:v>
                </c:pt>
                <c:pt idx="926">
                  <c:v>237.99999771038699</c:v>
                </c:pt>
                <c:pt idx="927">
                  <c:v>237.000003683453</c:v>
                </c:pt>
                <c:pt idx="928">
                  <c:v>237.000003683453</c:v>
                </c:pt>
                <c:pt idx="929">
                  <c:v>234.00000666265001</c:v>
                </c:pt>
                <c:pt idx="930">
                  <c:v>231.000002171847</c:v>
                </c:pt>
                <c:pt idx="931">
                  <c:v>229.00000664797801</c:v>
                </c:pt>
                <c:pt idx="932">
                  <c:v>228.00000515104401</c:v>
                </c:pt>
                <c:pt idx="933">
                  <c:v>229.00000664797801</c:v>
                </c:pt>
                <c:pt idx="934">
                  <c:v>226.99999618410899</c:v>
                </c:pt>
                <c:pt idx="935">
                  <c:v>225.00000066024</c:v>
                </c:pt>
                <c:pt idx="936">
                  <c:v>234.00000666265001</c:v>
                </c:pt>
                <c:pt idx="937">
                  <c:v>236.000002186519</c:v>
                </c:pt>
                <c:pt idx="938">
                  <c:v>229.00000664797801</c:v>
                </c:pt>
                <c:pt idx="939">
                  <c:v>215.00000810089699</c:v>
                </c:pt>
                <c:pt idx="940">
                  <c:v>217.99999018169899</c:v>
                </c:pt>
                <c:pt idx="941">
                  <c:v>223.99999169330499</c:v>
                </c:pt>
                <c:pt idx="942">
                  <c:v>223.00000513637099</c:v>
                </c:pt>
                <c:pt idx="943">
                  <c:v>220.00000811556899</c:v>
                </c:pt>
                <c:pt idx="944">
                  <c:v>217.99999018169899</c:v>
                </c:pt>
                <c:pt idx="945">
                  <c:v>217.99999018169899</c:v>
                </c:pt>
                <c:pt idx="946">
                  <c:v>218.999999148634</c:v>
                </c:pt>
                <c:pt idx="947">
                  <c:v>217.00000362476499</c:v>
                </c:pt>
                <c:pt idx="948">
                  <c:v>222.00000363943701</c:v>
                </c:pt>
                <c:pt idx="949">
                  <c:v>220.00000811556899</c:v>
                </c:pt>
                <c:pt idx="950">
                  <c:v>218.999999148634</c:v>
                </c:pt>
                <c:pt idx="951">
                  <c:v>217.00000362476499</c:v>
                </c:pt>
                <c:pt idx="952">
                  <c:v>218.999999148634</c:v>
                </c:pt>
                <c:pt idx="953">
                  <c:v>212.99999763702701</c:v>
                </c:pt>
                <c:pt idx="954">
                  <c:v>218.999999148634</c:v>
                </c:pt>
                <c:pt idx="955">
                  <c:v>215.99999465783</c:v>
                </c:pt>
                <c:pt idx="956">
                  <c:v>217.99999018169899</c:v>
                </c:pt>
                <c:pt idx="957">
                  <c:v>193.99999907527399</c:v>
                </c:pt>
                <c:pt idx="958">
                  <c:v>189.999985617535</c:v>
                </c:pt>
                <c:pt idx="959">
                  <c:v>190.99999458446999</c:v>
                </c:pt>
                <c:pt idx="960">
                  <c:v>192.50000056487201</c:v>
                </c:pt>
                <c:pt idx="961">
                  <c:v>193.500009531807</c:v>
                </c:pt>
                <c:pt idx="962">
                  <c:v>192.000003551405</c:v>
                </c:pt>
                <c:pt idx="963">
                  <c:v>191.499991597937</c:v>
                </c:pt>
                <c:pt idx="964">
                  <c:v>189.999985617535</c:v>
                </c:pt>
                <c:pt idx="965">
                  <c:v>190.99999458446999</c:v>
                </c:pt>
                <c:pt idx="966">
                  <c:v>190.50000504100399</c:v>
                </c:pt>
                <c:pt idx="967">
                  <c:v>195.99999459914201</c:v>
                </c:pt>
                <c:pt idx="968">
                  <c:v>200.00000058687999</c:v>
                </c:pt>
                <c:pt idx="969">
                  <c:v>200.00000058687999</c:v>
                </c:pt>
                <c:pt idx="970">
                  <c:v>205.00000060155199</c:v>
                </c:pt>
                <c:pt idx="971">
                  <c:v>205.00000060155199</c:v>
                </c:pt>
                <c:pt idx="972">
                  <c:v>203.00000507768399</c:v>
                </c:pt>
                <c:pt idx="973">
                  <c:v>205.00000060155199</c:v>
                </c:pt>
                <c:pt idx="974">
                  <c:v>205.00000060155199</c:v>
                </c:pt>
                <c:pt idx="975">
                  <c:v>201.99999611074799</c:v>
                </c:pt>
                <c:pt idx="976">
                  <c:v>205.00000060155199</c:v>
                </c:pt>
                <c:pt idx="977">
                  <c:v>205.00000060155199</c:v>
                </c:pt>
                <c:pt idx="978">
                  <c:v>203.00000507768399</c:v>
                </c:pt>
                <c:pt idx="979">
                  <c:v>209.999993146224</c:v>
                </c:pt>
                <c:pt idx="980">
                  <c:v>205.00000060155199</c:v>
                </c:pt>
                <c:pt idx="981">
                  <c:v>206.00000209848699</c:v>
                </c:pt>
                <c:pt idx="982">
                  <c:v>206.99998865542</c:v>
                </c:pt>
                <c:pt idx="983">
                  <c:v>206.00000209848699</c:v>
                </c:pt>
                <c:pt idx="984">
                  <c:v>209.00000658929</c:v>
                </c:pt>
                <c:pt idx="985">
                  <c:v>211.00000211315901</c:v>
                </c:pt>
                <c:pt idx="986">
                  <c:v>215.00000810089699</c:v>
                </c:pt>
                <c:pt idx="987">
                  <c:v>212.000011080094</c:v>
                </c:pt>
                <c:pt idx="988">
                  <c:v>217.00000362476499</c:v>
                </c:pt>
                <c:pt idx="989">
                  <c:v>217.00000362476499</c:v>
                </c:pt>
                <c:pt idx="990">
                  <c:v>212.99999763702701</c:v>
                </c:pt>
                <c:pt idx="991">
                  <c:v>226.00000962717499</c:v>
                </c:pt>
                <c:pt idx="992">
                  <c:v>223.00000513637099</c:v>
                </c:pt>
                <c:pt idx="993">
                  <c:v>223.99999169330499</c:v>
                </c:pt>
                <c:pt idx="994">
                  <c:v>232.00001113878201</c:v>
                </c:pt>
                <c:pt idx="995">
                  <c:v>231.000002171847</c:v>
                </c:pt>
                <c:pt idx="996">
                  <c:v>232.00001113878201</c:v>
                </c:pt>
                <c:pt idx="997">
                  <c:v>228.00000515104401</c:v>
                </c:pt>
                <c:pt idx="998">
                  <c:v>223.99999169330499</c:v>
                </c:pt>
                <c:pt idx="999">
                  <c:v>242.000003698125</c:v>
                </c:pt>
                <c:pt idx="1000">
                  <c:v>259.00000673600999</c:v>
                </c:pt>
                <c:pt idx="1001">
                  <c:v>251.000009700535</c:v>
                </c:pt>
                <c:pt idx="1002">
                  <c:v>248.999991766665</c:v>
                </c:pt>
                <c:pt idx="1003">
                  <c:v>246.99999624279701</c:v>
                </c:pt>
                <c:pt idx="1004">
                  <c:v>240.99999473118999</c:v>
                </c:pt>
                <c:pt idx="1005">
                  <c:v>243.99999922199399</c:v>
                </c:pt>
                <c:pt idx="1006">
                  <c:v>243.00001266506001</c:v>
                </c:pt>
                <c:pt idx="1007">
                  <c:v>234.99999321958401</c:v>
                </c:pt>
                <c:pt idx="1008">
                  <c:v>234.99999321958401</c:v>
                </c:pt>
                <c:pt idx="1009">
                  <c:v>234.00000666265001</c:v>
                </c:pt>
                <c:pt idx="1010">
                  <c:v>232.999997695715</c:v>
                </c:pt>
                <c:pt idx="1011">
                  <c:v>234.99999321958401</c:v>
                </c:pt>
                <c:pt idx="1012">
                  <c:v>234.99999321958401</c:v>
                </c:pt>
                <c:pt idx="1013">
                  <c:v>232.999997695715</c:v>
                </c:pt>
                <c:pt idx="1014">
                  <c:v>234.99999321958401</c:v>
                </c:pt>
                <c:pt idx="1015">
                  <c:v>237.000003683453</c:v>
                </c:pt>
                <c:pt idx="1016">
                  <c:v>256.00000224520699</c:v>
                </c:pt>
                <c:pt idx="1017">
                  <c:v>243.00001266506001</c:v>
                </c:pt>
                <c:pt idx="1018">
                  <c:v>243.00001266506001</c:v>
                </c:pt>
                <c:pt idx="1019">
                  <c:v>243.00001266506001</c:v>
                </c:pt>
                <c:pt idx="1020">
                  <c:v>237.99999771038699</c:v>
                </c:pt>
                <c:pt idx="1021">
                  <c:v>237.99999771038699</c:v>
                </c:pt>
                <c:pt idx="1022">
                  <c:v>234.99999321958401</c:v>
                </c:pt>
                <c:pt idx="1023">
                  <c:v>231.000002171847</c:v>
                </c:pt>
                <c:pt idx="1024">
                  <c:v>234.99999321958401</c:v>
                </c:pt>
                <c:pt idx="1025">
                  <c:v>237.99999771038699</c:v>
                </c:pt>
                <c:pt idx="1026">
                  <c:v>243.00001266506001</c:v>
                </c:pt>
                <c:pt idx="1027">
                  <c:v>237.99999771038699</c:v>
                </c:pt>
                <c:pt idx="1028">
                  <c:v>234.99999321958401</c:v>
                </c:pt>
                <c:pt idx="1029">
                  <c:v>237.99999771038699</c:v>
                </c:pt>
                <c:pt idx="1030">
                  <c:v>242.000003698125</c:v>
                </c:pt>
                <c:pt idx="1031">
                  <c:v>243.99999922199399</c:v>
                </c:pt>
                <c:pt idx="1032">
                  <c:v>240.000008174257</c:v>
                </c:pt>
                <c:pt idx="1033">
                  <c:v>230.000000674912</c:v>
                </c:pt>
                <c:pt idx="1034">
                  <c:v>234.00000666265001</c:v>
                </c:pt>
                <c:pt idx="1035">
                  <c:v>230.000000674912</c:v>
                </c:pt>
                <c:pt idx="1036">
                  <c:v>230.000000674912</c:v>
                </c:pt>
                <c:pt idx="1037">
                  <c:v>217.99999018169899</c:v>
                </c:pt>
                <c:pt idx="1038">
                  <c:v>212.000011080094</c:v>
                </c:pt>
                <c:pt idx="1039">
                  <c:v>205.00000060155199</c:v>
                </c:pt>
                <c:pt idx="1040">
                  <c:v>195.99999459914201</c:v>
                </c:pt>
                <c:pt idx="1041">
                  <c:v>193.99999907527399</c:v>
                </c:pt>
                <c:pt idx="1042">
                  <c:v>195.000008042209</c:v>
                </c:pt>
                <c:pt idx="1043">
                  <c:v>213.99999913396201</c:v>
                </c:pt>
                <c:pt idx="1044">
                  <c:v>215.00000810089699</c:v>
                </c:pt>
                <c:pt idx="1045">
                  <c:v>209.00000658929</c:v>
                </c:pt>
                <c:pt idx="1046">
                  <c:v>203.999991634617</c:v>
                </c:pt>
                <c:pt idx="1047">
                  <c:v>181.00000949512699</c:v>
                </c:pt>
                <c:pt idx="1048">
                  <c:v>189.999985617535</c:v>
                </c:pt>
                <c:pt idx="1049">
                  <c:v>172.50000050618399</c:v>
                </c:pt>
                <c:pt idx="1050">
                  <c:v>147.50000043282401</c:v>
                </c:pt>
                <c:pt idx="1051">
                  <c:v>160.49999001296999</c:v>
                </c:pt>
                <c:pt idx="1052">
                  <c:v>152.000003434029</c:v>
                </c:pt>
                <c:pt idx="1053">
                  <c:v>154.50000344136501</c:v>
                </c:pt>
                <c:pt idx="1054">
                  <c:v>149.499995956693</c:v>
                </c:pt>
                <c:pt idx="1055">
                  <c:v>144.00000639855401</c:v>
                </c:pt>
                <c:pt idx="1056">
                  <c:v>150.00000044015999</c:v>
                </c:pt>
                <c:pt idx="1057">
                  <c:v>138.00000488694801</c:v>
                </c:pt>
                <c:pt idx="1058">
                  <c:v>141.49999892121701</c:v>
                </c:pt>
                <c:pt idx="1059">
                  <c:v>148.000004916292</c:v>
                </c:pt>
                <c:pt idx="1060">
                  <c:v>152.000003434029</c:v>
                </c:pt>
                <c:pt idx="1061">
                  <c:v>155.00000045483199</c:v>
                </c:pt>
                <c:pt idx="1062">
                  <c:v>161.49999150990499</c:v>
                </c:pt>
                <c:pt idx="1063">
                  <c:v>175.00000051352001</c:v>
                </c:pt>
                <c:pt idx="1064">
                  <c:v>176.999996037389</c:v>
                </c:pt>
                <c:pt idx="1065">
                  <c:v>186.000002039799</c:v>
                </c:pt>
                <c:pt idx="1066">
                  <c:v>185.000000542864</c:v>
                </c:pt>
                <c:pt idx="1067">
                  <c:v>188.499994577134</c:v>
                </c:pt>
                <c:pt idx="1068">
                  <c:v>193.99999907527399</c:v>
                </c:pt>
                <c:pt idx="1069">
                  <c:v>189.00000653060201</c:v>
                </c:pt>
                <c:pt idx="1070">
                  <c:v>184.00000651593001</c:v>
                </c:pt>
                <c:pt idx="1071">
                  <c:v>181.99998858206001</c:v>
                </c:pt>
                <c:pt idx="1072">
                  <c:v>187.00001100673401</c:v>
                </c:pt>
                <c:pt idx="1073">
                  <c:v>190.50000504100399</c:v>
                </c:pt>
                <c:pt idx="1074">
                  <c:v>184.50000352939699</c:v>
                </c:pt>
                <c:pt idx="1075">
                  <c:v>179.50000351472499</c:v>
                </c:pt>
                <c:pt idx="1076">
                  <c:v>180.49999754165901</c:v>
                </c:pt>
                <c:pt idx="1077">
                  <c:v>176.999996037389</c:v>
                </c:pt>
                <c:pt idx="1078">
                  <c:v>174.49999603005301</c:v>
                </c:pt>
                <c:pt idx="1079">
                  <c:v>186.000002039799</c:v>
                </c:pt>
                <c:pt idx="1080">
                  <c:v>187.50000055020001</c:v>
                </c:pt>
                <c:pt idx="1081">
                  <c:v>186.000002039799</c:v>
                </c:pt>
                <c:pt idx="1082">
                  <c:v>178.00000500432299</c:v>
                </c:pt>
                <c:pt idx="1083">
                  <c:v>175.00000051352001</c:v>
                </c:pt>
                <c:pt idx="1084">
                  <c:v>172.50000050618399</c:v>
                </c:pt>
                <c:pt idx="1085">
                  <c:v>175.999994540454</c:v>
                </c:pt>
                <c:pt idx="1086">
                  <c:v>177.499985580855</c:v>
                </c:pt>
                <c:pt idx="1087">
                  <c:v>178.00000500432299</c:v>
                </c:pt>
                <c:pt idx="1088">
                  <c:v>180.49999754165901</c:v>
                </c:pt>
                <c:pt idx="1089">
                  <c:v>195.000008042209</c:v>
                </c:pt>
                <c:pt idx="1090">
                  <c:v>212.99999763702701</c:v>
                </c:pt>
                <c:pt idx="1091">
                  <c:v>207.99999762235501</c:v>
                </c:pt>
                <c:pt idx="1092">
                  <c:v>198.99999161994501</c:v>
                </c:pt>
                <c:pt idx="1093">
                  <c:v>207.99999762235501</c:v>
                </c:pt>
                <c:pt idx="1094">
                  <c:v>215.99999465783</c:v>
                </c:pt>
                <c:pt idx="1095">
                  <c:v>215.99999465783</c:v>
                </c:pt>
                <c:pt idx="1096">
                  <c:v>217.00000362476499</c:v>
                </c:pt>
                <c:pt idx="1097">
                  <c:v>217.00000362476499</c:v>
                </c:pt>
                <c:pt idx="1098">
                  <c:v>201.99999611074799</c:v>
                </c:pt>
                <c:pt idx="1099">
                  <c:v>205.00000060155199</c:v>
                </c:pt>
                <c:pt idx="1100">
                  <c:v>201.000009553815</c:v>
                </c:pt>
                <c:pt idx="1101">
                  <c:v>205.00000060155199</c:v>
                </c:pt>
                <c:pt idx="1102">
                  <c:v>203.00000507768399</c:v>
                </c:pt>
                <c:pt idx="1103">
                  <c:v>212.99999763702701</c:v>
                </c:pt>
                <c:pt idx="1104">
                  <c:v>218.999999148634</c:v>
                </c:pt>
                <c:pt idx="1105">
                  <c:v>215.00000810089699</c:v>
                </c:pt>
                <c:pt idx="1106">
                  <c:v>222.00000363943701</c:v>
                </c:pt>
                <c:pt idx="1107">
                  <c:v>222.00000363943701</c:v>
                </c:pt>
                <c:pt idx="1108">
                  <c:v>226.00000962717499</c:v>
                </c:pt>
                <c:pt idx="1109">
                  <c:v>212.99999763702701</c:v>
                </c:pt>
                <c:pt idx="1110">
                  <c:v>215.00000810089699</c:v>
                </c:pt>
                <c:pt idx="1111">
                  <c:v>217.99999018169899</c:v>
                </c:pt>
                <c:pt idx="1112">
                  <c:v>215.99999465783</c:v>
                </c:pt>
                <c:pt idx="1113">
                  <c:v>217.99999018169899</c:v>
                </c:pt>
                <c:pt idx="1114">
                  <c:v>207.99999762235501</c:v>
                </c:pt>
                <c:pt idx="1115">
                  <c:v>212.000011080094</c:v>
                </c:pt>
                <c:pt idx="1116">
                  <c:v>205.00000060155199</c:v>
                </c:pt>
                <c:pt idx="1117">
                  <c:v>205.00000060155199</c:v>
                </c:pt>
                <c:pt idx="1118">
                  <c:v>203.00000507768399</c:v>
                </c:pt>
                <c:pt idx="1119">
                  <c:v>200.00000058687999</c:v>
                </c:pt>
                <c:pt idx="1120">
                  <c:v>206.99998865542</c:v>
                </c:pt>
                <c:pt idx="1121">
                  <c:v>203.999991634617</c:v>
                </c:pt>
                <c:pt idx="1122">
                  <c:v>203.999991634617</c:v>
                </c:pt>
                <c:pt idx="1123">
                  <c:v>205.00000060155199</c:v>
                </c:pt>
                <c:pt idx="1124">
                  <c:v>209.999993146224</c:v>
                </c:pt>
                <c:pt idx="1125">
                  <c:v>209.00000658929</c:v>
                </c:pt>
                <c:pt idx="1126">
                  <c:v>206.99998865542</c:v>
                </c:pt>
                <c:pt idx="1127">
                  <c:v>209.999993146224</c:v>
                </c:pt>
                <c:pt idx="1128">
                  <c:v>207.99999762235501</c:v>
                </c:pt>
                <c:pt idx="1129">
                  <c:v>206.00000209848699</c:v>
                </c:pt>
                <c:pt idx="1130">
                  <c:v>203.00000507768399</c:v>
                </c:pt>
                <c:pt idx="1131">
                  <c:v>206.00000209848699</c:v>
                </c:pt>
                <c:pt idx="1132">
                  <c:v>203.00000507768399</c:v>
                </c:pt>
                <c:pt idx="1133">
                  <c:v>206.99998865542</c:v>
                </c:pt>
                <c:pt idx="1134">
                  <c:v>222.00000363943701</c:v>
                </c:pt>
                <c:pt idx="1135">
                  <c:v>223.00000513637099</c:v>
                </c:pt>
                <c:pt idx="1136">
                  <c:v>222.00000363943701</c:v>
                </c:pt>
                <c:pt idx="1137">
                  <c:v>220.00000811556899</c:v>
                </c:pt>
                <c:pt idx="1138">
                  <c:v>217.00000362476499</c:v>
                </c:pt>
                <c:pt idx="1139">
                  <c:v>212.000011080094</c:v>
                </c:pt>
                <c:pt idx="1140">
                  <c:v>215.99999465783</c:v>
                </c:pt>
                <c:pt idx="1141">
                  <c:v>211.00000211315901</c:v>
                </c:pt>
                <c:pt idx="1142">
                  <c:v>205.00000060155199</c:v>
                </c:pt>
                <c:pt idx="1143">
                  <c:v>205.00000060155199</c:v>
                </c:pt>
                <c:pt idx="1144">
                  <c:v>207.99999762235501</c:v>
                </c:pt>
                <c:pt idx="1145">
                  <c:v>206.99998865542</c:v>
                </c:pt>
                <c:pt idx="1146">
                  <c:v>209.999993146224</c:v>
                </c:pt>
                <c:pt idx="1147">
                  <c:v>206.00000209848699</c:v>
                </c:pt>
                <c:pt idx="1148">
                  <c:v>206.99998865542</c:v>
                </c:pt>
                <c:pt idx="1149">
                  <c:v>205.00000060155199</c:v>
                </c:pt>
                <c:pt idx="1150">
                  <c:v>223.00000513637099</c:v>
                </c:pt>
                <c:pt idx="1151">
                  <c:v>230.000000674912</c:v>
                </c:pt>
                <c:pt idx="1152">
                  <c:v>234.00000666265001</c:v>
                </c:pt>
                <c:pt idx="1153">
                  <c:v>230.000000674912</c:v>
                </c:pt>
                <c:pt idx="1154">
                  <c:v>240.99999473118999</c:v>
                </c:pt>
                <c:pt idx="1155">
                  <c:v>240.99999473118999</c:v>
                </c:pt>
                <c:pt idx="1156">
                  <c:v>243.99999922199399</c:v>
                </c:pt>
                <c:pt idx="1157">
                  <c:v>242.000003698125</c:v>
                </c:pt>
                <c:pt idx="1158">
                  <c:v>238.99999920732199</c:v>
                </c:pt>
                <c:pt idx="1159">
                  <c:v>240.000008174257</c:v>
                </c:pt>
                <c:pt idx="1160">
                  <c:v>234.99999321958401</c:v>
                </c:pt>
                <c:pt idx="1161">
                  <c:v>245.00000071892799</c:v>
                </c:pt>
                <c:pt idx="1162">
                  <c:v>243.00001266506001</c:v>
                </c:pt>
                <c:pt idx="1163">
                  <c:v>234.99999321958401</c:v>
                </c:pt>
                <c:pt idx="1164">
                  <c:v>230.000000674912</c:v>
                </c:pt>
                <c:pt idx="1165">
                  <c:v>234.99999321958401</c:v>
                </c:pt>
                <c:pt idx="1166">
                  <c:v>237.99999771038699</c:v>
                </c:pt>
                <c:pt idx="1167">
                  <c:v>228.00000515104401</c:v>
                </c:pt>
                <c:pt idx="1168">
                  <c:v>217.99999018169899</c:v>
                </c:pt>
                <c:pt idx="1169">
                  <c:v>226.99999618410899</c:v>
                </c:pt>
                <c:pt idx="1170">
                  <c:v>222.00000363943701</c:v>
                </c:pt>
                <c:pt idx="1171">
                  <c:v>232.00001113878201</c:v>
                </c:pt>
                <c:pt idx="1172">
                  <c:v>228.00000515104401</c:v>
                </c:pt>
                <c:pt idx="1173">
                  <c:v>228.00000515104401</c:v>
                </c:pt>
                <c:pt idx="1174">
                  <c:v>232.00001113878201</c:v>
                </c:pt>
                <c:pt idx="1175">
                  <c:v>240.000008174257</c:v>
                </c:pt>
                <c:pt idx="1176">
                  <c:v>238.99999920732199</c:v>
                </c:pt>
                <c:pt idx="1177">
                  <c:v>238.99999920732199</c:v>
                </c:pt>
                <c:pt idx="1178">
                  <c:v>243.00001266506001</c:v>
                </c:pt>
                <c:pt idx="1179">
                  <c:v>228.00000515104401</c:v>
                </c:pt>
                <c:pt idx="1180">
                  <c:v>237.000003683453</c:v>
                </c:pt>
                <c:pt idx="1181">
                  <c:v>236.000002186519</c:v>
                </c:pt>
                <c:pt idx="1182">
                  <c:v>231.000002171847</c:v>
                </c:pt>
                <c:pt idx="1183">
                  <c:v>230.000000674912</c:v>
                </c:pt>
                <c:pt idx="1184">
                  <c:v>231.000002171847</c:v>
                </c:pt>
                <c:pt idx="1185">
                  <c:v>231.000002171847</c:v>
                </c:pt>
                <c:pt idx="1186">
                  <c:v>232.999997695715</c:v>
                </c:pt>
                <c:pt idx="1187">
                  <c:v>240.99999473118999</c:v>
                </c:pt>
                <c:pt idx="1188">
                  <c:v>240.000008174257</c:v>
                </c:pt>
                <c:pt idx="1189">
                  <c:v>245.00000071892799</c:v>
                </c:pt>
                <c:pt idx="1190">
                  <c:v>248.000005209732</c:v>
                </c:pt>
                <c:pt idx="1191">
                  <c:v>248.000005209732</c:v>
                </c:pt>
                <c:pt idx="1192">
                  <c:v>246.99999624279701</c:v>
                </c:pt>
                <c:pt idx="1193">
                  <c:v>250.00000073359999</c:v>
                </c:pt>
                <c:pt idx="1194">
                  <c:v>248.999991766665</c:v>
                </c:pt>
                <c:pt idx="1195">
                  <c:v>246.99999624279701</c:v>
                </c:pt>
                <c:pt idx="1196">
                  <c:v>248.999991766665</c:v>
                </c:pt>
                <c:pt idx="1197">
                  <c:v>240.000008174257</c:v>
                </c:pt>
                <c:pt idx="1198">
                  <c:v>246.00000968586301</c:v>
                </c:pt>
                <c:pt idx="1199">
                  <c:v>246.00000968586301</c:v>
                </c:pt>
                <c:pt idx="1200">
                  <c:v>248.000005209732</c:v>
                </c:pt>
                <c:pt idx="1201">
                  <c:v>240.99999473118999</c:v>
                </c:pt>
                <c:pt idx="1202">
                  <c:v>240.99999473118999</c:v>
                </c:pt>
                <c:pt idx="1203">
                  <c:v>243.00001266506001</c:v>
                </c:pt>
                <c:pt idx="1204">
                  <c:v>237.000003683453</c:v>
                </c:pt>
                <c:pt idx="1205">
                  <c:v>232.999997695715</c:v>
                </c:pt>
                <c:pt idx="1206">
                  <c:v>220.00000811556899</c:v>
                </c:pt>
                <c:pt idx="1207">
                  <c:v>226.99999618410899</c:v>
                </c:pt>
                <c:pt idx="1208">
                  <c:v>245.00000071892799</c:v>
                </c:pt>
                <c:pt idx="1209">
                  <c:v>245.00000071892799</c:v>
                </c:pt>
                <c:pt idx="1210">
                  <c:v>242.000003698125</c:v>
                </c:pt>
                <c:pt idx="1211">
                  <c:v>238.99999920732199</c:v>
                </c:pt>
                <c:pt idx="1212">
                  <c:v>240.99999473118999</c:v>
                </c:pt>
                <c:pt idx="1213">
                  <c:v>243.00001266506001</c:v>
                </c:pt>
                <c:pt idx="1214">
                  <c:v>248.000005209732</c:v>
                </c:pt>
                <c:pt idx="1215">
                  <c:v>248.000005209732</c:v>
                </c:pt>
                <c:pt idx="1216">
                  <c:v>245.00000071892799</c:v>
                </c:pt>
                <c:pt idx="1217">
                  <c:v>240.99999473118999</c:v>
                </c:pt>
                <c:pt idx="1218">
                  <c:v>246.00000968586301</c:v>
                </c:pt>
                <c:pt idx="1219">
                  <c:v>250.00000073359999</c:v>
                </c:pt>
                <c:pt idx="1220">
                  <c:v>248.000005209732</c:v>
                </c:pt>
                <c:pt idx="1221">
                  <c:v>246.99999624279701</c:v>
                </c:pt>
                <c:pt idx="1222">
                  <c:v>246.00000968586301</c:v>
                </c:pt>
                <c:pt idx="1223">
                  <c:v>243.99999922199399</c:v>
                </c:pt>
                <c:pt idx="1224">
                  <c:v>242.000003698125</c:v>
                </c:pt>
                <c:pt idx="1225">
                  <c:v>240.000008174257</c:v>
                </c:pt>
                <c:pt idx="1226">
                  <c:v>234.99999321958401</c:v>
                </c:pt>
                <c:pt idx="1227">
                  <c:v>234.99999321958401</c:v>
                </c:pt>
                <c:pt idx="1228">
                  <c:v>238.99999920732199</c:v>
                </c:pt>
                <c:pt idx="1229">
                  <c:v>240.000008174257</c:v>
                </c:pt>
                <c:pt idx="1230">
                  <c:v>237.99999771038699</c:v>
                </c:pt>
                <c:pt idx="1231">
                  <c:v>237.99999771038699</c:v>
                </c:pt>
                <c:pt idx="1232">
                  <c:v>234.99999321958401</c:v>
                </c:pt>
                <c:pt idx="1233">
                  <c:v>234.99999321958401</c:v>
                </c:pt>
                <c:pt idx="1234">
                  <c:v>240.000008174257</c:v>
                </c:pt>
                <c:pt idx="1235">
                  <c:v>234.99999321958401</c:v>
                </c:pt>
                <c:pt idx="1236">
                  <c:v>237.000003683453</c:v>
                </c:pt>
                <c:pt idx="1237">
                  <c:v>237.000003683453</c:v>
                </c:pt>
                <c:pt idx="1238">
                  <c:v>234.99999321958401</c:v>
                </c:pt>
                <c:pt idx="1239">
                  <c:v>243.00001266506001</c:v>
                </c:pt>
                <c:pt idx="1240">
                  <c:v>248.999991766665</c:v>
                </c:pt>
                <c:pt idx="1241">
                  <c:v>270.00000079228801</c:v>
                </c:pt>
                <c:pt idx="1242">
                  <c:v>279.99999335163199</c:v>
                </c:pt>
                <c:pt idx="1243">
                  <c:v>279.00000679469798</c:v>
                </c:pt>
                <c:pt idx="1244">
                  <c:v>279.00000679469798</c:v>
                </c:pt>
                <c:pt idx="1245">
                  <c:v>279.99999335163199</c:v>
                </c:pt>
                <c:pt idx="1246">
                  <c:v>279.00000679469798</c:v>
                </c:pt>
                <c:pt idx="1247">
                  <c:v>277.00001874083</c:v>
                </c:pt>
                <c:pt idx="1248">
                  <c:v>268.00001273842003</c:v>
                </c:pt>
                <c:pt idx="1249">
                  <c:v>271.00000975922302</c:v>
                </c:pt>
                <c:pt idx="1250">
                  <c:v>276.00000977389499</c:v>
                </c:pt>
                <c:pt idx="1251">
                  <c:v>277.00001874083</c:v>
                </c:pt>
                <c:pt idx="1252">
                  <c:v>279.99999335163199</c:v>
                </c:pt>
                <c:pt idx="1253">
                  <c:v>290.00000085097599</c:v>
                </c:pt>
                <c:pt idx="1254">
                  <c:v>301.99998893418802</c:v>
                </c:pt>
                <c:pt idx="1255">
                  <c:v>310.999994936598</c:v>
                </c:pt>
                <c:pt idx="1256">
                  <c:v>319.00002185207501</c:v>
                </c:pt>
                <c:pt idx="1257">
                  <c:v>306.99998894885999</c:v>
                </c:pt>
                <c:pt idx="1258">
                  <c:v>310.999994936598</c:v>
                </c:pt>
                <c:pt idx="1259">
                  <c:v>306.00001733192801</c:v>
                </c:pt>
                <c:pt idx="1260">
                  <c:v>313.99999195740099</c:v>
                </c:pt>
                <c:pt idx="1261">
                  <c:v>325.00000095368</c:v>
                </c:pt>
                <c:pt idx="1262">
                  <c:v>331.00001740528802</c:v>
                </c:pt>
                <c:pt idx="1263">
                  <c:v>344.99999354236797</c:v>
                </c:pt>
                <c:pt idx="1264">
                  <c:v>340.00001593769701</c:v>
                </c:pt>
                <c:pt idx="1265">
                  <c:v>331.00001740528802</c:v>
                </c:pt>
                <c:pt idx="1266">
                  <c:v>337.00003385689502</c:v>
                </c:pt>
                <c:pt idx="1267">
                  <c:v>337.00003385689502</c:v>
                </c:pt>
                <c:pt idx="1268">
                  <c:v>335.00001592302499</c:v>
                </c:pt>
                <c:pt idx="1269">
                  <c:v>326.99998900754798</c:v>
                </c:pt>
                <c:pt idx="1270">
                  <c:v>344.99999354236797</c:v>
                </c:pt>
                <c:pt idx="1271">
                  <c:v>350.00000102704001</c:v>
                </c:pt>
                <c:pt idx="1272">
                  <c:v>344.99999354236797</c:v>
                </c:pt>
                <c:pt idx="1273">
                  <c:v>348.999992060105</c:v>
                </c:pt>
                <c:pt idx="1274">
                  <c:v>348.999992060105</c:v>
                </c:pt>
                <c:pt idx="1275">
                  <c:v>357.99999806251498</c:v>
                </c:pt>
                <c:pt idx="1276">
                  <c:v>357.99999806251498</c:v>
                </c:pt>
                <c:pt idx="1277">
                  <c:v>357.99999806251498</c:v>
                </c:pt>
                <c:pt idx="1278">
                  <c:v>356.000010008647</c:v>
                </c:pt>
                <c:pt idx="1279">
                  <c:v>354.99997116170999</c:v>
                </c:pt>
                <c:pt idx="1280">
                  <c:v>354.99997116170999</c:v>
                </c:pt>
                <c:pt idx="1281">
                  <c:v>353.99999954477801</c:v>
                </c:pt>
                <c:pt idx="1282">
                  <c:v>365.99999509798999</c:v>
                </c:pt>
                <c:pt idx="1283">
                  <c:v>357.99999806251498</c:v>
                </c:pt>
                <c:pt idx="1284">
                  <c:v>356.99998909558002</c:v>
                </c:pt>
                <c:pt idx="1285">
                  <c:v>354.99997116170999</c:v>
                </c:pt>
                <c:pt idx="1286">
                  <c:v>334.00000695608998</c:v>
                </c:pt>
                <c:pt idx="1287">
                  <c:v>344.00002192543502</c:v>
                </c:pt>
                <c:pt idx="1288">
                  <c:v>351.99998908090799</c:v>
                </c:pt>
                <c:pt idx="1289">
                  <c:v>335.99999500995801</c:v>
                </c:pt>
                <c:pt idx="1290">
                  <c:v>344.00002192543502</c:v>
                </c:pt>
                <c:pt idx="1291">
                  <c:v>344.00002192543502</c:v>
                </c:pt>
                <c:pt idx="1292">
                  <c:v>335.00001592302499</c:v>
                </c:pt>
                <c:pt idx="1293">
                  <c:v>329.99998602835097</c:v>
                </c:pt>
                <c:pt idx="1294">
                  <c:v>329.99998602835097</c:v>
                </c:pt>
                <c:pt idx="1295">
                  <c:v>331.00001740528802</c:v>
                </c:pt>
                <c:pt idx="1296">
                  <c:v>335.99999500995801</c:v>
                </c:pt>
                <c:pt idx="1297">
                  <c:v>343.00001295850001</c:v>
                </c:pt>
                <c:pt idx="1298">
                  <c:v>350.00000102704001</c:v>
                </c:pt>
                <c:pt idx="1299">
                  <c:v>345.99998756930103</c:v>
                </c:pt>
                <c:pt idx="1300">
                  <c:v>351.99998908090799</c:v>
                </c:pt>
                <c:pt idx="1301">
                  <c:v>344.99999354236797</c:v>
                </c:pt>
                <c:pt idx="1302">
                  <c:v>347.99998309316999</c:v>
                </c:pt>
                <c:pt idx="1303">
                  <c:v>350.00000102704001</c:v>
                </c:pt>
                <c:pt idx="1304">
                  <c:v>350.00000102704001</c:v>
                </c:pt>
                <c:pt idx="1305">
                  <c:v>348.999992060105</c:v>
                </c:pt>
                <c:pt idx="1306">
                  <c:v>340.99999502462998</c:v>
                </c:pt>
                <c:pt idx="1307">
                  <c:v>353.000027927845</c:v>
                </c:pt>
                <c:pt idx="1308">
                  <c:v>360.99998761331801</c:v>
                </c:pt>
                <c:pt idx="1309">
                  <c:v>354.99997116170999</c:v>
                </c:pt>
                <c:pt idx="1310">
                  <c:v>347.99998309316999</c:v>
                </c:pt>
                <c:pt idx="1311">
                  <c:v>340.00001593769701</c:v>
                </c:pt>
                <c:pt idx="1312">
                  <c:v>335.00001592302499</c:v>
                </c:pt>
                <c:pt idx="1313">
                  <c:v>353.000027927845</c:v>
                </c:pt>
                <c:pt idx="1314">
                  <c:v>345.99998756930103</c:v>
                </c:pt>
                <c:pt idx="1315">
                  <c:v>340.99999502462998</c:v>
                </c:pt>
                <c:pt idx="1316">
                  <c:v>338.99997709076001</c:v>
                </c:pt>
                <c:pt idx="1317">
                  <c:v>334.00000695608998</c:v>
                </c:pt>
                <c:pt idx="1318">
                  <c:v>335.00001592302499</c:v>
                </c:pt>
                <c:pt idx="1319">
                  <c:v>337.00003385689502</c:v>
                </c:pt>
                <c:pt idx="1320">
                  <c:v>334.00000695608998</c:v>
                </c:pt>
                <c:pt idx="1321">
                  <c:v>335.00001592302499</c:v>
                </c:pt>
                <c:pt idx="1322">
                  <c:v>329.99998602835097</c:v>
                </c:pt>
                <c:pt idx="1323">
                  <c:v>326.00000992061501</c:v>
                </c:pt>
                <c:pt idx="1324">
                  <c:v>338.00000547382803</c:v>
                </c:pt>
                <c:pt idx="1325">
                  <c:v>343.00001295850001</c:v>
                </c:pt>
                <c:pt idx="1326">
                  <c:v>343.00001295850001</c:v>
                </c:pt>
                <c:pt idx="1327">
                  <c:v>345.99998756930103</c:v>
                </c:pt>
                <c:pt idx="1328">
                  <c:v>353.000027927845</c:v>
                </c:pt>
                <c:pt idx="1329">
                  <c:v>347.000011476238</c:v>
                </c:pt>
                <c:pt idx="1330">
                  <c:v>350.00000102704001</c:v>
                </c:pt>
                <c:pt idx="1331">
                  <c:v>354.99997116170999</c:v>
                </c:pt>
                <c:pt idx="1332">
                  <c:v>368.00001303186002</c:v>
                </c:pt>
                <c:pt idx="1333">
                  <c:v>388.99997723747998</c:v>
                </c:pt>
                <c:pt idx="1334">
                  <c:v>390.00001608441698</c:v>
                </c:pt>
                <c:pt idx="1335">
                  <c:v>390.00001608441698</c:v>
                </c:pt>
                <c:pt idx="1336">
                  <c:v>387.00001159361301</c:v>
                </c:pt>
                <c:pt idx="1337">
                  <c:v>379.99997123507001</c:v>
                </c:pt>
                <c:pt idx="1338">
                  <c:v>390.99999517135001</c:v>
                </c:pt>
                <c:pt idx="1339">
                  <c:v>396.00001759602401</c:v>
                </c:pt>
                <c:pt idx="1340">
                  <c:v>399.00001461682598</c:v>
                </c:pt>
                <c:pt idx="1341">
                  <c:v>390.99999517135001</c:v>
                </c:pt>
                <c:pt idx="1342">
                  <c:v>399.00001461682598</c:v>
                </c:pt>
                <c:pt idx="1343">
                  <c:v>396.00001759602401</c:v>
                </c:pt>
                <c:pt idx="1344">
                  <c:v>401.000010140695</c:v>
                </c:pt>
                <c:pt idx="1345">
                  <c:v>399.00001461682598</c:v>
                </c:pt>
                <c:pt idx="1346">
                  <c:v>385.00001606974502</c:v>
                </c:pt>
                <c:pt idx="1347">
                  <c:v>379.99997123507001</c:v>
                </c:pt>
                <c:pt idx="1348">
                  <c:v>385.00001606974502</c:v>
                </c:pt>
                <c:pt idx="1349">
                  <c:v>381.00001008200701</c:v>
                </c:pt>
                <c:pt idx="1350">
                  <c:v>378.00000559120298</c:v>
                </c:pt>
                <c:pt idx="1351">
                  <c:v>384.00000710281</c:v>
                </c:pt>
                <c:pt idx="1352">
                  <c:v>378.00000559120298</c:v>
                </c:pt>
                <c:pt idx="1353">
                  <c:v>378.00000559120298</c:v>
                </c:pt>
                <c:pt idx="1354">
                  <c:v>374.000022013467</c:v>
                </c:pt>
                <c:pt idx="1355">
                  <c:v>369.00002199879498</c:v>
                </c:pt>
                <c:pt idx="1356">
                  <c:v>372.99998316653</c:v>
                </c:pt>
                <c:pt idx="1357">
                  <c:v>374.000022013467</c:v>
                </c:pt>
                <c:pt idx="1358">
                  <c:v>374.000022013467</c:v>
                </c:pt>
                <c:pt idx="1359">
                  <c:v>374.000022013467</c:v>
                </c:pt>
                <c:pt idx="1360">
                  <c:v>365.99999509798999</c:v>
                </c:pt>
                <c:pt idx="1361">
                  <c:v>363.00000554718798</c:v>
                </c:pt>
                <c:pt idx="1362">
                  <c:v>365.00001601105703</c:v>
                </c:pt>
                <c:pt idx="1363">
                  <c:v>360.99998761331801</c:v>
                </c:pt>
                <c:pt idx="1364">
                  <c:v>359.00000702944999</c:v>
                </c:pt>
                <c:pt idx="1365">
                  <c:v>357.99999806251498</c:v>
                </c:pt>
                <c:pt idx="1366">
                  <c:v>363.99997716412003</c:v>
                </c:pt>
                <c:pt idx="1367">
                  <c:v>372.99998316653</c:v>
                </c:pt>
                <c:pt idx="1368">
                  <c:v>376.99998168426799</c:v>
                </c:pt>
                <c:pt idx="1369">
                  <c:v>379.99997123507001</c:v>
                </c:pt>
                <c:pt idx="1370">
                  <c:v>388.99997723747998</c:v>
                </c:pt>
                <c:pt idx="1371">
                  <c:v>387.99999815054701</c:v>
                </c:pt>
                <c:pt idx="1372">
                  <c:v>390.00001608441698</c:v>
                </c:pt>
                <c:pt idx="1373">
                  <c:v>385.99998768667803</c:v>
                </c:pt>
                <c:pt idx="1374">
                  <c:v>378.99999961813802</c:v>
                </c:pt>
                <c:pt idx="1375">
                  <c:v>381.00001008200701</c:v>
                </c:pt>
                <c:pt idx="1376">
                  <c:v>372.00000407959698</c:v>
                </c:pt>
                <c:pt idx="1377">
                  <c:v>374.000022013467</c:v>
                </c:pt>
                <c:pt idx="1378">
                  <c:v>372.00000407959698</c:v>
                </c:pt>
                <c:pt idx="1379">
                  <c:v>375.00000110040003</c:v>
                </c:pt>
                <c:pt idx="1380">
                  <c:v>376.99998168426799</c:v>
                </c:pt>
                <c:pt idx="1381">
                  <c:v>372.99998316653</c:v>
                </c:pt>
                <c:pt idx="1382">
                  <c:v>375.00000110040003</c:v>
                </c:pt>
                <c:pt idx="1383">
                  <c:v>360.99998761331801</c:v>
                </c:pt>
                <c:pt idx="1384">
                  <c:v>351.99998908090799</c:v>
                </c:pt>
                <c:pt idx="1385">
                  <c:v>360.000015996385</c:v>
                </c:pt>
                <c:pt idx="1386">
                  <c:v>365.99999509798999</c:v>
                </c:pt>
                <c:pt idx="1387">
                  <c:v>369.00002199879498</c:v>
                </c:pt>
                <c:pt idx="1388">
                  <c:v>369.99999361572702</c:v>
                </c:pt>
                <c:pt idx="1389">
                  <c:v>372.00000407959698</c:v>
                </c:pt>
                <c:pt idx="1390">
                  <c:v>369.99999361572702</c:v>
                </c:pt>
                <c:pt idx="1391">
                  <c:v>387.99999815054701</c:v>
                </c:pt>
                <c:pt idx="1392">
                  <c:v>385.00001606974502</c:v>
                </c:pt>
                <c:pt idx="1393">
                  <c:v>388.99997723747998</c:v>
                </c:pt>
                <c:pt idx="1394">
                  <c:v>392.00000413828502</c:v>
                </c:pt>
                <c:pt idx="1395">
                  <c:v>390.00001608441698</c:v>
                </c:pt>
                <c:pt idx="1396">
                  <c:v>387.99999815054701</c:v>
                </c:pt>
                <c:pt idx="1397">
                  <c:v>381.00001008200701</c:v>
                </c:pt>
                <c:pt idx="1398">
                  <c:v>387.00001159361301</c:v>
                </c:pt>
                <c:pt idx="1399">
                  <c:v>387.99999815054701</c:v>
                </c:pt>
                <c:pt idx="1400">
                  <c:v>393.00001310521998</c:v>
                </c:pt>
                <c:pt idx="1401">
                  <c:v>382.99999813587499</c:v>
                </c:pt>
                <c:pt idx="1402">
                  <c:v>384.00000710281</c:v>
                </c:pt>
                <c:pt idx="1403">
                  <c:v>369.99999361572702</c:v>
                </c:pt>
                <c:pt idx="1404">
                  <c:v>376.99998168426799</c:v>
                </c:pt>
                <c:pt idx="1405">
                  <c:v>387.00001159361301</c:v>
                </c:pt>
                <c:pt idx="1406">
                  <c:v>387.99999815054701</c:v>
                </c:pt>
                <c:pt idx="1407">
                  <c:v>387.00001159361301</c:v>
                </c:pt>
                <c:pt idx="1408">
                  <c:v>394.000007132154</c:v>
                </c:pt>
                <c:pt idx="1409">
                  <c:v>394.000007132154</c:v>
                </c:pt>
                <c:pt idx="1410">
                  <c:v>394.000007132154</c:v>
                </c:pt>
                <c:pt idx="1411">
                  <c:v>393.00001310521998</c:v>
                </c:pt>
                <c:pt idx="1412">
                  <c:v>387.00001159361301</c:v>
                </c:pt>
                <c:pt idx="1413">
                  <c:v>374.000022013467</c:v>
                </c:pt>
                <c:pt idx="1414">
                  <c:v>368.00001303186002</c:v>
                </c:pt>
                <c:pt idx="1415">
                  <c:v>376.00001006733498</c:v>
                </c:pt>
                <c:pt idx="1416">
                  <c:v>378.00000559120298</c:v>
                </c:pt>
                <c:pt idx="1417">
                  <c:v>376.99998168426799</c:v>
                </c:pt>
                <c:pt idx="1418">
                  <c:v>379.99997123507001</c:v>
                </c:pt>
                <c:pt idx="1419">
                  <c:v>385.99998768667803</c:v>
                </c:pt>
                <c:pt idx="1420">
                  <c:v>378.00000559120298</c:v>
                </c:pt>
                <c:pt idx="1421">
                  <c:v>381.99998916893998</c:v>
                </c:pt>
                <c:pt idx="1422">
                  <c:v>378.00000559120298</c:v>
                </c:pt>
                <c:pt idx="1423">
                  <c:v>372.00000407959698</c:v>
                </c:pt>
                <c:pt idx="1424">
                  <c:v>379.99997123507001</c:v>
                </c:pt>
                <c:pt idx="1425">
                  <c:v>379.99997123507001</c:v>
                </c:pt>
                <c:pt idx="1426">
                  <c:v>376.00001006733498</c:v>
                </c:pt>
                <c:pt idx="1427">
                  <c:v>372.00000407959698</c:v>
                </c:pt>
                <c:pt idx="1428">
                  <c:v>354.99997116170999</c:v>
                </c:pt>
                <c:pt idx="1429">
                  <c:v>354.99997116170999</c:v>
                </c:pt>
                <c:pt idx="1430">
                  <c:v>360.000015996385</c:v>
                </c:pt>
                <c:pt idx="1431">
                  <c:v>360.99998761331801</c:v>
                </c:pt>
                <c:pt idx="1432">
                  <c:v>362.00001152025402</c:v>
                </c:pt>
                <c:pt idx="1433">
                  <c:v>375.00000110040003</c:v>
                </c:pt>
                <c:pt idx="1434">
                  <c:v>369.00002199879498</c:v>
                </c:pt>
                <c:pt idx="1435">
                  <c:v>356.99998909558002</c:v>
                </c:pt>
                <c:pt idx="1436">
                  <c:v>365.00001601105703</c:v>
                </c:pt>
                <c:pt idx="1437">
                  <c:v>360.000015996385</c:v>
                </c:pt>
                <c:pt idx="1438">
                  <c:v>348.999992060105</c:v>
                </c:pt>
                <c:pt idx="1439">
                  <c:v>351.00000999397503</c:v>
                </c:pt>
                <c:pt idx="1440">
                  <c:v>353.99999954477801</c:v>
                </c:pt>
                <c:pt idx="1441">
                  <c:v>367.00000406492501</c:v>
                </c:pt>
                <c:pt idx="1442">
                  <c:v>374.000022013467</c:v>
                </c:pt>
                <c:pt idx="1443">
                  <c:v>363.99997716412003</c:v>
                </c:pt>
                <c:pt idx="1444">
                  <c:v>363.99997716412003</c:v>
                </c:pt>
                <c:pt idx="1445">
                  <c:v>369.99999361572702</c:v>
                </c:pt>
                <c:pt idx="1446">
                  <c:v>376.99998168426799</c:v>
                </c:pt>
                <c:pt idx="1447">
                  <c:v>376.99998168426799</c:v>
                </c:pt>
                <c:pt idx="1448">
                  <c:v>388.99997723747998</c:v>
                </c:pt>
                <c:pt idx="1449">
                  <c:v>396.00001759602401</c:v>
                </c:pt>
                <c:pt idx="1450">
                  <c:v>396.00001759602401</c:v>
                </c:pt>
                <c:pt idx="1451">
                  <c:v>392.00000413828502</c:v>
                </c:pt>
                <c:pt idx="1452">
                  <c:v>394.000007132154</c:v>
                </c:pt>
                <c:pt idx="1453">
                  <c:v>390.99999517135001</c:v>
                </c:pt>
                <c:pt idx="1454">
                  <c:v>387.99999815054701</c:v>
                </c:pt>
                <c:pt idx="1455">
                  <c:v>394.000007132154</c:v>
                </c:pt>
                <c:pt idx="1456">
                  <c:v>399.00001461682598</c:v>
                </c:pt>
                <c:pt idx="1457">
                  <c:v>397.99998323989001</c:v>
                </c:pt>
                <c:pt idx="1458">
                  <c:v>397.00000415295699</c:v>
                </c:pt>
                <c:pt idx="1459">
                  <c:v>397.99998323989001</c:v>
                </c:pt>
                <c:pt idx="1460">
                  <c:v>393.00001310521998</c:v>
                </c:pt>
                <c:pt idx="1461">
                  <c:v>397.00000415295699</c:v>
                </c:pt>
                <c:pt idx="1462">
                  <c:v>397.00000415295699</c:v>
                </c:pt>
                <c:pt idx="1463">
                  <c:v>393.00001310521998</c:v>
                </c:pt>
                <c:pt idx="1464">
                  <c:v>394.999993689088</c:v>
                </c:pt>
                <c:pt idx="1465">
                  <c:v>393.00001310521998</c:v>
                </c:pt>
                <c:pt idx="1466">
                  <c:v>407.999998209235</c:v>
                </c:pt>
                <c:pt idx="1467">
                  <c:v>419.99999376244801</c:v>
                </c:pt>
                <c:pt idx="1468">
                  <c:v>410.99998776003798</c:v>
                </c:pt>
                <c:pt idx="1469">
                  <c:v>410.99998776003798</c:v>
                </c:pt>
                <c:pt idx="1470">
                  <c:v>418.00001317857999</c:v>
                </c:pt>
                <c:pt idx="1471">
                  <c:v>418.00001317857999</c:v>
                </c:pt>
                <c:pt idx="1472">
                  <c:v>415.99999524471002</c:v>
                </c:pt>
                <c:pt idx="1473">
                  <c:v>413.99997731083999</c:v>
                </c:pt>
                <c:pt idx="1474">
                  <c:v>412.00001166697399</c:v>
                </c:pt>
                <c:pt idx="1475">
                  <c:v>412.00001166697399</c:v>
                </c:pt>
                <c:pt idx="1476">
                  <c:v>431.99998931566</c:v>
                </c:pt>
                <c:pt idx="1477">
                  <c:v>419.99999376244801</c:v>
                </c:pt>
                <c:pt idx="1478">
                  <c:v>418.00001317857999</c:v>
                </c:pt>
                <c:pt idx="1479">
                  <c:v>410.00000120310398</c:v>
                </c:pt>
                <c:pt idx="1480">
                  <c:v>419.99999376244801</c:v>
                </c:pt>
                <c:pt idx="1481">
                  <c:v>419.99999376244801</c:v>
                </c:pt>
                <c:pt idx="1482">
                  <c:v>417.00000421164498</c:v>
                </c:pt>
                <c:pt idx="1483">
                  <c:v>399.00001461682598</c:v>
                </c:pt>
                <c:pt idx="1484">
                  <c:v>415.99999524471002</c:v>
                </c:pt>
                <c:pt idx="1485">
                  <c:v>409.00000717617002</c:v>
                </c:pt>
                <c:pt idx="1486">
                  <c:v>418.999999735514</c:v>
                </c:pt>
                <c:pt idx="1487">
                  <c:v>406.99998924229999</c:v>
                </c:pt>
                <c:pt idx="1488">
                  <c:v>412.00001166697399</c:v>
                </c:pt>
                <c:pt idx="1489">
                  <c:v>397.00000415295699</c:v>
                </c:pt>
                <c:pt idx="1490">
                  <c:v>394.000007132154</c:v>
                </c:pt>
                <c:pt idx="1491">
                  <c:v>403.00000566456401</c:v>
                </c:pt>
                <c:pt idx="1492">
                  <c:v>400.00000117375998</c:v>
                </c:pt>
                <c:pt idx="1493">
                  <c:v>394.999993689088</c:v>
                </c:pt>
                <c:pt idx="1494">
                  <c:v>394.999993689088</c:v>
                </c:pt>
                <c:pt idx="1495">
                  <c:v>397.99998323989001</c:v>
                </c:pt>
                <c:pt idx="1496">
                  <c:v>422.99998331325003</c:v>
                </c:pt>
                <c:pt idx="1497">
                  <c:v>430.00001620179302</c:v>
                </c:pt>
                <c:pt idx="1498">
                  <c:v>438.99997738420001</c:v>
                </c:pt>
                <c:pt idx="1499">
                  <c:v>434.00000724952997</c:v>
                </c:pt>
                <c:pt idx="1500">
                  <c:v>440.99999531806998</c:v>
                </c:pt>
                <c:pt idx="1501">
                  <c:v>437.99999829726698</c:v>
                </c:pt>
                <c:pt idx="1502">
                  <c:v>426.00001021405501</c:v>
                </c:pt>
                <c:pt idx="1503">
                  <c:v>440.99999531806998</c:v>
                </c:pt>
                <c:pt idx="1504">
                  <c:v>422.000004226317</c:v>
                </c:pt>
                <c:pt idx="1505">
                  <c:v>424.00001469018702</c:v>
                </c:pt>
                <c:pt idx="1506">
                  <c:v>402.00001910763001</c:v>
                </c:pt>
                <c:pt idx="1507">
                  <c:v>410.00000120310398</c:v>
                </c:pt>
                <c:pt idx="1508">
                  <c:v>428.99999229485701</c:v>
                </c:pt>
                <c:pt idx="1509">
                  <c:v>434.00000724952997</c:v>
                </c:pt>
                <c:pt idx="1510">
                  <c:v>410.99998776003798</c:v>
                </c:pt>
                <c:pt idx="1511">
                  <c:v>412.00001166697399</c:v>
                </c:pt>
                <c:pt idx="1512">
                  <c:v>394.999993689088</c:v>
                </c:pt>
                <c:pt idx="1513">
                  <c:v>401.000010140695</c:v>
                </c:pt>
                <c:pt idx="1514">
                  <c:v>406.00001015536702</c:v>
                </c:pt>
                <c:pt idx="1515">
                  <c:v>387.99999815054701</c:v>
                </c:pt>
                <c:pt idx="1516">
                  <c:v>369.99999361572702</c:v>
                </c:pt>
                <c:pt idx="1517">
                  <c:v>379.99997123507001</c:v>
                </c:pt>
                <c:pt idx="1518">
                  <c:v>382.99999813587499</c:v>
                </c:pt>
                <c:pt idx="1519">
                  <c:v>378.00000559120298</c:v>
                </c:pt>
                <c:pt idx="1520">
                  <c:v>360.000015996385</c:v>
                </c:pt>
                <c:pt idx="1521">
                  <c:v>365.99999509798999</c:v>
                </c:pt>
                <c:pt idx="1522">
                  <c:v>356.000010008647</c:v>
                </c:pt>
                <c:pt idx="1523">
                  <c:v>371.000017522664</c:v>
                </c:pt>
                <c:pt idx="1524">
                  <c:v>360.000015996385</c:v>
                </c:pt>
                <c:pt idx="1525">
                  <c:v>357.99999806251498</c:v>
                </c:pt>
                <c:pt idx="1526">
                  <c:v>365.00001601105703</c:v>
                </c:pt>
                <c:pt idx="1527">
                  <c:v>367.00000406492501</c:v>
                </c:pt>
                <c:pt idx="1528">
                  <c:v>369.99999361572702</c:v>
                </c:pt>
                <c:pt idx="1529">
                  <c:v>360.000015996385</c:v>
                </c:pt>
                <c:pt idx="1530">
                  <c:v>354.99997116170999</c:v>
                </c:pt>
                <c:pt idx="1531">
                  <c:v>351.99998908090799</c:v>
                </c:pt>
                <c:pt idx="1532">
                  <c:v>354.99997116170999</c:v>
                </c:pt>
                <c:pt idx="1533">
                  <c:v>353.000027927845</c:v>
                </c:pt>
                <c:pt idx="1534">
                  <c:v>356.000010008647</c:v>
                </c:pt>
                <c:pt idx="1535">
                  <c:v>340.99999502462998</c:v>
                </c:pt>
                <c:pt idx="1536">
                  <c:v>326.99998900754798</c:v>
                </c:pt>
                <c:pt idx="1537">
                  <c:v>344.00002192543502</c:v>
                </c:pt>
                <c:pt idx="1538">
                  <c:v>356.99998909558002</c:v>
                </c:pt>
                <c:pt idx="1539">
                  <c:v>331.00001740528802</c:v>
                </c:pt>
                <c:pt idx="1540">
                  <c:v>347.99998309316999</c:v>
                </c:pt>
                <c:pt idx="1541">
                  <c:v>354.99997116170999</c:v>
                </c:pt>
                <c:pt idx="1542">
                  <c:v>334.00000695608998</c:v>
                </c:pt>
                <c:pt idx="1543">
                  <c:v>338.99997709076001</c:v>
                </c:pt>
                <c:pt idx="1544">
                  <c:v>331.00001740528802</c:v>
                </c:pt>
                <c:pt idx="1545">
                  <c:v>310.999994936598</c:v>
                </c:pt>
                <c:pt idx="1546">
                  <c:v>306.00001733192801</c:v>
                </c:pt>
                <c:pt idx="1547">
                  <c:v>310.00001584966498</c:v>
                </c:pt>
                <c:pt idx="1548">
                  <c:v>306.99998894885999</c:v>
                </c:pt>
                <c:pt idx="1549">
                  <c:v>315.000015864337</c:v>
                </c:pt>
                <c:pt idx="1550">
                  <c:v>329.99998602835097</c:v>
                </c:pt>
                <c:pt idx="1551">
                  <c:v>340.99999502462998</c:v>
                </c:pt>
                <c:pt idx="1552">
                  <c:v>340.99999502462998</c:v>
                </c:pt>
                <c:pt idx="1553">
                  <c:v>344.99999354236797</c:v>
                </c:pt>
                <c:pt idx="1554">
                  <c:v>343.00001295850001</c:v>
                </c:pt>
                <c:pt idx="1555">
                  <c:v>338.00000547382803</c:v>
                </c:pt>
                <c:pt idx="1556">
                  <c:v>345.99998756930103</c:v>
                </c:pt>
                <c:pt idx="1557">
                  <c:v>347.99998309316999</c:v>
                </c:pt>
                <c:pt idx="1558">
                  <c:v>350.00000102704001</c:v>
                </c:pt>
                <c:pt idx="1559">
                  <c:v>345.99998756930103</c:v>
                </c:pt>
                <c:pt idx="1560">
                  <c:v>348.999992060105</c:v>
                </c:pt>
                <c:pt idx="1561">
                  <c:v>351.99998908090799</c:v>
                </c:pt>
                <c:pt idx="1562">
                  <c:v>356.000010008647</c:v>
                </c:pt>
                <c:pt idx="1563">
                  <c:v>356.000010008647</c:v>
                </c:pt>
                <c:pt idx="1564">
                  <c:v>353.99999954477801</c:v>
                </c:pt>
                <c:pt idx="1565">
                  <c:v>342.49997112503002</c:v>
                </c:pt>
                <c:pt idx="1566">
                  <c:v>351.00000999397503</c:v>
                </c:pt>
                <c:pt idx="1567">
                  <c:v>354.50000402824497</c:v>
                </c:pt>
                <c:pt idx="1568">
                  <c:v>331.00001740528802</c:v>
                </c:pt>
                <c:pt idx="1569">
                  <c:v>332.49999350568697</c:v>
                </c:pt>
                <c:pt idx="1570">
                  <c:v>331.00001740528802</c:v>
                </c:pt>
                <c:pt idx="1571">
                  <c:v>325.50000543714799</c:v>
                </c:pt>
                <c:pt idx="1572">
                  <c:v>328.99999947141799</c:v>
                </c:pt>
                <c:pt idx="1573">
                  <c:v>337.00003385689502</c:v>
                </c:pt>
                <c:pt idx="1574">
                  <c:v>331.99998902222001</c:v>
                </c:pt>
                <c:pt idx="1575">
                  <c:v>361.49999209678498</c:v>
                </c:pt>
                <c:pt idx="1576">
                  <c:v>344.99999354236797</c:v>
                </c:pt>
                <c:pt idx="1577">
                  <c:v>358.50001748598402</c:v>
                </c:pt>
                <c:pt idx="1578">
                  <c:v>348.49998757663798</c:v>
                </c:pt>
                <c:pt idx="1579">
                  <c:v>340.50002789116502</c:v>
                </c:pt>
                <c:pt idx="1580">
                  <c:v>337.50000099035998</c:v>
                </c:pt>
                <c:pt idx="1581">
                  <c:v>336.49999202342502</c:v>
                </c:pt>
                <c:pt idx="1582">
                  <c:v>340.00001593769701</c:v>
                </c:pt>
                <c:pt idx="1583">
                  <c:v>342.49997112503002</c:v>
                </c:pt>
                <c:pt idx="1584">
                  <c:v>345.499998025835</c:v>
                </c:pt>
                <c:pt idx="1585">
                  <c:v>337.00003385689502</c:v>
                </c:pt>
                <c:pt idx="1586">
                  <c:v>331.50002188875499</c:v>
                </c:pt>
                <c:pt idx="1587">
                  <c:v>322.00001140287702</c:v>
                </c:pt>
                <c:pt idx="1588">
                  <c:v>303.49999491458999</c:v>
                </c:pt>
                <c:pt idx="1589">
                  <c:v>314.499988970868</c:v>
                </c:pt>
                <c:pt idx="1590">
                  <c:v>317.99998300513801</c:v>
                </c:pt>
                <c:pt idx="1591">
                  <c:v>313.50000988393498</c:v>
                </c:pt>
                <c:pt idx="1592">
                  <c:v>324.50003382021498</c:v>
                </c:pt>
                <c:pt idx="1593">
                  <c:v>330.50001292181997</c:v>
                </c:pt>
                <c:pt idx="1594">
                  <c:v>331.50002188875499</c:v>
                </c:pt>
                <c:pt idx="1595">
                  <c:v>329.99998602835097</c:v>
                </c:pt>
                <c:pt idx="1596">
                  <c:v>331.99998902222001</c:v>
                </c:pt>
                <c:pt idx="1597">
                  <c:v>342.00000399156499</c:v>
                </c:pt>
                <c:pt idx="1598">
                  <c:v>347.99998309316999</c:v>
                </c:pt>
                <c:pt idx="1599">
                  <c:v>356.000010008647</c:v>
                </c:pt>
                <c:pt idx="1600">
                  <c:v>371.000017522664</c:v>
                </c:pt>
                <c:pt idx="1601">
                  <c:v>369.99999361572702</c:v>
                </c:pt>
                <c:pt idx="1602">
                  <c:v>360.49998312985002</c:v>
                </c:pt>
                <c:pt idx="1603">
                  <c:v>354.99997116170999</c:v>
                </c:pt>
                <c:pt idx="1604">
                  <c:v>354.99997116170999</c:v>
                </c:pt>
                <c:pt idx="1605">
                  <c:v>355.50001299517999</c:v>
                </c:pt>
                <c:pt idx="1606">
                  <c:v>354.99997116170999</c:v>
                </c:pt>
                <c:pt idx="1607">
                  <c:v>357.49999357904699</c:v>
                </c:pt>
                <c:pt idx="1608">
                  <c:v>350.00000102704001</c:v>
                </c:pt>
                <c:pt idx="1609">
                  <c:v>343.50000997196702</c:v>
                </c:pt>
                <c:pt idx="1610">
                  <c:v>325.00000095368</c:v>
                </c:pt>
                <c:pt idx="1611">
                  <c:v>328.99999947141799</c:v>
                </c:pt>
                <c:pt idx="1612">
                  <c:v>310.00001584966498</c:v>
                </c:pt>
                <c:pt idx="1613">
                  <c:v>318.50001736860798</c:v>
                </c:pt>
                <c:pt idx="1614">
                  <c:v>316.49999943473802</c:v>
                </c:pt>
                <c:pt idx="1615">
                  <c:v>315.99999495127003</c:v>
                </c:pt>
                <c:pt idx="1616">
                  <c:v>310.49998298313</c:v>
                </c:pt>
                <c:pt idx="1617">
                  <c:v>310.49998298313</c:v>
                </c:pt>
                <c:pt idx="1618">
                  <c:v>315.000015864337</c:v>
                </c:pt>
                <c:pt idx="1619">
                  <c:v>326.00000992061501</c:v>
                </c:pt>
                <c:pt idx="1620">
                  <c:v>324.50003382021498</c:v>
                </c:pt>
                <c:pt idx="1621">
                  <c:v>323.99999198674499</c:v>
                </c:pt>
                <c:pt idx="1622">
                  <c:v>313.50000988393498</c:v>
                </c:pt>
                <c:pt idx="1623">
                  <c:v>315.000015864337</c:v>
                </c:pt>
                <c:pt idx="1624">
                  <c:v>306.99998894885999</c:v>
                </c:pt>
                <c:pt idx="1625">
                  <c:v>301.499999390722</c:v>
                </c:pt>
                <c:pt idx="1626">
                  <c:v>310.49998298313</c:v>
                </c:pt>
                <c:pt idx="1627">
                  <c:v>315.99999495127003</c:v>
                </c:pt>
                <c:pt idx="1628">
                  <c:v>310.49998298313</c:v>
                </c:pt>
                <c:pt idx="1629">
                  <c:v>310.999994936598</c:v>
                </c:pt>
                <c:pt idx="1630">
                  <c:v>303.00002778112503</c:v>
                </c:pt>
                <c:pt idx="1631">
                  <c:v>304.500003881525</c:v>
                </c:pt>
                <c:pt idx="1632">
                  <c:v>306.00001733192801</c:v>
                </c:pt>
                <c:pt idx="1633">
                  <c:v>306.00001733192801</c:v>
                </c:pt>
                <c:pt idx="1634">
                  <c:v>310.00001584966498</c:v>
                </c:pt>
                <c:pt idx="1635">
                  <c:v>304.500003881525</c:v>
                </c:pt>
                <c:pt idx="1636">
                  <c:v>307.500000902328</c:v>
                </c:pt>
                <c:pt idx="1637">
                  <c:v>310.999994936598</c:v>
                </c:pt>
                <c:pt idx="1638">
                  <c:v>313.50000988393498</c:v>
                </c:pt>
                <c:pt idx="1639">
                  <c:v>306.99998894885999</c:v>
                </c:pt>
                <c:pt idx="1640">
                  <c:v>309.50001136619699</c:v>
                </c:pt>
                <c:pt idx="1641">
                  <c:v>304.99999342499098</c:v>
                </c:pt>
                <c:pt idx="1642">
                  <c:v>315.99999495127003</c:v>
                </c:pt>
                <c:pt idx="1643">
                  <c:v>326.99998900754798</c:v>
                </c:pt>
                <c:pt idx="1644">
                  <c:v>331.00001740528802</c:v>
                </c:pt>
                <c:pt idx="1645">
                  <c:v>335.00001592302499</c:v>
                </c:pt>
                <c:pt idx="1646">
                  <c:v>334.00000695608998</c:v>
                </c:pt>
                <c:pt idx="1647">
                  <c:v>338.00000547382803</c:v>
                </c:pt>
                <c:pt idx="1648">
                  <c:v>326.49997705407998</c:v>
                </c:pt>
                <c:pt idx="1649">
                  <c:v>321.50000691941</c:v>
                </c:pt>
                <c:pt idx="1650">
                  <c:v>323.49999497327798</c:v>
                </c:pt>
                <c:pt idx="1651">
                  <c:v>325.50000543714799</c:v>
                </c:pt>
                <c:pt idx="1652">
                  <c:v>332.99999798915502</c:v>
                </c:pt>
                <c:pt idx="1653">
                  <c:v>332.99999798915502</c:v>
                </c:pt>
                <c:pt idx="1654">
                  <c:v>334.00000695608998</c:v>
                </c:pt>
                <c:pt idx="1655">
                  <c:v>326.99998900754798</c:v>
                </c:pt>
                <c:pt idx="1656">
                  <c:v>326.00000992061501</c:v>
                </c:pt>
                <c:pt idx="1657">
                  <c:v>320.99998749594198</c:v>
                </c:pt>
                <c:pt idx="1658">
                  <c:v>320.00000093900798</c:v>
                </c:pt>
                <c:pt idx="1659">
                  <c:v>310.999994936598</c:v>
                </c:pt>
                <c:pt idx="1660">
                  <c:v>310.999994936598</c:v>
                </c:pt>
                <c:pt idx="1661">
                  <c:v>311.49999195006501</c:v>
                </c:pt>
                <c:pt idx="1662">
                  <c:v>313.99999195740099</c:v>
                </c:pt>
                <c:pt idx="1663">
                  <c:v>282.99999784243499</c:v>
                </c:pt>
                <c:pt idx="1664">
                  <c:v>268.99999182535299</c:v>
                </c:pt>
                <c:pt idx="1665">
                  <c:v>279.99999335163199</c:v>
                </c:pt>
                <c:pt idx="1666">
                  <c:v>275.00000080695997</c:v>
                </c:pt>
                <c:pt idx="1667">
                  <c:v>261.50000674334598</c:v>
                </c:pt>
                <c:pt idx="1668">
                  <c:v>262.50000077028</c:v>
                </c:pt>
                <c:pt idx="1669">
                  <c:v>255.50001270173999</c:v>
                </c:pt>
                <c:pt idx="1670">
                  <c:v>256.00000224520699</c:v>
                </c:pt>
                <c:pt idx="1671">
                  <c:v>253.49999476786999</c:v>
                </c:pt>
                <c:pt idx="1672">
                  <c:v>255.50001270173999</c:v>
                </c:pt>
                <c:pt idx="1673">
                  <c:v>258.50000972254298</c:v>
                </c:pt>
                <c:pt idx="1674">
                  <c:v>260.99999478987797</c:v>
                </c:pt>
                <c:pt idx="1675">
                  <c:v>254.000006721338</c:v>
                </c:pt>
                <c:pt idx="1676">
                  <c:v>258.50000972254298</c:v>
                </c:pt>
                <c:pt idx="1677">
                  <c:v>248.999991766665</c:v>
                </c:pt>
                <c:pt idx="1678">
                  <c:v>243.00001266506001</c:v>
                </c:pt>
                <c:pt idx="1679">
                  <c:v>245.00000071892799</c:v>
                </c:pt>
                <c:pt idx="1680">
                  <c:v>236.499991729985</c:v>
                </c:pt>
                <c:pt idx="1681">
                  <c:v>235.50000517305199</c:v>
                </c:pt>
                <c:pt idx="1682">
                  <c:v>229.50000366144499</c:v>
                </c:pt>
                <c:pt idx="1683">
                  <c:v>221.50000662597</c:v>
                </c:pt>
                <c:pt idx="1684">
                  <c:v>218.50000213516699</c:v>
                </c:pt>
                <c:pt idx="1685">
                  <c:v>217.99999018169899</c:v>
                </c:pt>
                <c:pt idx="1686">
                  <c:v>215.00000810089699</c:v>
                </c:pt>
                <c:pt idx="1687">
                  <c:v>212.50000062356</c:v>
                </c:pt>
                <c:pt idx="1688">
                  <c:v>209.999993146224</c:v>
                </c:pt>
                <c:pt idx="1689">
                  <c:v>223.50000214983899</c:v>
                </c:pt>
                <c:pt idx="1690">
                  <c:v>235.50000517305199</c:v>
                </c:pt>
                <c:pt idx="1691">
                  <c:v>232.00001113878201</c:v>
                </c:pt>
                <c:pt idx="1692">
                  <c:v>240.99999473118999</c:v>
                </c:pt>
                <c:pt idx="1693">
                  <c:v>234.00000666265001</c:v>
                </c:pt>
                <c:pt idx="1694">
                  <c:v>229.50000366144499</c:v>
                </c:pt>
                <c:pt idx="1695">
                  <c:v>220.49999765903499</c:v>
                </c:pt>
                <c:pt idx="1696">
                  <c:v>231.49999918531401</c:v>
                </c:pt>
                <c:pt idx="1697">
                  <c:v>232.999997695715</c:v>
                </c:pt>
                <c:pt idx="1698">
                  <c:v>245.499997732395</c:v>
                </c:pt>
                <c:pt idx="1699">
                  <c:v>248.50000222319801</c:v>
                </c:pt>
                <c:pt idx="1700">
                  <c:v>270.49999780575502</c:v>
                </c:pt>
                <c:pt idx="1701">
                  <c:v>266.500006758018</c:v>
                </c:pt>
                <c:pt idx="1702">
                  <c:v>251.99999625746901</c:v>
                </c:pt>
                <c:pt idx="1703">
                  <c:v>250.00000073359999</c:v>
                </c:pt>
                <c:pt idx="1704">
                  <c:v>254.999993278272</c:v>
                </c:pt>
                <c:pt idx="1705">
                  <c:v>259.00000673600999</c:v>
                </c:pt>
                <c:pt idx="1706">
                  <c:v>257.99999776907498</c:v>
                </c:pt>
                <c:pt idx="1707">
                  <c:v>259.00000673600999</c:v>
                </c:pt>
                <c:pt idx="1708">
                  <c:v>251.000009700535</c:v>
                </c:pt>
                <c:pt idx="1709">
                  <c:v>254.50000373480501</c:v>
                </c:pt>
                <c:pt idx="1710">
                  <c:v>254.999993278272</c:v>
                </c:pt>
                <c:pt idx="1711">
                  <c:v>248.999991766665</c:v>
                </c:pt>
                <c:pt idx="1712">
                  <c:v>248.999991766665</c:v>
                </c:pt>
                <c:pt idx="1713">
                  <c:v>251.99999625746901</c:v>
                </c:pt>
                <c:pt idx="1714">
                  <c:v>256.00000224520699</c:v>
                </c:pt>
                <c:pt idx="1715">
                  <c:v>259.49999627947699</c:v>
                </c:pt>
                <c:pt idx="1716">
                  <c:v>265.00000824761702</c:v>
                </c:pt>
                <c:pt idx="1717">
                  <c:v>265.00000824761702</c:v>
                </c:pt>
                <c:pt idx="1718">
                  <c:v>272.50001573962498</c:v>
                </c:pt>
                <c:pt idx="1719">
                  <c:v>288.50000981057502</c:v>
                </c:pt>
                <c:pt idx="1720">
                  <c:v>282.99999784243499</c:v>
                </c:pt>
                <c:pt idx="1721">
                  <c:v>262.50000077028</c:v>
                </c:pt>
                <c:pt idx="1722">
                  <c:v>260.00001570294501</c:v>
                </c:pt>
                <c:pt idx="1723">
                  <c:v>248.999991766665</c:v>
                </c:pt>
                <c:pt idx="1724">
                  <c:v>252.99999775440301</c:v>
                </c:pt>
                <c:pt idx="1725">
                  <c:v>252.50000821093599</c:v>
                </c:pt>
                <c:pt idx="1726">
                  <c:v>254.50000373480501</c:v>
                </c:pt>
                <c:pt idx="1727">
                  <c:v>250.00000073359999</c:v>
                </c:pt>
                <c:pt idx="1728">
                  <c:v>254.50000373480501</c:v>
                </c:pt>
                <c:pt idx="1729">
                  <c:v>253.49999476786999</c:v>
                </c:pt>
                <c:pt idx="1730">
                  <c:v>253.49999476786999</c:v>
                </c:pt>
                <c:pt idx="1731">
                  <c:v>251.99999625746901</c:v>
                </c:pt>
                <c:pt idx="1732">
                  <c:v>250.00000073359999</c:v>
                </c:pt>
                <c:pt idx="1733">
                  <c:v>246.00000968586301</c:v>
                </c:pt>
                <c:pt idx="1734">
                  <c:v>243.50000220852601</c:v>
                </c:pt>
                <c:pt idx="1735">
                  <c:v>241.50000668465799</c:v>
                </c:pt>
                <c:pt idx="1736">
                  <c:v>240.99999473118999</c:v>
                </c:pt>
                <c:pt idx="1737">
                  <c:v>237.50000069692001</c:v>
                </c:pt>
                <c:pt idx="1738">
                  <c:v>251.99999625746901</c:v>
                </c:pt>
                <c:pt idx="1739">
                  <c:v>260.99999478987797</c:v>
                </c:pt>
                <c:pt idx="1740">
                  <c:v>272.50001573962498</c:v>
                </c:pt>
                <c:pt idx="1741">
                  <c:v>267.00000377148501</c:v>
                </c:pt>
                <c:pt idx="1742">
                  <c:v>263.50000973721501</c:v>
                </c:pt>
                <c:pt idx="1743">
                  <c:v>266.500006758018</c:v>
                </c:pt>
                <c:pt idx="1744">
                  <c:v>259.00000673600999</c:v>
                </c:pt>
                <c:pt idx="1745">
                  <c:v>262.00000375681299</c:v>
                </c:pt>
                <c:pt idx="1746">
                  <c:v>260.99999478987797</c:v>
                </c:pt>
                <c:pt idx="1747">
                  <c:v>260.50000524641098</c:v>
                </c:pt>
                <c:pt idx="1748">
                  <c:v>259.00000673600999</c:v>
                </c:pt>
                <c:pt idx="1749">
                  <c:v>256.00000224520699</c:v>
                </c:pt>
                <c:pt idx="1750">
                  <c:v>254.999993278272</c:v>
                </c:pt>
                <c:pt idx="1751">
                  <c:v>260.00001570294501</c:v>
                </c:pt>
                <c:pt idx="1752">
                  <c:v>256.49999925867399</c:v>
                </c:pt>
                <c:pt idx="1753">
                  <c:v>259.49999627947699</c:v>
                </c:pt>
                <c:pt idx="1754">
                  <c:v>260.00001570294501</c:v>
                </c:pt>
                <c:pt idx="1755">
                  <c:v>262.50000077028</c:v>
                </c:pt>
                <c:pt idx="1756">
                  <c:v>258.50000972254298</c:v>
                </c:pt>
                <c:pt idx="1757">
                  <c:v>258.50000972254298</c:v>
                </c:pt>
                <c:pt idx="1758">
                  <c:v>262.00000375681299</c:v>
                </c:pt>
                <c:pt idx="1759">
                  <c:v>260.00001570294501</c:v>
                </c:pt>
                <c:pt idx="1760">
                  <c:v>259.49999627947699</c:v>
                </c:pt>
                <c:pt idx="1761">
                  <c:v>259.49999627947699</c:v>
                </c:pt>
                <c:pt idx="1762">
                  <c:v>260.00001570294501</c:v>
                </c:pt>
                <c:pt idx="1763">
                  <c:v>263.50000973721501</c:v>
                </c:pt>
                <c:pt idx="1764">
                  <c:v>261.50000674334598</c:v>
                </c:pt>
                <c:pt idx="1765">
                  <c:v>262.50000077028</c:v>
                </c:pt>
                <c:pt idx="1766">
                  <c:v>259.49999627947699</c:v>
                </c:pt>
                <c:pt idx="1767">
                  <c:v>260.00001570294501</c:v>
                </c:pt>
                <c:pt idx="1768">
                  <c:v>260.50000524641098</c:v>
                </c:pt>
                <c:pt idx="1769">
                  <c:v>260.99999478987797</c:v>
                </c:pt>
                <c:pt idx="1770">
                  <c:v>251.000009700535</c:v>
                </c:pt>
                <c:pt idx="1771">
                  <c:v>257.99999776907498</c:v>
                </c:pt>
                <c:pt idx="1772">
                  <c:v>251.000009700535</c:v>
                </c:pt>
                <c:pt idx="1773">
                  <c:v>251.000009700535</c:v>
                </c:pt>
                <c:pt idx="1774">
                  <c:v>249.50000372013301</c:v>
                </c:pt>
                <c:pt idx="1775">
                  <c:v>248.000005209732</c:v>
                </c:pt>
                <c:pt idx="1776">
                  <c:v>247.500015666265</c:v>
                </c:pt>
                <c:pt idx="1777">
                  <c:v>251.99999625746901</c:v>
                </c:pt>
                <c:pt idx="1778">
                  <c:v>250.00000073359999</c:v>
                </c:pt>
                <c:pt idx="1779">
                  <c:v>250.00000073359999</c:v>
                </c:pt>
                <c:pt idx="1780">
                  <c:v>249.50000372013301</c:v>
                </c:pt>
                <c:pt idx="1781">
                  <c:v>245.00000071892799</c:v>
                </c:pt>
                <c:pt idx="1782">
                  <c:v>253.49999476786999</c:v>
                </c:pt>
                <c:pt idx="1783">
                  <c:v>254.000006721338</c:v>
                </c:pt>
                <c:pt idx="1784">
                  <c:v>252.50000821093599</c:v>
                </c:pt>
                <c:pt idx="1785">
                  <c:v>254.999993278272</c:v>
                </c:pt>
                <c:pt idx="1786">
                  <c:v>254.50000373480501</c:v>
                </c:pt>
                <c:pt idx="1787">
                  <c:v>251.000009700535</c:v>
                </c:pt>
                <c:pt idx="1788">
                  <c:v>251.99999625746901</c:v>
                </c:pt>
                <c:pt idx="1789">
                  <c:v>242.000003698125</c:v>
                </c:pt>
                <c:pt idx="1790">
                  <c:v>238.99999920732199</c:v>
                </c:pt>
                <c:pt idx="1791">
                  <c:v>234.00000666265001</c:v>
                </c:pt>
                <c:pt idx="1792">
                  <c:v>240.000008174257</c:v>
                </c:pt>
                <c:pt idx="1793">
                  <c:v>240.99999473118999</c:v>
                </c:pt>
                <c:pt idx="1794">
                  <c:v>242.000003698125</c:v>
                </c:pt>
                <c:pt idx="1795">
                  <c:v>238.500009663855</c:v>
                </c:pt>
                <c:pt idx="1796">
                  <c:v>237.50000069692001</c:v>
                </c:pt>
                <c:pt idx="1797">
                  <c:v>234.99999321958401</c:v>
                </c:pt>
                <c:pt idx="1798">
                  <c:v>242.000003698125</c:v>
                </c:pt>
                <c:pt idx="1799">
                  <c:v>240.000008174257</c:v>
                </c:pt>
                <c:pt idx="1800">
                  <c:v>237.99999771038699</c:v>
                </c:pt>
                <c:pt idx="1801">
                  <c:v>237.99999771038699</c:v>
                </c:pt>
                <c:pt idx="1802">
                  <c:v>237.000003683453</c:v>
                </c:pt>
                <c:pt idx="1803">
                  <c:v>230.000000674912</c:v>
                </c:pt>
                <c:pt idx="1804">
                  <c:v>232.00001113878201</c:v>
                </c:pt>
                <c:pt idx="1805">
                  <c:v>223.00000513637099</c:v>
                </c:pt>
                <c:pt idx="1806">
                  <c:v>227.500008137577</c:v>
                </c:pt>
                <c:pt idx="1807">
                  <c:v>225.49999767370701</c:v>
                </c:pt>
                <c:pt idx="1808">
                  <c:v>231.000002171847</c:v>
                </c:pt>
                <c:pt idx="1809">
                  <c:v>230.50001262838001</c:v>
                </c:pt>
                <c:pt idx="1810">
                  <c:v>232.00001113878201</c:v>
                </c:pt>
                <c:pt idx="1811">
                  <c:v>230.50001262838001</c:v>
                </c:pt>
                <c:pt idx="1812">
                  <c:v>229.50000366144499</c:v>
                </c:pt>
                <c:pt idx="1813">
                  <c:v>241.50000668465799</c:v>
                </c:pt>
                <c:pt idx="1814">
                  <c:v>245.00000071892799</c:v>
                </c:pt>
                <c:pt idx="1815">
                  <c:v>245.00000071892799</c:v>
                </c:pt>
                <c:pt idx="1816">
                  <c:v>240.000008174257</c:v>
                </c:pt>
                <c:pt idx="1817">
                  <c:v>259.00000673600999</c:v>
                </c:pt>
                <c:pt idx="1818">
                  <c:v>260.00001570294501</c:v>
                </c:pt>
                <c:pt idx="1819">
                  <c:v>260.00001570294501</c:v>
                </c:pt>
                <c:pt idx="1820">
                  <c:v>260.99999478987797</c:v>
                </c:pt>
                <c:pt idx="1821">
                  <c:v>263.999999280682</c:v>
                </c:pt>
                <c:pt idx="1822">
                  <c:v>264.49999629414901</c:v>
                </c:pt>
                <c:pt idx="1823">
                  <c:v>273.00000528309198</c:v>
                </c:pt>
                <c:pt idx="1824">
                  <c:v>278.49999484122998</c:v>
                </c:pt>
                <c:pt idx="1825">
                  <c:v>276.00000977389499</c:v>
                </c:pt>
                <c:pt idx="1826">
                  <c:v>279.99999335163199</c:v>
                </c:pt>
                <c:pt idx="1827">
                  <c:v>293.50000235524698</c:v>
                </c:pt>
                <c:pt idx="1828">
                  <c:v>284.00000680937001</c:v>
                </c:pt>
                <c:pt idx="1829">
                  <c:v>290.00000085097599</c:v>
                </c:pt>
                <c:pt idx="1830">
                  <c:v>293.99999189871301</c:v>
                </c:pt>
                <c:pt idx="1831">
                  <c:v>289.50001130751002</c:v>
                </c:pt>
                <c:pt idx="1832">
                  <c:v>283.500009795903</c:v>
                </c:pt>
                <c:pt idx="1833">
                  <c:v>284.49999635283598</c:v>
                </c:pt>
                <c:pt idx="1834">
                  <c:v>287.50000084364001</c:v>
                </c:pt>
                <c:pt idx="1835">
                  <c:v>293.99999189871301</c:v>
                </c:pt>
                <c:pt idx="1836">
                  <c:v>293.99999189871301</c:v>
                </c:pt>
                <c:pt idx="1837">
                  <c:v>293.50000235524698</c:v>
                </c:pt>
                <c:pt idx="1838">
                  <c:v>291.50000683137802</c:v>
                </c:pt>
                <c:pt idx="1839">
                  <c:v>310.999994936598</c:v>
                </c:pt>
                <c:pt idx="1840">
                  <c:v>313.00000540046801</c:v>
                </c:pt>
                <c:pt idx="1841">
                  <c:v>307.99999791579501</c:v>
                </c:pt>
                <c:pt idx="1842">
                  <c:v>303.49999491458999</c:v>
                </c:pt>
                <c:pt idx="1843">
                  <c:v>299.50003374685502</c:v>
                </c:pt>
                <c:pt idx="1844">
                  <c:v>301.99998893418802</c:v>
                </c:pt>
                <c:pt idx="1845">
                  <c:v>293.00001281177998</c:v>
                </c:pt>
                <c:pt idx="1846">
                  <c:v>290.499997864443</c:v>
                </c:pt>
                <c:pt idx="1847">
                  <c:v>300.50000536378798</c:v>
                </c:pt>
                <c:pt idx="1848">
                  <c:v>292.50000832831302</c:v>
                </c:pt>
                <c:pt idx="1849">
                  <c:v>267.49999331495098</c:v>
                </c:pt>
                <c:pt idx="1850">
                  <c:v>262.99999031374603</c:v>
                </c:pt>
                <c:pt idx="1851">
                  <c:v>271.50000677269003</c:v>
                </c:pt>
                <c:pt idx="1852">
                  <c:v>266.500006758018</c:v>
                </c:pt>
                <c:pt idx="1853">
                  <c:v>263.999999280682</c:v>
                </c:pt>
                <c:pt idx="1854">
                  <c:v>271.00000975922302</c:v>
                </c:pt>
                <c:pt idx="1855">
                  <c:v>268.50000228188702</c:v>
                </c:pt>
                <c:pt idx="1856">
                  <c:v>266.500006758018</c:v>
                </c:pt>
                <c:pt idx="1857">
                  <c:v>271.50000677269003</c:v>
                </c:pt>
                <c:pt idx="1858">
                  <c:v>275.50001276042798</c:v>
                </c:pt>
                <c:pt idx="1859">
                  <c:v>277.00001874083</c:v>
                </c:pt>
                <c:pt idx="1860">
                  <c:v>291.50000683137802</c:v>
                </c:pt>
                <c:pt idx="1861">
                  <c:v>281.00000231856598</c:v>
                </c:pt>
                <c:pt idx="1862">
                  <c:v>278.49999484122998</c:v>
                </c:pt>
                <c:pt idx="1863">
                  <c:v>271.00000975922302</c:v>
                </c:pt>
                <c:pt idx="1864">
                  <c:v>274.00000678002601</c:v>
                </c:pt>
                <c:pt idx="1865">
                  <c:v>270.49999780575502</c:v>
                </c:pt>
                <c:pt idx="1866">
                  <c:v>271.99999631615702</c:v>
                </c:pt>
                <c:pt idx="1867">
                  <c:v>270.00000079228801</c:v>
                </c:pt>
                <c:pt idx="1868">
                  <c:v>271.50000677269003</c:v>
                </c:pt>
                <c:pt idx="1869">
                  <c:v>271.50000677269003</c:v>
                </c:pt>
                <c:pt idx="1870">
                  <c:v>267.00000377148501</c:v>
                </c:pt>
                <c:pt idx="1871">
                  <c:v>268.50000228188702</c:v>
                </c:pt>
                <c:pt idx="1872">
                  <c:v>266.500006758018</c:v>
                </c:pt>
                <c:pt idx="1873">
                  <c:v>265.00000824761702</c:v>
                </c:pt>
                <c:pt idx="1874">
                  <c:v>262.99999031374603</c:v>
                </c:pt>
                <c:pt idx="1875">
                  <c:v>267.00000377148501</c:v>
                </c:pt>
                <c:pt idx="1876">
                  <c:v>273.00000528309198</c:v>
                </c:pt>
                <c:pt idx="1877">
                  <c:v>267.49999331495098</c:v>
                </c:pt>
                <c:pt idx="1878">
                  <c:v>265.00000824761702</c:v>
                </c:pt>
                <c:pt idx="1879">
                  <c:v>265.49999779108299</c:v>
                </c:pt>
                <c:pt idx="1880">
                  <c:v>262.99999031374603</c:v>
                </c:pt>
                <c:pt idx="1881">
                  <c:v>262.99999031374603</c:v>
                </c:pt>
                <c:pt idx="1882">
                  <c:v>262.00000375681299</c:v>
                </c:pt>
                <c:pt idx="1883">
                  <c:v>259.00000673600999</c:v>
                </c:pt>
                <c:pt idx="1884">
                  <c:v>259.00000673600999</c:v>
                </c:pt>
                <c:pt idx="1885">
                  <c:v>251.499999244002</c:v>
                </c:pt>
                <c:pt idx="1886">
                  <c:v>246.00000968586301</c:v>
                </c:pt>
                <c:pt idx="1887">
                  <c:v>240.000008174257</c:v>
                </c:pt>
                <c:pt idx="1888">
                  <c:v>238.500009663855</c:v>
                </c:pt>
                <c:pt idx="1889">
                  <c:v>236.000002186519</c:v>
                </c:pt>
                <c:pt idx="1890">
                  <c:v>236.000002186519</c:v>
                </c:pt>
                <c:pt idx="1891">
                  <c:v>237.99999771038699</c:v>
                </c:pt>
                <c:pt idx="1892">
                  <c:v>235.50000517305199</c:v>
                </c:pt>
                <c:pt idx="1893">
                  <c:v>237.99999771038699</c:v>
                </c:pt>
                <c:pt idx="1894">
                  <c:v>239.499996220789</c:v>
                </c:pt>
                <c:pt idx="1895">
                  <c:v>232.999997695715</c:v>
                </c:pt>
                <c:pt idx="1896">
                  <c:v>237.99999771038699</c:v>
                </c:pt>
                <c:pt idx="1897">
                  <c:v>237.000003683453</c:v>
                </c:pt>
                <c:pt idx="1898">
                  <c:v>230.50001262838001</c:v>
                </c:pt>
                <c:pt idx="1899">
                  <c:v>228.49999469451001</c:v>
                </c:pt>
                <c:pt idx="1900">
                  <c:v>225.49999767370701</c:v>
                </c:pt>
                <c:pt idx="1901">
                  <c:v>225.49999767370701</c:v>
                </c:pt>
                <c:pt idx="1902">
                  <c:v>224.500003646773</c:v>
                </c:pt>
                <c:pt idx="1903">
                  <c:v>229.00000664797801</c:v>
                </c:pt>
                <c:pt idx="1904">
                  <c:v>226.99999618410899</c:v>
                </c:pt>
                <c:pt idx="1905">
                  <c:v>229.00000664797801</c:v>
                </c:pt>
                <c:pt idx="1906">
                  <c:v>222.49999318290401</c:v>
                </c:pt>
                <c:pt idx="1907">
                  <c:v>216.50000661129801</c:v>
                </c:pt>
                <c:pt idx="1908">
                  <c:v>220.49999765903499</c:v>
                </c:pt>
                <c:pt idx="1909">
                  <c:v>217.00000362476499</c:v>
                </c:pt>
                <c:pt idx="1910">
                  <c:v>221.50000662597</c:v>
                </c:pt>
                <c:pt idx="1911">
                  <c:v>217.99999018169899</c:v>
                </c:pt>
                <c:pt idx="1912">
                  <c:v>211.00000211315901</c:v>
                </c:pt>
                <c:pt idx="1913">
                  <c:v>209.00000658929</c:v>
                </c:pt>
                <c:pt idx="1914">
                  <c:v>212.99999763702701</c:v>
                </c:pt>
                <c:pt idx="1915">
                  <c:v>212.50000062356</c:v>
                </c:pt>
                <c:pt idx="1916">
                  <c:v>206.99998865542</c:v>
                </c:pt>
                <c:pt idx="1917">
                  <c:v>207.50000807888901</c:v>
                </c:pt>
                <c:pt idx="1918">
                  <c:v>203.49999462114999</c:v>
                </c:pt>
                <c:pt idx="1919">
                  <c:v>208.49999463582199</c:v>
                </c:pt>
                <c:pt idx="1920">
                  <c:v>207.99999762235501</c:v>
                </c:pt>
                <c:pt idx="1921">
                  <c:v>205.49999014501901</c:v>
                </c:pt>
                <c:pt idx="1922">
                  <c:v>206.499999111954</c:v>
                </c:pt>
                <c:pt idx="1923">
                  <c:v>205.49999014501901</c:v>
                </c:pt>
                <c:pt idx="1924">
                  <c:v>207.50000807888901</c:v>
                </c:pt>
                <c:pt idx="1925">
                  <c:v>203.00000507768399</c:v>
                </c:pt>
                <c:pt idx="1926">
                  <c:v>205.00000060155199</c:v>
                </c:pt>
                <c:pt idx="1927">
                  <c:v>198.600002973172</c:v>
                </c:pt>
                <c:pt idx="1928">
                  <c:v>208.49999463582199</c:v>
                </c:pt>
                <c:pt idx="1929">
                  <c:v>207.99999762235501</c:v>
                </c:pt>
                <c:pt idx="1930">
                  <c:v>207.99999762235501</c:v>
                </c:pt>
                <c:pt idx="1931">
                  <c:v>205.00000060155199</c:v>
                </c:pt>
                <c:pt idx="1932">
                  <c:v>206.99998865542</c:v>
                </c:pt>
                <c:pt idx="1933">
                  <c:v>206.00000209848699</c:v>
                </c:pt>
                <c:pt idx="1934">
                  <c:v>203.999991634617</c:v>
                </c:pt>
                <c:pt idx="1935">
                  <c:v>199.79999879349299</c:v>
                </c:pt>
                <c:pt idx="1936">
                  <c:v>196.60000744930301</c:v>
                </c:pt>
                <c:pt idx="1937">
                  <c:v>200.499997600347</c:v>
                </c:pt>
                <c:pt idx="1938">
                  <c:v>201.50000656728201</c:v>
                </c:pt>
                <c:pt idx="1939">
                  <c:v>203.00000507768399</c:v>
                </c:pt>
                <c:pt idx="1940">
                  <c:v>210.50000509969101</c:v>
                </c:pt>
                <c:pt idx="1941">
                  <c:v>218.50000213516699</c:v>
                </c:pt>
                <c:pt idx="1942">
                  <c:v>215.99999465783</c:v>
                </c:pt>
                <c:pt idx="1943">
                  <c:v>223.99999169330499</c:v>
                </c:pt>
                <c:pt idx="1944">
                  <c:v>215.50000511436301</c:v>
                </c:pt>
                <c:pt idx="1945">
                  <c:v>206.499999111954</c:v>
                </c:pt>
                <c:pt idx="1946">
                  <c:v>206.00000209848699</c:v>
                </c:pt>
                <c:pt idx="1947">
                  <c:v>214.49999614742899</c:v>
                </c:pt>
                <c:pt idx="1948">
                  <c:v>212.50000062356</c:v>
                </c:pt>
                <c:pt idx="1949">
                  <c:v>220.00000811556899</c:v>
                </c:pt>
                <c:pt idx="1950">
                  <c:v>223.99999169330499</c:v>
                </c:pt>
                <c:pt idx="1951">
                  <c:v>223.50000214983899</c:v>
                </c:pt>
                <c:pt idx="1952">
                  <c:v>220.00000811556899</c:v>
                </c:pt>
                <c:pt idx="1953">
                  <c:v>212.50000062356</c:v>
                </c:pt>
                <c:pt idx="1954">
                  <c:v>209.999993146224</c:v>
                </c:pt>
                <c:pt idx="1955">
                  <c:v>203.00000507768399</c:v>
                </c:pt>
                <c:pt idx="1956">
                  <c:v>207.50000807888901</c:v>
                </c:pt>
                <c:pt idx="1957">
                  <c:v>200.499997600347</c:v>
                </c:pt>
                <c:pt idx="1958">
                  <c:v>201.50000656728201</c:v>
                </c:pt>
                <c:pt idx="1959">
                  <c:v>201.000009553815</c:v>
                </c:pt>
                <c:pt idx="1960">
                  <c:v>201.99999611074799</c:v>
                </c:pt>
                <c:pt idx="1961">
                  <c:v>200.00000058687999</c:v>
                </c:pt>
                <c:pt idx="1962">
                  <c:v>197.000003566077</c:v>
                </c:pt>
                <c:pt idx="1963">
                  <c:v>199.60001194010701</c:v>
                </c:pt>
                <c:pt idx="1964">
                  <c:v>202.50000806421701</c:v>
                </c:pt>
                <c:pt idx="1965">
                  <c:v>200.499997600347</c:v>
                </c:pt>
                <c:pt idx="1966">
                  <c:v>190.19999488092299</c:v>
                </c:pt>
                <c:pt idx="1967">
                  <c:v>188.800004737215</c:v>
                </c:pt>
                <c:pt idx="1968">
                  <c:v>186.800001743346</c:v>
                </c:pt>
                <c:pt idx="1969">
                  <c:v>192.99999757833899</c:v>
                </c:pt>
                <c:pt idx="1970">
                  <c:v>184.80000621947701</c:v>
                </c:pt>
                <c:pt idx="1971">
                  <c:v>192.59999399156499</c:v>
                </c:pt>
                <c:pt idx="1972">
                  <c:v>198.600002973172</c:v>
                </c:pt>
                <c:pt idx="1973">
                  <c:v>186.800001743346</c:v>
                </c:pt>
                <c:pt idx="1974">
                  <c:v>193.400001165113</c:v>
                </c:pt>
                <c:pt idx="1975">
                  <c:v>193.19999937172599</c:v>
                </c:pt>
                <c:pt idx="1976">
                  <c:v>190.19999488092299</c:v>
                </c:pt>
                <c:pt idx="1977">
                  <c:v>195.200002365595</c:v>
                </c:pt>
                <c:pt idx="1978">
                  <c:v>192.39999966817899</c:v>
                </c:pt>
                <c:pt idx="1979">
                  <c:v>195.000008042209</c:v>
                </c:pt>
                <c:pt idx="1980">
                  <c:v>193.400001165113</c:v>
                </c:pt>
                <c:pt idx="1981">
                  <c:v>195.39999668898199</c:v>
                </c:pt>
                <c:pt idx="1982">
                  <c:v>197.000003566077</c:v>
                </c:pt>
                <c:pt idx="1983">
                  <c:v>200.00000058687999</c:v>
                </c:pt>
                <c:pt idx="1984">
                  <c:v>201.000009553815</c:v>
                </c:pt>
                <c:pt idx="1985">
                  <c:v>199.60001194010701</c:v>
                </c:pt>
                <c:pt idx="1986">
                  <c:v>198.99999161994501</c:v>
                </c:pt>
                <c:pt idx="1987">
                  <c:v>205.49999014501901</c:v>
                </c:pt>
                <c:pt idx="1988">
                  <c:v>200.499997600347</c:v>
                </c:pt>
                <c:pt idx="1989">
                  <c:v>199.20000088333299</c:v>
                </c:pt>
                <c:pt idx="1990">
                  <c:v>203.49999462114999</c:v>
                </c:pt>
                <c:pt idx="1991">
                  <c:v>199.79999879349299</c:v>
                </c:pt>
                <c:pt idx="1992">
                  <c:v>199.60001194010701</c:v>
                </c:pt>
                <c:pt idx="1993">
                  <c:v>209.999993146224</c:v>
                </c:pt>
                <c:pt idx="1994">
                  <c:v>212.50000062356</c:v>
                </c:pt>
                <c:pt idx="1995">
                  <c:v>210.50000509969101</c:v>
                </c:pt>
                <c:pt idx="1996">
                  <c:v>217.00000362476499</c:v>
                </c:pt>
                <c:pt idx="1997">
                  <c:v>217.500000638232</c:v>
                </c:pt>
                <c:pt idx="1998">
                  <c:v>215.00000810089699</c:v>
                </c:pt>
                <c:pt idx="1999">
                  <c:v>215.00000810089699</c:v>
                </c:pt>
                <c:pt idx="2000">
                  <c:v>214.49999614742899</c:v>
                </c:pt>
                <c:pt idx="2001">
                  <c:v>219.4999886921</c:v>
                </c:pt>
                <c:pt idx="2002">
                  <c:v>218.50000213516699</c:v>
                </c:pt>
                <c:pt idx="2003">
                  <c:v>213.99999913396201</c:v>
                </c:pt>
                <c:pt idx="2004">
                  <c:v>209.999993146224</c:v>
                </c:pt>
                <c:pt idx="2005">
                  <c:v>212.50000062356</c:v>
                </c:pt>
                <c:pt idx="2006">
                  <c:v>207.99999762235501</c:v>
                </c:pt>
                <c:pt idx="2007">
                  <c:v>199.60001194010701</c:v>
                </c:pt>
                <c:pt idx="2008">
                  <c:v>198.40000117978499</c:v>
                </c:pt>
                <c:pt idx="2009">
                  <c:v>198.99999161994501</c:v>
                </c:pt>
                <c:pt idx="2010">
                  <c:v>195.80000774575601</c:v>
                </c:pt>
                <c:pt idx="2011">
                  <c:v>196.20000386253</c:v>
                </c:pt>
                <c:pt idx="2012">
                  <c:v>190.99999458446999</c:v>
                </c:pt>
                <c:pt idx="2013">
                  <c:v>189.999985617535</c:v>
                </c:pt>
                <c:pt idx="2014">
                  <c:v>184.400002632704</c:v>
                </c:pt>
                <c:pt idx="2015">
                  <c:v>187.20000533012001</c:v>
                </c:pt>
                <c:pt idx="2016">
                  <c:v>182.999997548995</c:v>
                </c:pt>
                <c:pt idx="2017">
                  <c:v>186.800001743346</c:v>
                </c:pt>
                <c:pt idx="2018">
                  <c:v>187.20000533012001</c:v>
                </c:pt>
                <c:pt idx="2019">
                  <c:v>191.200003847858</c:v>
                </c:pt>
                <c:pt idx="2020">
                  <c:v>189.60000444076201</c:v>
                </c:pt>
                <c:pt idx="2021">
                  <c:v>189.39999517737499</c:v>
                </c:pt>
                <c:pt idx="2022">
                  <c:v>189.39999517737499</c:v>
                </c:pt>
                <c:pt idx="2023">
                  <c:v>192.000003551405</c:v>
                </c:pt>
                <c:pt idx="2024">
                  <c:v>189.999985617535</c:v>
                </c:pt>
                <c:pt idx="2025">
                  <c:v>193.400001165113</c:v>
                </c:pt>
                <c:pt idx="2026">
                  <c:v>186.000002039799</c:v>
                </c:pt>
                <c:pt idx="2027">
                  <c:v>184.400002632704</c:v>
                </c:pt>
                <c:pt idx="2028">
                  <c:v>189.00000653060201</c:v>
                </c:pt>
                <c:pt idx="2029">
                  <c:v>183.59999545915599</c:v>
                </c:pt>
                <c:pt idx="2030">
                  <c:v>185.200002336251</c:v>
                </c:pt>
                <c:pt idx="2031">
                  <c:v>181.99998858206001</c:v>
                </c:pt>
                <c:pt idx="2032">
                  <c:v>183.80000472254301</c:v>
                </c:pt>
                <c:pt idx="2033">
                  <c:v>179.60001188141899</c:v>
                </c:pt>
                <c:pt idx="2034">
                  <c:v>181.3999981419</c:v>
                </c:pt>
                <c:pt idx="2035">
                  <c:v>182.999997548995</c:v>
                </c:pt>
                <c:pt idx="2036">
                  <c:v>181.99998858206001</c:v>
                </c:pt>
                <c:pt idx="2037">
                  <c:v>182.79999575560799</c:v>
                </c:pt>
                <c:pt idx="2038">
                  <c:v>179.200000824645</c:v>
                </c:pt>
                <c:pt idx="2039">
                  <c:v>182.60000890222199</c:v>
                </c:pt>
                <c:pt idx="2040">
                  <c:v>182.199997845448</c:v>
                </c:pt>
                <c:pt idx="2041">
                  <c:v>180.39998917496499</c:v>
                </c:pt>
                <c:pt idx="2042">
                  <c:v>180.80000770173999</c:v>
                </c:pt>
                <c:pt idx="2043">
                  <c:v>186.399998156572</c:v>
                </c:pt>
                <c:pt idx="2044">
                  <c:v>184.80000621947701</c:v>
                </c:pt>
                <c:pt idx="2045">
                  <c:v>186.800001743346</c:v>
                </c:pt>
                <c:pt idx="2046">
                  <c:v>186.19999636318499</c:v>
                </c:pt>
                <c:pt idx="2047">
                  <c:v>179.39998020803</c:v>
                </c:pt>
                <c:pt idx="2048">
                  <c:v>175.80000768706799</c:v>
                </c:pt>
                <c:pt idx="2049">
                  <c:v>176.999996037389</c:v>
                </c:pt>
                <c:pt idx="2050">
                  <c:v>177.20000530077601</c:v>
                </c:pt>
                <c:pt idx="2051">
                  <c:v>176.999996037389</c:v>
                </c:pt>
                <c:pt idx="2052">
                  <c:v>178.99999156125699</c:v>
                </c:pt>
                <c:pt idx="2053">
                  <c:v>176.80000918400299</c:v>
                </c:pt>
                <c:pt idx="2054">
                  <c:v>173.99999154658499</c:v>
                </c:pt>
                <c:pt idx="2055">
                  <c:v>173.99999154658499</c:v>
                </c:pt>
                <c:pt idx="2056">
                  <c:v>172.19999034610299</c:v>
                </c:pt>
                <c:pt idx="2057">
                  <c:v>175.399996630294</c:v>
                </c:pt>
                <c:pt idx="2058">
                  <c:v>177.39999215416199</c:v>
                </c:pt>
                <c:pt idx="2059">
                  <c:v>182.79999575560799</c:v>
                </c:pt>
                <c:pt idx="2060">
                  <c:v>202.50000806421701</c:v>
                </c:pt>
                <c:pt idx="2061">
                  <c:v>206.00000209848699</c:v>
                </c:pt>
                <c:pt idx="2062">
                  <c:v>212.50000062356</c:v>
                </c:pt>
                <c:pt idx="2063">
                  <c:v>211.00000211315901</c:v>
                </c:pt>
                <c:pt idx="2064">
                  <c:v>217.00000362476499</c:v>
                </c:pt>
                <c:pt idx="2065">
                  <c:v>212.000011080094</c:v>
                </c:pt>
                <c:pt idx="2066">
                  <c:v>222.49999318290401</c:v>
                </c:pt>
                <c:pt idx="2067">
                  <c:v>232.00001113878201</c:v>
                </c:pt>
                <c:pt idx="2068">
                  <c:v>229.00000664797801</c:v>
                </c:pt>
                <c:pt idx="2069">
                  <c:v>228.00000515104401</c:v>
                </c:pt>
                <c:pt idx="2070">
                  <c:v>226.49999917064201</c:v>
                </c:pt>
                <c:pt idx="2071">
                  <c:v>225.00000066024</c:v>
                </c:pt>
                <c:pt idx="2072">
                  <c:v>218.50000213516699</c:v>
                </c:pt>
                <c:pt idx="2073">
                  <c:v>216.50000661129801</c:v>
                </c:pt>
                <c:pt idx="2074">
                  <c:v>220.00000811556899</c:v>
                </c:pt>
                <c:pt idx="2075">
                  <c:v>213.50000959049501</c:v>
                </c:pt>
                <c:pt idx="2076">
                  <c:v>215.99999465783</c:v>
                </c:pt>
                <c:pt idx="2077">
                  <c:v>213.99999913396201</c:v>
                </c:pt>
                <c:pt idx="2078">
                  <c:v>209.00000658929</c:v>
                </c:pt>
                <c:pt idx="2079">
                  <c:v>209.00000658929</c:v>
                </c:pt>
                <c:pt idx="2080">
                  <c:v>211.49999165662501</c:v>
                </c:pt>
                <c:pt idx="2081">
                  <c:v>212.000011080094</c:v>
                </c:pt>
                <c:pt idx="2082">
                  <c:v>212.50000062356</c:v>
                </c:pt>
                <c:pt idx="2083">
                  <c:v>215.99999465783</c:v>
                </c:pt>
                <c:pt idx="2084">
                  <c:v>210.50000509969101</c:v>
                </c:pt>
                <c:pt idx="2085">
                  <c:v>217.00000362476499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57-4605-8615-D7F3970F11EC}"/>
            </c:ext>
          </c:extLst>
        </c:ser>
        <c:ser>
          <c:idx val="1"/>
          <c:order val="1"/>
          <c:tx>
            <c:strRef>
              <c:f>'F:\Copenhagen\Sales\Sales student\SP Group Månedsstatistik\Rapporter\2024\[SP_Group_april_2024.xlsx]PriceVsIndex (2016)'!$D$3</c:f>
              <c:strCache>
                <c:ptCount val="1"/>
                <c:pt idx="0">
                  <c:v>OMX Copenhagen 20 (Rebased)</c:v>
                </c:pt>
              </c:strCache>
            </c:strRef>
          </c:tx>
          <c:spPr>
            <a:ln w="22225">
              <a:solidFill>
                <a:srgbClr val="36A7DF"/>
              </a:solidFill>
            </a:ln>
          </c:spPr>
          <c:marker>
            <c:symbol val="none"/>
          </c:marker>
          <c:cat>
            <c:numRef>
              <c:f>'[1]PriceVsIndex (2016)'!$B$4:$B$10078</c:f>
              <c:numCache>
                <c:formatCode>General</c:formatCode>
                <c:ptCount val="10075"/>
                <c:pt idx="0">
                  <c:v>42368</c:v>
                </c:pt>
                <c:pt idx="1">
                  <c:v>42373</c:v>
                </c:pt>
                <c:pt idx="2">
                  <c:v>42374</c:v>
                </c:pt>
                <c:pt idx="3">
                  <c:v>42375</c:v>
                </c:pt>
                <c:pt idx="4">
                  <c:v>42376</c:v>
                </c:pt>
                <c:pt idx="5">
                  <c:v>42377</c:v>
                </c:pt>
                <c:pt idx="6">
                  <c:v>42380</c:v>
                </c:pt>
                <c:pt idx="7">
                  <c:v>42381</c:v>
                </c:pt>
                <c:pt idx="8">
                  <c:v>42382</c:v>
                </c:pt>
                <c:pt idx="9">
                  <c:v>42383</c:v>
                </c:pt>
                <c:pt idx="10">
                  <c:v>42384</c:v>
                </c:pt>
                <c:pt idx="11">
                  <c:v>42387</c:v>
                </c:pt>
                <c:pt idx="12">
                  <c:v>42388</c:v>
                </c:pt>
                <c:pt idx="13">
                  <c:v>42389</c:v>
                </c:pt>
                <c:pt idx="14">
                  <c:v>42390</c:v>
                </c:pt>
                <c:pt idx="15">
                  <c:v>42391</c:v>
                </c:pt>
                <c:pt idx="16">
                  <c:v>42394</c:v>
                </c:pt>
                <c:pt idx="17">
                  <c:v>42395</c:v>
                </c:pt>
                <c:pt idx="18">
                  <c:v>42396</c:v>
                </c:pt>
                <c:pt idx="19">
                  <c:v>42397</c:v>
                </c:pt>
                <c:pt idx="20">
                  <c:v>42398</c:v>
                </c:pt>
                <c:pt idx="21">
                  <c:v>42401</c:v>
                </c:pt>
                <c:pt idx="22">
                  <c:v>42402</c:v>
                </c:pt>
                <c:pt idx="23">
                  <c:v>42403</c:v>
                </c:pt>
                <c:pt idx="24">
                  <c:v>42404</c:v>
                </c:pt>
                <c:pt idx="25">
                  <c:v>42405</c:v>
                </c:pt>
                <c:pt idx="26">
                  <c:v>42408</c:v>
                </c:pt>
                <c:pt idx="27">
                  <c:v>42409</c:v>
                </c:pt>
                <c:pt idx="28">
                  <c:v>42410</c:v>
                </c:pt>
                <c:pt idx="29">
                  <c:v>42411</c:v>
                </c:pt>
                <c:pt idx="30">
                  <c:v>42412</c:v>
                </c:pt>
                <c:pt idx="31">
                  <c:v>42415</c:v>
                </c:pt>
                <c:pt idx="32">
                  <c:v>42416</c:v>
                </c:pt>
                <c:pt idx="33">
                  <c:v>42417</c:v>
                </c:pt>
                <c:pt idx="34">
                  <c:v>42418</c:v>
                </c:pt>
                <c:pt idx="35">
                  <c:v>42419</c:v>
                </c:pt>
                <c:pt idx="36">
                  <c:v>42422</c:v>
                </c:pt>
                <c:pt idx="37">
                  <c:v>42423</c:v>
                </c:pt>
                <c:pt idx="38">
                  <c:v>42424</c:v>
                </c:pt>
                <c:pt idx="39">
                  <c:v>42425</c:v>
                </c:pt>
                <c:pt idx="40">
                  <c:v>42426</c:v>
                </c:pt>
                <c:pt idx="41">
                  <c:v>42429</c:v>
                </c:pt>
                <c:pt idx="42">
                  <c:v>42430</c:v>
                </c:pt>
                <c:pt idx="43">
                  <c:v>42431</c:v>
                </c:pt>
                <c:pt idx="44">
                  <c:v>42432</c:v>
                </c:pt>
                <c:pt idx="45">
                  <c:v>42433</c:v>
                </c:pt>
                <c:pt idx="46">
                  <c:v>42436</c:v>
                </c:pt>
                <c:pt idx="47">
                  <c:v>42437</c:v>
                </c:pt>
                <c:pt idx="48">
                  <c:v>42438</c:v>
                </c:pt>
                <c:pt idx="49">
                  <c:v>42439</c:v>
                </c:pt>
                <c:pt idx="50">
                  <c:v>42440</c:v>
                </c:pt>
                <c:pt idx="51">
                  <c:v>42443</c:v>
                </c:pt>
                <c:pt idx="52">
                  <c:v>42444</c:v>
                </c:pt>
                <c:pt idx="53">
                  <c:v>42445</c:v>
                </c:pt>
                <c:pt idx="54">
                  <c:v>42446</c:v>
                </c:pt>
                <c:pt idx="55">
                  <c:v>42447</c:v>
                </c:pt>
                <c:pt idx="56">
                  <c:v>42450</c:v>
                </c:pt>
                <c:pt idx="57">
                  <c:v>42451</c:v>
                </c:pt>
                <c:pt idx="58">
                  <c:v>42452</c:v>
                </c:pt>
                <c:pt idx="59">
                  <c:v>42458</c:v>
                </c:pt>
                <c:pt idx="60">
                  <c:v>42459</c:v>
                </c:pt>
                <c:pt idx="61">
                  <c:v>42460</c:v>
                </c:pt>
                <c:pt idx="62">
                  <c:v>42461</c:v>
                </c:pt>
                <c:pt idx="63">
                  <c:v>42464</c:v>
                </c:pt>
                <c:pt idx="64">
                  <c:v>42465</c:v>
                </c:pt>
                <c:pt idx="65">
                  <c:v>42466</c:v>
                </c:pt>
                <c:pt idx="66">
                  <c:v>42467</c:v>
                </c:pt>
                <c:pt idx="67">
                  <c:v>42468</c:v>
                </c:pt>
                <c:pt idx="68">
                  <c:v>42471</c:v>
                </c:pt>
                <c:pt idx="69">
                  <c:v>42472</c:v>
                </c:pt>
                <c:pt idx="70">
                  <c:v>42473</c:v>
                </c:pt>
                <c:pt idx="71">
                  <c:v>42474</c:v>
                </c:pt>
                <c:pt idx="72">
                  <c:v>42475</c:v>
                </c:pt>
                <c:pt idx="73">
                  <c:v>42478</c:v>
                </c:pt>
                <c:pt idx="74">
                  <c:v>42479</c:v>
                </c:pt>
                <c:pt idx="75">
                  <c:v>42480</c:v>
                </c:pt>
                <c:pt idx="76">
                  <c:v>42481</c:v>
                </c:pt>
                <c:pt idx="77">
                  <c:v>42485</c:v>
                </c:pt>
                <c:pt idx="78">
                  <c:v>42486</c:v>
                </c:pt>
                <c:pt idx="79">
                  <c:v>42487</c:v>
                </c:pt>
                <c:pt idx="80">
                  <c:v>42488</c:v>
                </c:pt>
                <c:pt idx="81">
                  <c:v>42489</c:v>
                </c:pt>
                <c:pt idx="82">
                  <c:v>42492</c:v>
                </c:pt>
                <c:pt idx="83">
                  <c:v>42493</c:v>
                </c:pt>
                <c:pt idx="84">
                  <c:v>42494</c:v>
                </c:pt>
                <c:pt idx="85">
                  <c:v>42499</c:v>
                </c:pt>
                <c:pt idx="86">
                  <c:v>42500</c:v>
                </c:pt>
                <c:pt idx="87">
                  <c:v>42501</c:v>
                </c:pt>
                <c:pt idx="88">
                  <c:v>42502</c:v>
                </c:pt>
                <c:pt idx="89">
                  <c:v>42503</c:v>
                </c:pt>
                <c:pt idx="90">
                  <c:v>42507</c:v>
                </c:pt>
                <c:pt idx="91">
                  <c:v>42508</c:v>
                </c:pt>
                <c:pt idx="92">
                  <c:v>42509</c:v>
                </c:pt>
                <c:pt idx="93">
                  <c:v>42510</c:v>
                </c:pt>
                <c:pt idx="94">
                  <c:v>42513</c:v>
                </c:pt>
                <c:pt idx="95">
                  <c:v>42514</c:v>
                </c:pt>
                <c:pt idx="96">
                  <c:v>42515</c:v>
                </c:pt>
                <c:pt idx="97">
                  <c:v>42516</c:v>
                </c:pt>
                <c:pt idx="98">
                  <c:v>42517</c:v>
                </c:pt>
                <c:pt idx="99">
                  <c:v>42520</c:v>
                </c:pt>
                <c:pt idx="100">
                  <c:v>42521</c:v>
                </c:pt>
                <c:pt idx="101">
                  <c:v>42522</c:v>
                </c:pt>
                <c:pt idx="102">
                  <c:v>42523</c:v>
                </c:pt>
                <c:pt idx="103">
                  <c:v>42524</c:v>
                </c:pt>
                <c:pt idx="104">
                  <c:v>42527</c:v>
                </c:pt>
                <c:pt idx="105">
                  <c:v>42528</c:v>
                </c:pt>
                <c:pt idx="106">
                  <c:v>42529</c:v>
                </c:pt>
                <c:pt idx="107">
                  <c:v>42530</c:v>
                </c:pt>
                <c:pt idx="108">
                  <c:v>42531</c:v>
                </c:pt>
                <c:pt idx="109">
                  <c:v>42534</c:v>
                </c:pt>
                <c:pt idx="110">
                  <c:v>42535</c:v>
                </c:pt>
                <c:pt idx="111">
                  <c:v>42536</c:v>
                </c:pt>
                <c:pt idx="112">
                  <c:v>42537</c:v>
                </c:pt>
                <c:pt idx="113">
                  <c:v>42538</c:v>
                </c:pt>
                <c:pt idx="114">
                  <c:v>42541</c:v>
                </c:pt>
                <c:pt idx="115">
                  <c:v>42542</c:v>
                </c:pt>
                <c:pt idx="116">
                  <c:v>42543</c:v>
                </c:pt>
                <c:pt idx="117">
                  <c:v>42544</c:v>
                </c:pt>
                <c:pt idx="118">
                  <c:v>42545</c:v>
                </c:pt>
                <c:pt idx="119">
                  <c:v>42548</c:v>
                </c:pt>
                <c:pt idx="120">
                  <c:v>42549</c:v>
                </c:pt>
                <c:pt idx="121">
                  <c:v>42550</c:v>
                </c:pt>
                <c:pt idx="122">
                  <c:v>42551</c:v>
                </c:pt>
                <c:pt idx="123">
                  <c:v>42552</c:v>
                </c:pt>
                <c:pt idx="124">
                  <c:v>42555</c:v>
                </c:pt>
                <c:pt idx="125">
                  <c:v>42556</c:v>
                </c:pt>
                <c:pt idx="126">
                  <c:v>42557</c:v>
                </c:pt>
                <c:pt idx="127">
                  <c:v>42558</c:v>
                </c:pt>
                <c:pt idx="128">
                  <c:v>42559</c:v>
                </c:pt>
                <c:pt idx="129">
                  <c:v>42562</c:v>
                </c:pt>
                <c:pt idx="130">
                  <c:v>42563</c:v>
                </c:pt>
                <c:pt idx="131">
                  <c:v>42564</c:v>
                </c:pt>
                <c:pt idx="132">
                  <c:v>42565</c:v>
                </c:pt>
                <c:pt idx="133">
                  <c:v>42566</c:v>
                </c:pt>
                <c:pt idx="134">
                  <c:v>42569</c:v>
                </c:pt>
                <c:pt idx="135">
                  <c:v>42570</c:v>
                </c:pt>
                <c:pt idx="136">
                  <c:v>42571</c:v>
                </c:pt>
                <c:pt idx="137">
                  <c:v>42572</c:v>
                </c:pt>
                <c:pt idx="138">
                  <c:v>42573</c:v>
                </c:pt>
                <c:pt idx="139">
                  <c:v>42576</c:v>
                </c:pt>
                <c:pt idx="140">
                  <c:v>42577</c:v>
                </c:pt>
                <c:pt idx="141">
                  <c:v>42578</c:v>
                </c:pt>
                <c:pt idx="142">
                  <c:v>42579</c:v>
                </c:pt>
                <c:pt idx="143">
                  <c:v>42580</c:v>
                </c:pt>
                <c:pt idx="144">
                  <c:v>42583</c:v>
                </c:pt>
                <c:pt idx="145">
                  <c:v>42584</c:v>
                </c:pt>
                <c:pt idx="146">
                  <c:v>42585</c:v>
                </c:pt>
                <c:pt idx="147">
                  <c:v>42586</c:v>
                </c:pt>
                <c:pt idx="148">
                  <c:v>42587</c:v>
                </c:pt>
                <c:pt idx="149">
                  <c:v>42590</c:v>
                </c:pt>
                <c:pt idx="150">
                  <c:v>42591</c:v>
                </c:pt>
                <c:pt idx="151">
                  <c:v>42592</c:v>
                </c:pt>
                <c:pt idx="152">
                  <c:v>42593</c:v>
                </c:pt>
                <c:pt idx="153">
                  <c:v>42594</c:v>
                </c:pt>
                <c:pt idx="154">
                  <c:v>42597</c:v>
                </c:pt>
                <c:pt idx="155">
                  <c:v>42598</c:v>
                </c:pt>
                <c:pt idx="156">
                  <c:v>42599</c:v>
                </c:pt>
                <c:pt idx="157">
                  <c:v>42600</c:v>
                </c:pt>
                <c:pt idx="158">
                  <c:v>42601</c:v>
                </c:pt>
                <c:pt idx="159">
                  <c:v>42604</c:v>
                </c:pt>
                <c:pt idx="160">
                  <c:v>42605</c:v>
                </c:pt>
                <c:pt idx="161">
                  <c:v>42606</c:v>
                </c:pt>
                <c:pt idx="162">
                  <c:v>42607</c:v>
                </c:pt>
                <c:pt idx="163">
                  <c:v>42608</c:v>
                </c:pt>
                <c:pt idx="164">
                  <c:v>42611</c:v>
                </c:pt>
                <c:pt idx="165">
                  <c:v>42612</c:v>
                </c:pt>
                <c:pt idx="166">
                  <c:v>42613</c:v>
                </c:pt>
                <c:pt idx="167">
                  <c:v>42614</c:v>
                </c:pt>
                <c:pt idx="168">
                  <c:v>42615</c:v>
                </c:pt>
                <c:pt idx="169">
                  <c:v>42618</c:v>
                </c:pt>
                <c:pt idx="170">
                  <c:v>42619</c:v>
                </c:pt>
                <c:pt idx="171">
                  <c:v>42620</c:v>
                </c:pt>
                <c:pt idx="172">
                  <c:v>42621</c:v>
                </c:pt>
                <c:pt idx="173">
                  <c:v>42622</c:v>
                </c:pt>
                <c:pt idx="174">
                  <c:v>42625</c:v>
                </c:pt>
                <c:pt idx="175">
                  <c:v>42626</c:v>
                </c:pt>
                <c:pt idx="176">
                  <c:v>42627</c:v>
                </c:pt>
                <c:pt idx="177">
                  <c:v>42628</c:v>
                </c:pt>
                <c:pt idx="178">
                  <c:v>42629</c:v>
                </c:pt>
                <c:pt idx="179">
                  <c:v>42632</c:v>
                </c:pt>
                <c:pt idx="180">
                  <c:v>42633</c:v>
                </c:pt>
                <c:pt idx="181">
                  <c:v>42634</c:v>
                </c:pt>
                <c:pt idx="182">
                  <c:v>42635</c:v>
                </c:pt>
                <c:pt idx="183">
                  <c:v>42636</c:v>
                </c:pt>
                <c:pt idx="184">
                  <c:v>42639</c:v>
                </c:pt>
                <c:pt idx="185">
                  <c:v>42640</c:v>
                </c:pt>
                <c:pt idx="186">
                  <c:v>42641</c:v>
                </c:pt>
                <c:pt idx="187">
                  <c:v>42642</c:v>
                </c:pt>
                <c:pt idx="188">
                  <c:v>42643</c:v>
                </c:pt>
                <c:pt idx="189">
                  <c:v>42646</c:v>
                </c:pt>
                <c:pt idx="190">
                  <c:v>42647</c:v>
                </c:pt>
                <c:pt idx="191">
                  <c:v>42648</c:v>
                </c:pt>
                <c:pt idx="192">
                  <c:v>42649</c:v>
                </c:pt>
                <c:pt idx="193">
                  <c:v>42650</c:v>
                </c:pt>
                <c:pt idx="194">
                  <c:v>42653</c:v>
                </c:pt>
                <c:pt idx="195">
                  <c:v>42654</c:v>
                </c:pt>
                <c:pt idx="196">
                  <c:v>42655</c:v>
                </c:pt>
                <c:pt idx="197">
                  <c:v>42656</c:v>
                </c:pt>
                <c:pt idx="198">
                  <c:v>42657</c:v>
                </c:pt>
                <c:pt idx="199">
                  <c:v>42660</c:v>
                </c:pt>
                <c:pt idx="200">
                  <c:v>42661</c:v>
                </c:pt>
                <c:pt idx="201">
                  <c:v>42662</c:v>
                </c:pt>
                <c:pt idx="202">
                  <c:v>42663</c:v>
                </c:pt>
                <c:pt idx="203">
                  <c:v>42664</c:v>
                </c:pt>
                <c:pt idx="204">
                  <c:v>42667</c:v>
                </c:pt>
                <c:pt idx="205">
                  <c:v>42668</c:v>
                </c:pt>
                <c:pt idx="206">
                  <c:v>42669</c:v>
                </c:pt>
                <c:pt idx="207">
                  <c:v>42670</c:v>
                </c:pt>
                <c:pt idx="208">
                  <c:v>42671</c:v>
                </c:pt>
                <c:pt idx="209">
                  <c:v>42674</c:v>
                </c:pt>
                <c:pt idx="210">
                  <c:v>42675</c:v>
                </c:pt>
                <c:pt idx="211">
                  <c:v>42676</c:v>
                </c:pt>
                <c:pt idx="212">
                  <c:v>42677</c:v>
                </c:pt>
                <c:pt idx="213">
                  <c:v>42678</c:v>
                </c:pt>
                <c:pt idx="214">
                  <c:v>42681</c:v>
                </c:pt>
                <c:pt idx="215">
                  <c:v>42682</c:v>
                </c:pt>
                <c:pt idx="216">
                  <c:v>42683</c:v>
                </c:pt>
                <c:pt idx="217">
                  <c:v>42684</c:v>
                </c:pt>
                <c:pt idx="218">
                  <c:v>42685</c:v>
                </c:pt>
                <c:pt idx="219">
                  <c:v>42688</c:v>
                </c:pt>
                <c:pt idx="220">
                  <c:v>42689</c:v>
                </c:pt>
                <c:pt idx="221">
                  <c:v>42690</c:v>
                </c:pt>
                <c:pt idx="222">
                  <c:v>42691</c:v>
                </c:pt>
                <c:pt idx="223">
                  <c:v>42692</c:v>
                </c:pt>
                <c:pt idx="224">
                  <c:v>42695</c:v>
                </c:pt>
                <c:pt idx="225">
                  <c:v>42696</c:v>
                </c:pt>
                <c:pt idx="226">
                  <c:v>42697</c:v>
                </c:pt>
                <c:pt idx="227">
                  <c:v>42698</c:v>
                </c:pt>
                <c:pt idx="228">
                  <c:v>42699</c:v>
                </c:pt>
                <c:pt idx="229">
                  <c:v>42702</c:v>
                </c:pt>
                <c:pt idx="230">
                  <c:v>42703</c:v>
                </c:pt>
                <c:pt idx="231">
                  <c:v>42704</c:v>
                </c:pt>
                <c:pt idx="232">
                  <c:v>42705</c:v>
                </c:pt>
                <c:pt idx="233">
                  <c:v>42706</c:v>
                </c:pt>
                <c:pt idx="234">
                  <c:v>42709</c:v>
                </c:pt>
                <c:pt idx="235">
                  <c:v>42710</c:v>
                </c:pt>
                <c:pt idx="236">
                  <c:v>42711</c:v>
                </c:pt>
                <c:pt idx="237">
                  <c:v>42712</c:v>
                </c:pt>
                <c:pt idx="238">
                  <c:v>42713</c:v>
                </c:pt>
                <c:pt idx="239">
                  <c:v>42716</c:v>
                </c:pt>
                <c:pt idx="240">
                  <c:v>42717</c:v>
                </c:pt>
                <c:pt idx="241">
                  <c:v>42718</c:v>
                </c:pt>
                <c:pt idx="242">
                  <c:v>42719</c:v>
                </c:pt>
                <c:pt idx="243">
                  <c:v>42720</c:v>
                </c:pt>
                <c:pt idx="244">
                  <c:v>42723</c:v>
                </c:pt>
                <c:pt idx="245">
                  <c:v>42724</c:v>
                </c:pt>
                <c:pt idx="246">
                  <c:v>42725</c:v>
                </c:pt>
                <c:pt idx="247">
                  <c:v>42726</c:v>
                </c:pt>
                <c:pt idx="248">
                  <c:v>42727</c:v>
                </c:pt>
                <c:pt idx="249">
                  <c:v>42731</c:v>
                </c:pt>
                <c:pt idx="250">
                  <c:v>42732</c:v>
                </c:pt>
                <c:pt idx="251">
                  <c:v>42733</c:v>
                </c:pt>
                <c:pt idx="252">
                  <c:v>42734</c:v>
                </c:pt>
                <c:pt idx="253">
                  <c:v>42737</c:v>
                </c:pt>
                <c:pt idx="254">
                  <c:v>42738</c:v>
                </c:pt>
                <c:pt idx="255">
                  <c:v>42739</c:v>
                </c:pt>
                <c:pt idx="256">
                  <c:v>42740</c:v>
                </c:pt>
                <c:pt idx="257">
                  <c:v>42741</c:v>
                </c:pt>
                <c:pt idx="258">
                  <c:v>42744</c:v>
                </c:pt>
                <c:pt idx="259">
                  <c:v>42745</c:v>
                </c:pt>
                <c:pt idx="260">
                  <c:v>42746</c:v>
                </c:pt>
                <c:pt idx="261">
                  <c:v>42747</c:v>
                </c:pt>
                <c:pt idx="262">
                  <c:v>42748</c:v>
                </c:pt>
                <c:pt idx="263">
                  <c:v>42751</c:v>
                </c:pt>
                <c:pt idx="264">
                  <c:v>42752</c:v>
                </c:pt>
                <c:pt idx="265">
                  <c:v>42753</c:v>
                </c:pt>
                <c:pt idx="266">
                  <c:v>42754</c:v>
                </c:pt>
                <c:pt idx="267">
                  <c:v>42755</c:v>
                </c:pt>
                <c:pt idx="268">
                  <c:v>42758</c:v>
                </c:pt>
                <c:pt idx="269">
                  <c:v>42759</c:v>
                </c:pt>
                <c:pt idx="270">
                  <c:v>42760</c:v>
                </c:pt>
                <c:pt idx="271">
                  <c:v>42761</c:v>
                </c:pt>
                <c:pt idx="272">
                  <c:v>42762</c:v>
                </c:pt>
                <c:pt idx="273">
                  <c:v>42765</c:v>
                </c:pt>
                <c:pt idx="274">
                  <c:v>42766</c:v>
                </c:pt>
                <c:pt idx="275">
                  <c:v>42767</c:v>
                </c:pt>
                <c:pt idx="276">
                  <c:v>42768</c:v>
                </c:pt>
                <c:pt idx="277">
                  <c:v>42769</c:v>
                </c:pt>
                <c:pt idx="278">
                  <c:v>42772</c:v>
                </c:pt>
                <c:pt idx="279">
                  <c:v>42773</c:v>
                </c:pt>
                <c:pt idx="280">
                  <c:v>42774</c:v>
                </c:pt>
                <c:pt idx="281">
                  <c:v>42775</c:v>
                </c:pt>
                <c:pt idx="282">
                  <c:v>42776</c:v>
                </c:pt>
                <c:pt idx="283">
                  <c:v>42779</c:v>
                </c:pt>
                <c:pt idx="284">
                  <c:v>42780</c:v>
                </c:pt>
                <c:pt idx="285">
                  <c:v>42781</c:v>
                </c:pt>
                <c:pt idx="286">
                  <c:v>42782</c:v>
                </c:pt>
                <c:pt idx="287">
                  <c:v>42783</c:v>
                </c:pt>
                <c:pt idx="288">
                  <c:v>42786</c:v>
                </c:pt>
                <c:pt idx="289">
                  <c:v>42787</c:v>
                </c:pt>
                <c:pt idx="290">
                  <c:v>42788</c:v>
                </c:pt>
                <c:pt idx="291">
                  <c:v>42789</c:v>
                </c:pt>
                <c:pt idx="292">
                  <c:v>42790</c:v>
                </c:pt>
                <c:pt idx="293">
                  <c:v>42793</c:v>
                </c:pt>
                <c:pt idx="294">
                  <c:v>42794</c:v>
                </c:pt>
                <c:pt idx="295">
                  <c:v>42795</c:v>
                </c:pt>
                <c:pt idx="296">
                  <c:v>42796</c:v>
                </c:pt>
                <c:pt idx="297">
                  <c:v>42797</c:v>
                </c:pt>
                <c:pt idx="298">
                  <c:v>42800</c:v>
                </c:pt>
                <c:pt idx="299">
                  <c:v>42801</c:v>
                </c:pt>
                <c:pt idx="300">
                  <c:v>42802</c:v>
                </c:pt>
                <c:pt idx="301">
                  <c:v>42803</c:v>
                </c:pt>
                <c:pt idx="302">
                  <c:v>42804</c:v>
                </c:pt>
                <c:pt idx="303">
                  <c:v>42807</c:v>
                </c:pt>
                <c:pt idx="304">
                  <c:v>42808</c:v>
                </c:pt>
                <c:pt idx="305">
                  <c:v>42809</c:v>
                </c:pt>
                <c:pt idx="306">
                  <c:v>42810</c:v>
                </c:pt>
                <c:pt idx="307">
                  <c:v>42811</c:v>
                </c:pt>
                <c:pt idx="308">
                  <c:v>42814</c:v>
                </c:pt>
                <c:pt idx="309">
                  <c:v>42815</c:v>
                </c:pt>
                <c:pt idx="310">
                  <c:v>42816</c:v>
                </c:pt>
                <c:pt idx="311">
                  <c:v>42817</c:v>
                </c:pt>
                <c:pt idx="312">
                  <c:v>42818</c:v>
                </c:pt>
                <c:pt idx="313">
                  <c:v>42821</c:v>
                </c:pt>
                <c:pt idx="314">
                  <c:v>42822</c:v>
                </c:pt>
                <c:pt idx="315">
                  <c:v>42823</c:v>
                </c:pt>
                <c:pt idx="316">
                  <c:v>42824</c:v>
                </c:pt>
                <c:pt idx="317">
                  <c:v>42825</c:v>
                </c:pt>
                <c:pt idx="318">
                  <c:v>42828</c:v>
                </c:pt>
                <c:pt idx="319">
                  <c:v>42829</c:v>
                </c:pt>
                <c:pt idx="320">
                  <c:v>42830</c:v>
                </c:pt>
                <c:pt idx="321">
                  <c:v>42831</c:v>
                </c:pt>
                <c:pt idx="322">
                  <c:v>42832</c:v>
                </c:pt>
                <c:pt idx="323">
                  <c:v>42835</c:v>
                </c:pt>
                <c:pt idx="324">
                  <c:v>42836</c:v>
                </c:pt>
                <c:pt idx="325">
                  <c:v>42837</c:v>
                </c:pt>
                <c:pt idx="326">
                  <c:v>42843</c:v>
                </c:pt>
                <c:pt idx="327">
                  <c:v>42844</c:v>
                </c:pt>
                <c:pt idx="328">
                  <c:v>42845</c:v>
                </c:pt>
                <c:pt idx="329">
                  <c:v>42846</c:v>
                </c:pt>
                <c:pt idx="330">
                  <c:v>42849</c:v>
                </c:pt>
                <c:pt idx="331">
                  <c:v>42850</c:v>
                </c:pt>
                <c:pt idx="332">
                  <c:v>42851</c:v>
                </c:pt>
                <c:pt idx="333">
                  <c:v>42852</c:v>
                </c:pt>
                <c:pt idx="334">
                  <c:v>42853</c:v>
                </c:pt>
                <c:pt idx="335">
                  <c:v>42856</c:v>
                </c:pt>
                <c:pt idx="336">
                  <c:v>42857</c:v>
                </c:pt>
                <c:pt idx="337">
                  <c:v>42858</c:v>
                </c:pt>
                <c:pt idx="338">
                  <c:v>42859</c:v>
                </c:pt>
                <c:pt idx="339">
                  <c:v>42860</c:v>
                </c:pt>
                <c:pt idx="340">
                  <c:v>42863</c:v>
                </c:pt>
                <c:pt idx="341">
                  <c:v>42864</c:v>
                </c:pt>
                <c:pt idx="342">
                  <c:v>42865</c:v>
                </c:pt>
                <c:pt idx="343">
                  <c:v>42866</c:v>
                </c:pt>
                <c:pt idx="344">
                  <c:v>42870</c:v>
                </c:pt>
                <c:pt idx="345">
                  <c:v>42871</c:v>
                </c:pt>
                <c:pt idx="346">
                  <c:v>42872</c:v>
                </c:pt>
                <c:pt idx="347">
                  <c:v>42873</c:v>
                </c:pt>
                <c:pt idx="348">
                  <c:v>42874</c:v>
                </c:pt>
                <c:pt idx="349">
                  <c:v>42877</c:v>
                </c:pt>
                <c:pt idx="350">
                  <c:v>42878</c:v>
                </c:pt>
                <c:pt idx="351">
                  <c:v>42879</c:v>
                </c:pt>
                <c:pt idx="352">
                  <c:v>42884</c:v>
                </c:pt>
                <c:pt idx="353">
                  <c:v>42885</c:v>
                </c:pt>
                <c:pt idx="354">
                  <c:v>42886</c:v>
                </c:pt>
                <c:pt idx="355">
                  <c:v>42887</c:v>
                </c:pt>
                <c:pt idx="356">
                  <c:v>42888</c:v>
                </c:pt>
                <c:pt idx="357">
                  <c:v>42892</c:v>
                </c:pt>
                <c:pt idx="358">
                  <c:v>42893</c:v>
                </c:pt>
                <c:pt idx="359">
                  <c:v>42894</c:v>
                </c:pt>
                <c:pt idx="360">
                  <c:v>42895</c:v>
                </c:pt>
                <c:pt idx="361">
                  <c:v>42898</c:v>
                </c:pt>
                <c:pt idx="362">
                  <c:v>42899</c:v>
                </c:pt>
                <c:pt idx="363">
                  <c:v>42900</c:v>
                </c:pt>
                <c:pt idx="364">
                  <c:v>42901</c:v>
                </c:pt>
                <c:pt idx="365">
                  <c:v>42902</c:v>
                </c:pt>
                <c:pt idx="366">
                  <c:v>42905</c:v>
                </c:pt>
                <c:pt idx="367">
                  <c:v>42906</c:v>
                </c:pt>
                <c:pt idx="368">
                  <c:v>42907</c:v>
                </c:pt>
                <c:pt idx="369">
                  <c:v>42908</c:v>
                </c:pt>
                <c:pt idx="370">
                  <c:v>42909</c:v>
                </c:pt>
                <c:pt idx="371">
                  <c:v>42912</c:v>
                </c:pt>
                <c:pt idx="372">
                  <c:v>42913</c:v>
                </c:pt>
                <c:pt idx="373">
                  <c:v>42914</c:v>
                </c:pt>
                <c:pt idx="374">
                  <c:v>42915</c:v>
                </c:pt>
                <c:pt idx="375">
                  <c:v>42916</c:v>
                </c:pt>
                <c:pt idx="376">
                  <c:v>42919</c:v>
                </c:pt>
                <c:pt idx="377">
                  <c:v>42920</c:v>
                </c:pt>
                <c:pt idx="378">
                  <c:v>42921</c:v>
                </c:pt>
                <c:pt idx="379">
                  <c:v>42922</c:v>
                </c:pt>
                <c:pt idx="380">
                  <c:v>42923</c:v>
                </c:pt>
                <c:pt idx="381">
                  <c:v>42926</c:v>
                </c:pt>
                <c:pt idx="382">
                  <c:v>42927</c:v>
                </c:pt>
                <c:pt idx="383">
                  <c:v>42928</c:v>
                </c:pt>
                <c:pt idx="384">
                  <c:v>42929</c:v>
                </c:pt>
                <c:pt idx="385">
                  <c:v>42930</c:v>
                </c:pt>
                <c:pt idx="386">
                  <c:v>42933</c:v>
                </c:pt>
                <c:pt idx="387">
                  <c:v>42934</c:v>
                </c:pt>
                <c:pt idx="388">
                  <c:v>42935</c:v>
                </c:pt>
                <c:pt idx="389">
                  <c:v>42936</c:v>
                </c:pt>
                <c:pt idx="390">
                  <c:v>42937</c:v>
                </c:pt>
                <c:pt idx="391">
                  <c:v>42940</c:v>
                </c:pt>
                <c:pt idx="392">
                  <c:v>42941</c:v>
                </c:pt>
                <c:pt idx="393">
                  <c:v>42942</c:v>
                </c:pt>
                <c:pt idx="394">
                  <c:v>42943</c:v>
                </c:pt>
                <c:pt idx="395">
                  <c:v>42944</c:v>
                </c:pt>
                <c:pt idx="396">
                  <c:v>42947</c:v>
                </c:pt>
                <c:pt idx="397">
                  <c:v>42948</c:v>
                </c:pt>
                <c:pt idx="398">
                  <c:v>42949</c:v>
                </c:pt>
                <c:pt idx="399">
                  <c:v>42950</c:v>
                </c:pt>
                <c:pt idx="400">
                  <c:v>42951</c:v>
                </c:pt>
                <c:pt idx="401">
                  <c:v>42954</c:v>
                </c:pt>
                <c:pt idx="402">
                  <c:v>42955</c:v>
                </c:pt>
                <c:pt idx="403">
                  <c:v>42956</c:v>
                </c:pt>
                <c:pt idx="404">
                  <c:v>42957</c:v>
                </c:pt>
                <c:pt idx="405">
                  <c:v>42958</c:v>
                </c:pt>
                <c:pt idx="406">
                  <c:v>42961</c:v>
                </c:pt>
                <c:pt idx="407">
                  <c:v>42962</c:v>
                </c:pt>
                <c:pt idx="408">
                  <c:v>42963</c:v>
                </c:pt>
                <c:pt idx="409">
                  <c:v>42964</c:v>
                </c:pt>
                <c:pt idx="410">
                  <c:v>42965</c:v>
                </c:pt>
                <c:pt idx="411">
                  <c:v>42968</c:v>
                </c:pt>
                <c:pt idx="412">
                  <c:v>42969</c:v>
                </c:pt>
                <c:pt idx="413">
                  <c:v>42970</c:v>
                </c:pt>
                <c:pt idx="414">
                  <c:v>42971</c:v>
                </c:pt>
                <c:pt idx="415">
                  <c:v>42972</c:v>
                </c:pt>
                <c:pt idx="416">
                  <c:v>42975</c:v>
                </c:pt>
                <c:pt idx="417">
                  <c:v>42976</c:v>
                </c:pt>
                <c:pt idx="418">
                  <c:v>42977</c:v>
                </c:pt>
                <c:pt idx="419">
                  <c:v>42978</c:v>
                </c:pt>
                <c:pt idx="420">
                  <c:v>42979</c:v>
                </c:pt>
                <c:pt idx="421">
                  <c:v>42982</c:v>
                </c:pt>
                <c:pt idx="422">
                  <c:v>42983</c:v>
                </c:pt>
                <c:pt idx="423">
                  <c:v>42984</c:v>
                </c:pt>
                <c:pt idx="424">
                  <c:v>42985</c:v>
                </c:pt>
                <c:pt idx="425">
                  <c:v>42986</c:v>
                </c:pt>
                <c:pt idx="426">
                  <c:v>42989</c:v>
                </c:pt>
                <c:pt idx="427">
                  <c:v>42990</c:v>
                </c:pt>
                <c:pt idx="428">
                  <c:v>42991</c:v>
                </c:pt>
                <c:pt idx="429">
                  <c:v>42992</c:v>
                </c:pt>
                <c:pt idx="430">
                  <c:v>42993</c:v>
                </c:pt>
                <c:pt idx="431">
                  <c:v>42996</c:v>
                </c:pt>
                <c:pt idx="432">
                  <c:v>42997</c:v>
                </c:pt>
                <c:pt idx="433">
                  <c:v>42998</c:v>
                </c:pt>
                <c:pt idx="434">
                  <c:v>42999</c:v>
                </c:pt>
                <c:pt idx="435">
                  <c:v>43000</c:v>
                </c:pt>
                <c:pt idx="436">
                  <c:v>43003</c:v>
                </c:pt>
                <c:pt idx="437">
                  <c:v>43004</c:v>
                </c:pt>
                <c:pt idx="438">
                  <c:v>43005</c:v>
                </c:pt>
                <c:pt idx="439">
                  <c:v>43006</c:v>
                </c:pt>
                <c:pt idx="440">
                  <c:v>43007</c:v>
                </c:pt>
                <c:pt idx="441">
                  <c:v>43010</c:v>
                </c:pt>
                <c:pt idx="442">
                  <c:v>43011</c:v>
                </c:pt>
                <c:pt idx="443">
                  <c:v>43012</c:v>
                </c:pt>
                <c:pt idx="444">
                  <c:v>43013</c:v>
                </c:pt>
                <c:pt idx="445">
                  <c:v>43014</c:v>
                </c:pt>
                <c:pt idx="446">
                  <c:v>43017</c:v>
                </c:pt>
                <c:pt idx="447">
                  <c:v>43018</c:v>
                </c:pt>
                <c:pt idx="448">
                  <c:v>43019</c:v>
                </c:pt>
                <c:pt idx="449">
                  <c:v>43020</c:v>
                </c:pt>
                <c:pt idx="450">
                  <c:v>43021</c:v>
                </c:pt>
                <c:pt idx="451">
                  <c:v>43024</c:v>
                </c:pt>
                <c:pt idx="452">
                  <c:v>43025</c:v>
                </c:pt>
                <c:pt idx="453">
                  <c:v>43026</c:v>
                </c:pt>
                <c:pt idx="454">
                  <c:v>43027</c:v>
                </c:pt>
                <c:pt idx="455">
                  <c:v>43028</c:v>
                </c:pt>
                <c:pt idx="456">
                  <c:v>43031</c:v>
                </c:pt>
                <c:pt idx="457">
                  <c:v>43032</c:v>
                </c:pt>
                <c:pt idx="458">
                  <c:v>43033</c:v>
                </c:pt>
                <c:pt idx="459">
                  <c:v>43034</c:v>
                </c:pt>
                <c:pt idx="460">
                  <c:v>43035</c:v>
                </c:pt>
                <c:pt idx="461">
                  <c:v>43038</c:v>
                </c:pt>
                <c:pt idx="462">
                  <c:v>43039</c:v>
                </c:pt>
                <c:pt idx="463">
                  <c:v>43040</c:v>
                </c:pt>
                <c:pt idx="464">
                  <c:v>43041</c:v>
                </c:pt>
                <c:pt idx="465">
                  <c:v>43042</c:v>
                </c:pt>
                <c:pt idx="466">
                  <c:v>43045</c:v>
                </c:pt>
                <c:pt idx="467">
                  <c:v>43046</c:v>
                </c:pt>
                <c:pt idx="468">
                  <c:v>43047</c:v>
                </c:pt>
                <c:pt idx="469">
                  <c:v>43048</c:v>
                </c:pt>
                <c:pt idx="470">
                  <c:v>43049</c:v>
                </c:pt>
                <c:pt idx="471">
                  <c:v>43052</c:v>
                </c:pt>
                <c:pt idx="472">
                  <c:v>43053</c:v>
                </c:pt>
                <c:pt idx="473">
                  <c:v>43054</c:v>
                </c:pt>
                <c:pt idx="474">
                  <c:v>43055</c:v>
                </c:pt>
                <c:pt idx="475">
                  <c:v>43056</c:v>
                </c:pt>
                <c:pt idx="476">
                  <c:v>43059</c:v>
                </c:pt>
                <c:pt idx="477">
                  <c:v>43060</c:v>
                </c:pt>
                <c:pt idx="478">
                  <c:v>43061</c:v>
                </c:pt>
                <c:pt idx="479">
                  <c:v>43062</c:v>
                </c:pt>
                <c:pt idx="480">
                  <c:v>43063</c:v>
                </c:pt>
                <c:pt idx="481">
                  <c:v>43066</c:v>
                </c:pt>
                <c:pt idx="482">
                  <c:v>43067</c:v>
                </c:pt>
                <c:pt idx="483">
                  <c:v>43068</c:v>
                </c:pt>
                <c:pt idx="484">
                  <c:v>43069</c:v>
                </c:pt>
                <c:pt idx="485">
                  <c:v>43070</c:v>
                </c:pt>
                <c:pt idx="486">
                  <c:v>43073</c:v>
                </c:pt>
                <c:pt idx="487">
                  <c:v>43074</c:v>
                </c:pt>
                <c:pt idx="488">
                  <c:v>43075</c:v>
                </c:pt>
                <c:pt idx="489">
                  <c:v>43076</c:v>
                </c:pt>
                <c:pt idx="490">
                  <c:v>43077</c:v>
                </c:pt>
                <c:pt idx="491">
                  <c:v>43080</c:v>
                </c:pt>
                <c:pt idx="492">
                  <c:v>43081</c:v>
                </c:pt>
                <c:pt idx="493">
                  <c:v>43082</c:v>
                </c:pt>
                <c:pt idx="494">
                  <c:v>43083</c:v>
                </c:pt>
                <c:pt idx="495">
                  <c:v>43084</c:v>
                </c:pt>
                <c:pt idx="496">
                  <c:v>43087</c:v>
                </c:pt>
                <c:pt idx="497">
                  <c:v>43088</c:v>
                </c:pt>
                <c:pt idx="498">
                  <c:v>43089</c:v>
                </c:pt>
                <c:pt idx="499">
                  <c:v>43090</c:v>
                </c:pt>
                <c:pt idx="500">
                  <c:v>43091</c:v>
                </c:pt>
                <c:pt idx="501">
                  <c:v>43096</c:v>
                </c:pt>
                <c:pt idx="502">
                  <c:v>43097</c:v>
                </c:pt>
                <c:pt idx="503">
                  <c:v>43098</c:v>
                </c:pt>
                <c:pt idx="504">
                  <c:v>43102</c:v>
                </c:pt>
                <c:pt idx="505">
                  <c:v>43103</c:v>
                </c:pt>
                <c:pt idx="506">
                  <c:v>43104</c:v>
                </c:pt>
                <c:pt idx="507">
                  <c:v>43105</c:v>
                </c:pt>
                <c:pt idx="508">
                  <c:v>43108</c:v>
                </c:pt>
                <c:pt idx="509">
                  <c:v>43109</c:v>
                </c:pt>
                <c:pt idx="510">
                  <c:v>43110</c:v>
                </c:pt>
                <c:pt idx="511">
                  <c:v>43111</c:v>
                </c:pt>
                <c:pt idx="512">
                  <c:v>43112</c:v>
                </c:pt>
                <c:pt idx="513">
                  <c:v>43115</c:v>
                </c:pt>
                <c:pt idx="514">
                  <c:v>43116</c:v>
                </c:pt>
                <c:pt idx="515">
                  <c:v>43117</c:v>
                </c:pt>
                <c:pt idx="516">
                  <c:v>43118</c:v>
                </c:pt>
                <c:pt idx="517">
                  <c:v>43119</c:v>
                </c:pt>
                <c:pt idx="518">
                  <c:v>43122</c:v>
                </c:pt>
                <c:pt idx="519">
                  <c:v>43123</c:v>
                </c:pt>
                <c:pt idx="520">
                  <c:v>43124</c:v>
                </c:pt>
                <c:pt idx="521">
                  <c:v>43125</c:v>
                </c:pt>
                <c:pt idx="522">
                  <c:v>43126</c:v>
                </c:pt>
                <c:pt idx="523">
                  <c:v>43129</c:v>
                </c:pt>
                <c:pt idx="524">
                  <c:v>43130</c:v>
                </c:pt>
                <c:pt idx="525">
                  <c:v>43131</c:v>
                </c:pt>
                <c:pt idx="526">
                  <c:v>43132</c:v>
                </c:pt>
                <c:pt idx="527">
                  <c:v>43133</c:v>
                </c:pt>
                <c:pt idx="528">
                  <c:v>43136</c:v>
                </c:pt>
                <c:pt idx="529">
                  <c:v>43137</c:v>
                </c:pt>
                <c:pt idx="530">
                  <c:v>43138</c:v>
                </c:pt>
                <c:pt idx="531">
                  <c:v>43139</c:v>
                </c:pt>
                <c:pt idx="532">
                  <c:v>43140</c:v>
                </c:pt>
                <c:pt idx="533">
                  <c:v>43143</c:v>
                </c:pt>
                <c:pt idx="534">
                  <c:v>43144</c:v>
                </c:pt>
                <c:pt idx="535">
                  <c:v>43145</c:v>
                </c:pt>
                <c:pt idx="536">
                  <c:v>43146</c:v>
                </c:pt>
                <c:pt idx="537">
                  <c:v>43147</c:v>
                </c:pt>
                <c:pt idx="538">
                  <c:v>43150</c:v>
                </c:pt>
                <c:pt idx="539">
                  <c:v>43151</c:v>
                </c:pt>
                <c:pt idx="540">
                  <c:v>43152</c:v>
                </c:pt>
                <c:pt idx="541">
                  <c:v>43153</c:v>
                </c:pt>
                <c:pt idx="542">
                  <c:v>43154</c:v>
                </c:pt>
                <c:pt idx="543">
                  <c:v>43157</c:v>
                </c:pt>
                <c:pt idx="544">
                  <c:v>43158</c:v>
                </c:pt>
                <c:pt idx="545">
                  <c:v>43159</c:v>
                </c:pt>
                <c:pt idx="546">
                  <c:v>43160</c:v>
                </c:pt>
                <c:pt idx="547">
                  <c:v>43161</c:v>
                </c:pt>
                <c:pt idx="548">
                  <c:v>43164</c:v>
                </c:pt>
                <c:pt idx="549">
                  <c:v>43165</c:v>
                </c:pt>
                <c:pt idx="550">
                  <c:v>43166</c:v>
                </c:pt>
                <c:pt idx="551">
                  <c:v>43167</c:v>
                </c:pt>
                <c:pt idx="552">
                  <c:v>43168</c:v>
                </c:pt>
                <c:pt idx="553">
                  <c:v>43171</c:v>
                </c:pt>
                <c:pt idx="554">
                  <c:v>43172</c:v>
                </c:pt>
                <c:pt idx="555">
                  <c:v>43173</c:v>
                </c:pt>
                <c:pt idx="556">
                  <c:v>43174</c:v>
                </c:pt>
                <c:pt idx="557">
                  <c:v>43175</c:v>
                </c:pt>
                <c:pt idx="558">
                  <c:v>43178</c:v>
                </c:pt>
                <c:pt idx="559">
                  <c:v>43179</c:v>
                </c:pt>
                <c:pt idx="560">
                  <c:v>43180</c:v>
                </c:pt>
                <c:pt idx="561">
                  <c:v>43181</c:v>
                </c:pt>
                <c:pt idx="562">
                  <c:v>43182</c:v>
                </c:pt>
                <c:pt idx="563">
                  <c:v>43185</c:v>
                </c:pt>
                <c:pt idx="564">
                  <c:v>43186</c:v>
                </c:pt>
                <c:pt idx="565">
                  <c:v>43187</c:v>
                </c:pt>
                <c:pt idx="566">
                  <c:v>43193</c:v>
                </c:pt>
                <c:pt idx="567">
                  <c:v>43194</c:v>
                </c:pt>
                <c:pt idx="568">
                  <c:v>43195</c:v>
                </c:pt>
                <c:pt idx="569">
                  <c:v>43196</c:v>
                </c:pt>
                <c:pt idx="570">
                  <c:v>43199</c:v>
                </c:pt>
                <c:pt idx="571">
                  <c:v>43200</c:v>
                </c:pt>
                <c:pt idx="572">
                  <c:v>43201</c:v>
                </c:pt>
                <c:pt idx="573">
                  <c:v>43202</c:v>
                </c:pt>
                <c:pt idx="574">
                  <c:v>43203</c:v>
                </c:pt>
                <c:pt idx="575">
                  <c:v>43206</c:v>
                </c:pt>
                <c:pt idx="576">
                  <c:v>43207</c:v>
                </c:pt>
                <c:pt idx="577">
                  <c:v>43208</c:v>
                </c:pt>
                <c:pt idx="578">
                  <c:v>43209</c:v>
                </c:pt>
                <c:pt idx="579">
                  <c:v>43210</c:v>
                </c:pt>
                <c:pt idx="580">
                  <c:v>43213</c:v>
                </c:pt>
                <c:pt idx="581">
                  <c:v>43214</c:v>
                </c:pt>
                <c:pt idx="582">
                  <c:v>43215</c:v>
                </c:pt>
                <c:pt idx="583">
                  <c:v>43216</c:v>
                </c:pt>
                <c:pt idx="584">
                  <c:v>43220</c:v>
                </c:pt>
                <c:pt idx="585">
                  <c:v>43221</c:v>
                </c:pt>
                <c:pt idx="586">
                  <c:v>43222</c:v>
                </c:pt>
                <c:pt idx="587">
                  <c:v>43223</c:v>
                </c:pt>
                <c:pt idx="588">
                  <c:v>43224</c:v>
                </c:pt>
                <c:pt idx="589">
                  <c:v>43227</c:v>
                </c:pt>
                <c:pt idx="590">
                  <c:v>43228</c:v>
                </c:pt>
                <c:pt idx="591">
                  <c:v>43229</c:v>
                </c:pt>
                <c:pt idx="592">
                  <c:v>43234</c:v>
                </c:pt>
                <c:pt idx="593">
                  <c:v>43235</c:v>
                </c:pt>
                <c:pt idx="594">
                  <c:v>43236</c:v>
                </c:pt>
                <c:pt idx="595">
                  <c:v>43237</c:v>
                </c:pt>
                <c:pt idx="596">
                  <c:v>43238</c:v>
                </c:pt>
                <c:pt idx="597">
                  <c:v>43242</c:v>
                </c:pt>
                <c:pt idx="598">
                  <c:v>43243</c:v>
                </c:pt>
                <c:pt idx="599">
                  <c:v>43244</c:v>
                </c:pt>
                <c:pt idx="600">
                  <c:v>43245</c:v>
                </c:pt>
                <c:pt idx="601">
                  <c:v>43248</c:v>
                </c:pt>
                <c:pt idx="602">
                  <c:v>43249</c:v>
                </c:pt>
                <c:pt idx="603">
                  <c:v>43250</c:v>
                </c:pt>
                <c:pt idx="604">
                  <c:v>43251</c:v>
                </c:pt>
                <c:pt idx="605">
                  <c:v>43252</c:v>
                </c:pt>
                <c:pt idx="606">
                  <c:v>43255</c:v>
                </c:pt>
                <c:pt idx="607">
                  <c:v>43257</c:v>
                </c:pt>
                <c:pt idx="608">
                  <c:v>43258</c:v>
                </c:pt>
                <c:pt idx="609">
                  <c:v>43259</c:v>
                </c:pt>
                <c:pt idx="610">
                  <c:v>43262</c:v>
                </c:pt>
                <c:pt idx="611">
                  <c:v>43263</c:v>
                </c:pt>
                <c:pt idx="612">
                  <c:v>43264</c:v>
                </c:pt>
                <c:pt idx="613">
                  <c:v>43265</c:v>
                </c:pt>
                <c:pt idx="614">
                  <c:v>43266</c:v>
                </c:pt>
                <c:pt idx="615">
                  <c:v>43269</c:v>
                </c:pt>
                <c:pt idx="616">
                  <c:v>43270</c:v>
                </c:pt>
                <c:pt idx="617">
                  <c:v>43271</c:v>
                </c:pt>
                <c:pt idx="618">
                  <c:v>43272</c:v>
                </c:pt>
                <c:pt idx="619">
                  <c:v>43273</c:v>
                </c:pt>
                <c:pt idx="620">
                  <c:v>43276</c:v>
                </c:pt>
                <c:pt idx="621">
                  <c:v>43277</c:v>
                </c:pt>
                <c:pt idx="622">
                  <c:v>43278</c:v>
                </c:pt>
                <c:pt idx="623">
                  <c:v>43279</c:v>
                </c:pt>
                <c:pt idx="624">
                  <c:v>43280</c:v>
                </c:pt>
                <c:pt idx="625">
                  <c:v>43283</c:v>
                </c:pt>
                <c:pt idx="626">
                  <c:v>43284</c:v>
                </c:pt>
                <c:pt idx="627">
                  <c:v>43285</c:v>
                </c:pt>
                <c:pt idx="628">
                  <c:v>43286</c:v>
                </c:pt>
                <c:pt idx="629">
                  <c:v>43287</c:v>
                </c:pt>
                <c:pt idx="630">
                  <c:v>43290</c:v>
                </c:pt>
                <c:pt idx="631">
                  <c:v>43291</c:v>
                </c:pt>
                <c:pt idx="632">
                  <c:v>43292</c:v>
                </c:pt>
                <c:pt idx="633">
                  <c:v>43293</c:v>
                </c:pt>
                <c:pt idx="634">
                  <c:v>43294</c:v>
                </c:pt>
                <c:pt idx="635">
                  <c:v>43297</c:v>
                </c:pt>
                <c:pt idx="636">
                  <c:v>43298</c:v>
                </c:pt>
                <c:pt idx="637">
                  <c:v>43299</c:v>
                </c:pt>
                <c:pt idx="638">
                  <c:v>43300</c:v>
                </c:pt>
                <c:pt idx="639">
                  <c:v>43301</c:v>
                </c:pt>
                <c:pt idx="640">
                  <c:v>43304</c:v>
                </c:pt>
                <c:pt idx="641">
                  <c:v>43305</c:v>
                </c:pt>
                <c:pt idx="642">
                  <c:v>43306</c:v>
                </c:pt>
                <c:pt idx="643">
                  <c:v>43307</c:v>
                </c:pt>
                <c:pt idx="644">
                  <c:v>43308</c:v>
                </c:pt>
                <c:pt idx="645">
                  <c:v>43311</c:v>
                </c:pt>
                <c:pt idx="646">
                  <c:v>43312</c:v>
                </c:pt>
                <c:pt idx="647">
                  <c:v>43313</c:v>
                </c:pt>
                <c:pt idx="648">
                  <c:v>43314</c:v>
                </c:pt>
                <c:pt idx="649">
                  <c:v>43315</c:v>
                </c:pt>
                <c:pt idx="650">
                  <c:v>43318</c:v>
                </c:pt>
                <c:pt idx="651">
                  <c:v>43319</c:v>
                </c:pt>
                <c:pt idx="652">
                  <c:v>43320</c:v>
                </c:pt>
                <c:pt idx="653">
                  <c:v>43321</c:v>
                </c:pt>
                <c:pt idx="654">
                  <c:v>43322</c:v>
                </c:pt>
                <c:pt idx="655">
                  <c:v>43325</c:v>
                </c:pt>
                <c:pt idx="656">
                  <c:v>43326</c:v>
                </c:pt>
                <c:pt idx="657">
                  <c:v>43327</c:v>
                </c:pt>
                <c:pt idx="658">
                  <c:v>43328</c:v>
                </c:pt>
                <c:pt idx="659">
                  <c:v>43329</c:v>
                </c:pt>
                <c:pt idx="660">
                  <c:v>43332</c:v>
                </c:pt>
                <c:pt idx="661">
                  <c:v>43333</c:v>
                </c:pt>
                <c:pt idx="662">
                  <c:v>43334</c:v>
                </c:pt>
                <c:pt idx="663">
                  <c:v>43335</c:v>
                </c:pt>
                <c:pt idx="664">
                  <c:v>43336</c:v>
                </c:pt>
                <c:pt idx="665">
                  <c:v>43339</c:v>
                </c:pt>
                <c:pt idx="666">
                  <c:v>43340</c:v>
                </c:pt>
                <c:pt idx="667">
                  <c:v>43341</c:v>
                </c:pt>
                <c:pt idx="668">
                  <c:v>43342</c:v>
                </c:pt>
                <c:pt idx="669">
                  <c:v>43343</c:v>
                </c:pt>
                <c:pt idx="670">
                  <c:v>43346</c:v>
                </c:pt>
                <c:pt idx="671">
                  <c:v>43347</c:v>
                </c:pt>
                <c:pt idx="672">
                  <c:v>43348</c:v>
                </c:pt>
                <c:pt idx="673">
                  <c:v>43349</c:v>
                </c:pt>
                <c:pt idx="674">
                  <c:v>43350</c:v>
                </c:pt>
                <c:pt idx="675">
                  <c:v>43353</c:v>
                </c:pt>
                <c:pt idx="676">
                  <c:v>43354</c:v>
                </c:pt>
                <c:pt idx="677">
                  <c:v>43355</c:v>
                </c:pt>
                <c:pt idx="678">
                  <c:v>43356</c:v>
                </c:pt>
                <c:pt idx="679">
                  <c:v>43357</c:v>
                </c:pt>
                <c:pt idx="680">
                  <c:v>43360</c:v>
                </c:pt>
                <c:pt idx="681">
                  <c:v>43361</c:v>
                </c:pt>
                <c:pt idx="682">
                  <c:v>43362</c:v>
                </c:pt>
                <c:pt idx="683">
                  <c:v>43363</c:v>
                </c:pt>
                <c:pt idx="684">
                  <c:v>43364</c:v>
                </c:pt>
                <c:pt idx="685">
                  <c:v>43367</c:v>
                </c:pt>
                <c:pt idx="686">
                  <c:v>43368</c:v>
                </c:pt>
                <c:pt idx="687">
                  <c:v>43369</c:v>
                </c:pt>
                <c:pt idx="688">
                  <c:v>43370</c:v>
                </c:pt>
                <c:pt idx="689">
                  <c:v>43371</c:v>
                </c:pt>
                <c:pt idx="690">
                  <c:v>43374</c:v>
                </c:pt>
                <c:pt idx="691">
                  <c:v>43375</c:v>
                </c:pt>
                <c:pt idx="692">
                  <c:v>43376</c:v>
                </c:pt>
                <c:pt idx="693">
                  <c:v>43377</c:v>
                </c:pt>
                <c:pt idx="694">
                  <c:v>43378</c:v>
                </c:pt>
                <c:pt idx="695">
                  <c:v>43381</c:v>
                </c:pt>
                <c:pt idx="696">
                  <c:v>43382</c:v>
                </c:pt>
                <c:pt idx="697">
                  <c:v>43383</c:v>
                </c:pt>
                <c:pt idx="698">
                  <c:v>43384</c:v>
                </c:pt>
                <c:pt idx="699">
                  <c:v>43385</c:v>
                </c:pt>
                <c:pt idx="700">
                  <c:v>43388</c:v>
                </c:pt>
                <c:pt idx="701">
                  <c:v>43389</c:v>
                </c:pt>
                <c:pt idx="702">
                  <c:v>43390</c:v>
                </c:pt>
                <c:pt idx="703">
                  <c:v>43391</c:v>
                </c:pt>
                <c:pt idx="704">
                  <c:v>43392</c:v>
                </c:pt>
                <c:pt idx="705">
                  <c:v>43395</c:v>
                </c:pt>
                <c:pt idx="706">
                  <c:v>43396</c:v>
                </c:pt>
                <c:pt idx="707">
                  <c:v>43397</c:v>
                </c:pt>
                <c:pt idx="708">
                  <c:v>43398</c:v>
                </c:pt>
                <c:pt idx="709">
                  <c:v>43399</c:v>
                </c:pt>
                <c:pt idx="710">
                  <c:v>43402</c:v>
                </c:pt>
                <c:pt idx="711">
                  <c:v>43403</c:v>
                </c:pt>
                <c:pt idx="712">
                  <c:v>43404</c:v>
                </c:pt>
                <c:pt idx="713">
                  <c:v>43405</c:v>
                </c:pt>
                <c:pt idx="714">
                  <c:v>43406</c:v>
                </c:pt>
                <c:pt idx="715">
                  <c:v>43409</c:v>
                </c:pt>
                <c:pt idx="716">
                  <c:v>43410</c:v>
                </c:pt>
                <c:pt idx="717">
                  <c:v>43411</c:v>
                </c:pt>
                <c:pt idx="718">
                  <c:v>43412</c:v>
                </c:pt>
                <c:pt idx="719">
                  <c:v>43413</c:v>
                </c:pt>
                <c:pt idx="720">
                  <c:v>43416</c:v>
                </c:pt>
                <c:pt idx="721">
                  <c:v>43417</c:v>
                </c:pt>
                <c:pt idx="722">
                  <c:v>43418</c:v>
                </c:pt>
                <c:pt idx="723">
                  <c:v>43419</c:v>
                </c:pt>
                <c:pt idx="724">
                  <c:v>43420</c:v>
                </c:pt>
                <c:pt idx="725">
                  <c:v>43423</c:v>
                </c:pt>
                <c:pt idx="726">
                  <c:v>43424</c:v>
                </c:pt>
                <c:pt idx="727">
                  <c:v>43425</c:v>
                </c:pt>
                <c:pt idx="728">
                  <c:v>43426</c:v>
                </c:pt>
                <c:pt idx="729">
                  <c:v>43427</c:v>
                </c:pt>
                <c:pt idx="730">
                  <c:v>43430</c:v>
                </c:pt>
                <c:pt idx="731">
                  <c:v>43431</c:v>
                </c:pt>
                <c:pt idx="732">
                  <c:v>43432</c:v>
                </c:pt>
                <c:pt idx="733">
                  <c:v>43433</c:v>
                </c:pt>
                <c:pt idx="734">
                  <c:v>43434</c:v>
                </c:pt>
                <c:pt idx="735">
                  <c:v>43437</c:v>
                </c:pt>
                <c:pt idx="736">
                  <c:v>43438</c:v>
                </c:pt>
                <c:pt idx="737">
                  <c:v>43439</c:v>
                </c:pt>
                <c:pt idx="738">
                  <c:v>43440</c:v>
                </c:pt>
                <c:pt idx="739">
                  <c:v>43441</c:v>
                </c:pt>
                <c:pt idx="740">
                  <c:v>43444</c:v>
                </c:pt>
                <c:pt idx="741">
                  <c:v>43445</c:v>
                </c:pt>
                <c:pt idx="742">
                  <c:v>43446</c:v>
                </c:pt>
                <c:pt idx="743">
                  <c:v>43447</c:v>
                </c:pt>
                <c:pt idx="744">
                  <c:v>43448</c:v>
                </c:pt>
                <c:pt idx="745">
                  <c:v>43451</c:v>
                </c:pt>
                <c:pt idx="746">
                  <c:v>43452</c:v>
                </c:pt>
                <c:pt idx="747">
                  <c:v>43453</c:v>
                </c:pt>
                <c:pt idx="748">
                  <c:v>43454</c:v>
                </c:pt>
                <c:pt idx="749">
                  <c:v>43455</c:v>
                </c:pt>
                <c:pt idx="750">
                  <c:v>43461</c:v>
                </c:pt>
                <c:pt idx="751">
                  <c:v>43462</c:v>
                </c:pt>
                <c:pt idx="752">
                  <c:v>43467</c:v>
                </c:pt>
                <c:pt idx="753">
                  <c:v>43468</c:v>
                </c:pt>
                <c:pt idx="754">
                  <c:v>43469</c:v>
                </c:pt>
                <c:pt idx="755">
                  <c:v>43472</c:v>
                </c:pt>
                <c:pt idx="756">
                  <c:v>43473</c:v>
                </c:pt>
                <c:pt idx="757">
                  <c:v>43474</c:v>
                </c:pt>
                <c:pt idx="758">
                  <c:v>43475</c:v>
                </c:pt>
                <c:pt idx="759">
                  <c:v>43476</c:v>
                </c:pt>
                <c:pt idx="760">
                  <c:v>43479</c:v>
                </c:pt>
                <c:pt idx="761">
                  <c:v>43480</c:v>
                </c:pt>
                <c:pt idx="762">
                  <c:v>43481</c:v>
                </c:pt>
                <c:pt idx="763">
                  <c:v>43482</c:v>
                </c:pt>
                <c:pt idx="764">
                  <c:v>43483</c:v>
                </c:pt>
                <c:pt idx="765">
                  <c:v>43486</c:v>
                </c:pt>
                <c:pt idx="766">
                  <c:v>43487</c:v>
                </c:pt>
                <c:pt idx="767">
                  <c:v>43488</c:v>
                </c:pt>
                <c:pt idx="768">
                  <c:v>43489</c:v>
                </c:pt>
                <c:pt idx="769">
                  <c:v>43490</c:v>
                </c:pt>
                <c:pt idx="770">
                  <c:v>43493</c:v>
                </c:pt>
                <c:pt idx="771">
                  <c:v>43494</c:v>
                </c:pt>
                <c:pt idx="772">
                  <c:v>43495</c:v>
                </c:pt>
                <c:pt idx="773">
                  <c:v>43496</c:v>
                </c:pt>
                <c:pt idx="774">
                  <c:v>43497</c:v>
                </c:pt>
                <c:pt idx="775">
                  <c:v>43500</c:v>
                </c:pt>
                <c:pt idx="776">
                  <c:v>43501</c:v>
                </c:pt>
                <c:pt idx="777">
                  <c:v>43502</c:v>
                </c:pt>
                <c:pt idx="778">
                  <c:v>43503</c:v>
                </c:pt>
                <c:pt idx="779">
                  <c:v>43504</c:v>
                </c:pt>
                <c:pt idx="780">
                  <c:v>43507</c:v>
                </c:pt>
                <c:pt idx="781">
                  <c:v>43508</c:v>
                </c:pt>
                <c:pt idx="782">
                  <c:v>43509</c:v>
                </c:pt>
                <c:pt idx="783">
                  <c:v>43510</c:v>
                </c:pt>
                <c:pt idx="784">
                  <c:v>43511</c:v>
                </c:pt>
                <c:pt idx="785">
                  <c:v>43514</c:v>
                </c:pt>
                <c:pt idx="786">
                  <c:v>43515</c:v>
                </c:pt>
                <c:pt idx="787">
                  <c:v>43516</c:v>
                </c:pt>
                <c:pt idx="788">
                  <c:v>43517</c:v>
                </c:pt>
                <c:pt idx="789">
                  <c:v>43518</c:v>
                </c:pt>
                <c:pt idx="790">
                  <c:v>43521</c:v>
                </c:pt>
                <c:pt idx="791">
                  <c:v>43522</c:v>
                </c:pt>
                <c:pt idx="792">
                  <c:v>43523</c:v>
                </c:pt>
                <c:pt idx="793">
                  <c:v>43524</c:v>
                </c:pt>
                <c:pt idx="794">
                  <c:v>43525</c:v>
                </c:pt>
                <c:pt idx="795">
                  <c:v>43528</c:v>
                </c:pt>
                <c:pt idx="796">
                  <c:v>43529</c:v>
                </c:pt>
                <c:pt idx="797">
                  <c:v>43530</c:v>
                </c:pt>
                <c:pt idx="798">
                  <c:v>43531</c:v>
                </c:pt>
                <c:pt idx="799">
                  <c:v>43532</c:v>
                </c:pt>
                <c:pt idx="800">
                  <c:v>43535</c:v>
                </c:pt>
                <c:pt idx="801">
                  <c:v>43536</c:v>
                </c:pt>
                <c:pt idx="802">
                  <c:v>43537</c:v>
                </c:pt>
                <c:pt idx="803">
                  <c:v>43538</c:v>
                </c:pt>
                <c:pt idx="804">
                  <c:v>43539</c:v>
                </c:pt>
                <c:pt idx="805">
                  <c:v>43542</c:v>
                </c:pt>
                <c:pt idx="806">
                  <c:v>43543</c:v>
                </c:pt>
                <c:pt idx="807">
                  <c:v>43544</c:v>
                </c:pt>
                <c:pt idx="808">
                  <c:v>43545</c:v>
                </c:pt>
                <c:pt idx="809">
                  <c:v>43546</c:v>
                </c:pt>
                <c:pt idx="810">
                  <c:v>43549</c:v>
                </c:pt>
                <c:pt idx="811">
                  <c:v>43550</c:v>
                </c:pt>
                <c:pt idx="812">
                  <c:v>43551</c:v>
                </c:pt>
                <c:pt idx="813">
                  <c:v>43552</c:v>
                </c:pt>
                <c:pt idx="814">
                  <c:v>43553</c:v>
                </c:pt>
                <c:pt idx="815">
                  <c:v>43556</c:v>
                </c:pt>
                <c:pt idx="816">
                  <c:v>43557</c:v>
                </c:pt>
                <c:pt idx="817">
                  <c:v>43558</c:v>
                </c:pt>
                <c:pt idx="818">
                  <c:v>43559</c:v>
                </c:pt>
                <c:pt idx="819">
                  <c:v>43560</c:v>
                </c:pt>
                <c:pt idx="820">
                  <c:v>43563</c:v>
                </c:pt>
                <c:pt idx="821">
                  <c:v>43564</c:v>
                </c:pt>
                <c:pt idx="822">
                  <c:v>43565</c:v>
                </c:pt>
                <c:pt idx="823">
                  <c:v>43566</c:v>
                </c:pt>
                <c:pt idx="824">
                  <c:v>43567</c:v>
                </c:pt>
                <c:pt idx="825">
                  <c:v>43570</c:v>
                </c:pt>
                <c:pt idx="826">
                  <c:v>43571</c:v>
                </c:pt>
                <c:pt idx="827">
                  <c:v>43572</c:v>
                </c:pt>
                <c:pt idx="828">
                  <c:v>43578</c:v>
                </c:pt>
                <c:pt idx="829">
                  <c:v>43579</c:v>
                </c:pt>
                <c:pt idx="830">
                  <c:v>43580</c:v>
                </c:pt>
                <c:pt idx="831">
                  <c:v>43581</c:v>
                </c:pt>
                <c:pt idx="832">
                  <c:v>43584</c:v>
                </c:pt>
                <c:pt idx="833">
                  <c:v>43585</c:v>
                </c:pt>
                <c:pt idx="834">
                  <c:v>43586</c:v>
                </c:pt>
                <c:pt idx="835">
                  <c:v>43587</c:v>
                </c:pt>
                <c:pt idx="836">
                  <c:v>43588</c:v>
                </c:pt>
                <c:pt idx="837">
                  <c:v>43591</c:v>
                </c:pt>
                <c:pt idx="838">
                  <c:v>43592</c:v>
                </c:pt>
                <c:pt idx="839">
                  <c:v>43593</c:v>
                </c:pt>
                <c:pt idx="840">
                  <c:v>43594</c:v>
                </c:pt>
                <c:pt idx="841">
                  <c:v>43595</c:v>
                </c:pt>
                <c:pt idx="842">
                  <c:v>43598</c:v>
                </c:pt>
                <c:pt idx="843">
                  <c:v>43599</c:v>
                </c:pt>
                <c:pt idx="844">
                  <c:v>43600</c:v>
                </c:pt>
                <c:pt idx="845">
                  <c:v>43601</c:v>
                </c:pt>
                <c:pt idx="846">
                  <c:v>43605</c:v>
                </c:pt>
                <c:pt idx="847">
                  <c:v>43606</c:v>
                </c:pt>
                <c:pt idx="848">
                  <c:v>43607</c:v>
                </c:pt>
                <c:pt idx="849">
                  <c:v>43608</c:v>
                </c:pt>
                <c:pt idx="850">
                  <c:v>43609</c:v>
                </c:pt>
                <c:pt idx="851">
                  <c:v>43612</c:v>
                </c:pt>
                <c:pt idx="852">
                  <c:v>43613</c:v>
                </c:pt>
                <c:pt idx="853">
                  <c:v>43614</c:v>
                </c:pt>
                <c:pt idx="854">
                  <c:v>43619</c:v>
                </c:pt>
                <c:pt idx="855">
                  <c:v>43620</c:v>
                </c:pt>
                <c:pt idx="856">
                  <c:v>43622</c:v>
                </c:pt>
                <c:pt idx="857">
                  <c:v>43623</c:v>
                </c:pt>
                <c:pt idx="858">
                  <c:v>43627</c:v>
                </c:pt>
                <c:pt idx="859">
                  <c:v>43628</c:v>
                </c:pt>
                <c:pt idx="860">
                  <c:v>43629</c:v>
                </c:pt>
                <c:pt idx="861">
                  <c:v>43630</c:v>
                </c:pt>
                <c:pt idx="862">
                  <c:v>43633</c:v>
                </c:pt>
                <c:pt idx="863">
                  <c:v>43634</c:v>
                </c:pt>
                <c:pt idx="864">
                  <c:v>43635</c:v>
                </c:pt>
                <c:pt idx="865">
                  <c:v>43636</c:v>
                </c:pt>
                <c:pt idx="866">
                  <c:v>43637</c:v>
                </c:pt>
                <c:pt idx="867">
                  <c:v>43640</c:v>
                </c:pt>
                <c:pt idx="868">
                  <c:v>43641</c:v>
                </c:pt>
                <c:pt idx="869">
                  <c:v>43642</c:v>
                </c:pt>
                <c:pt idx="870">
                  <c:v>43643</c:v>
                </c:pt>
                <c:pt idx="871">
                  <c:v>43644</c:v>
                </c:pt>
                <c:pt idx="872">
                  <c:v>43647</c:v>
                </c:pt>
                <c:pt idx="873">
                  <c:v>43648</c:v>
                </c:pt>
                <c:pt idx="874">
                  <c:v>43649</c:v>
                </c:pt>
                <c:pt idx="875">
                  <c:v>43650</c:v>
                </c:pt>
                <c:pt idx="876">
                  <c:v>43651</c:v>
                </c:pt>
                <c:pt idx="877">
                  <c:v>43654</c:v>
                </c:pt>
                <c:pt idx="878">
                  <c:v>43655</c:v>
                </c:pt>
                <c:pt idx="879">
                  <c:v>43656</c:v>
                </c:pt>
                <c:pt idx="880">
                  <c:v>43657</c:v>
                </c:pt>
                <c:pt idx="881">
                  <c:v>43658</c:v>
                </c:pt>
                <c:pt idx="882">
                  <c:v>43661</c:v>
                </c:pt>
                <c:pt idx="883">
                  <c:v>43662</c:v>
                </c:pt>
                <c:pt idx="884">
                  <c:v>43663</c:v>
                </c:pt>
                <c:pt idx="885">
                  <c:v>43664</c:v>
                </c:pt>
                <c:pt idx="886">
                  <c:v>43665</c:v>
                </c:pt>
                <c:pt idx="887">
                  <c:v>43668</c:v>
                </c:pt>
                <c:pt idx="888">
                  <c:v>43669</c:v>
                </c:pt>
                <c:pt idx="889">
                  <c:v>43670</c:v>
                </c:pt>
                <c:pt idx="890">
                  <c:v>43671</c:v>
                </c:pt>
                <c:pt idx="891">
                  <c:v>43672</c:v>
                </c:pt>
                <c:pt idx="892">
                  <c:v>43675</c:v>
                </c:pt>
                <c:pt idx="893">
                  <c:v>43676</c:v>
                </c:pt>
                <c:pt idx="894">
                  <c:v>43677</c:v>
                </c:pt>
                <c:pt idx="895">
                  <c:v>43678</c:v>
                </c:pt>
                <c:pt idx="896">
                  <c:v>43679</c:v>
                </c:pt>
                <c:pt idx="897">
                  <c:v>43682</c:v>
                </c:pt>
                <c:pt idx="898">
                  <c:v>43683</c:v>
                </c:pt>
                <c:pt idx="899">
                  <c:v>43684</c:v>
                </c:pt>
                <c:pt idx="900">
                  <c:v>43685</c:v>
                </c:pt>
                <c:pt idx="901">
                  <c:v>43686</c:v>
                </c:pt>
                <c:pt idx="902">
                  <c:v>43689</c:v>
                </c:pt>
                <c:pt idx="903">
                  <c:v>43690</c:v>
                </c:pt>
                <c:pt idx="904">
                  <c:v>43691</c:v>
                </c:pt>
                <c:pt idx="905">
                  <c:v>43692</c:v>
                </c:pt>
                <c:pt idx="906">
                  <c:v>43693</c:v>
                </c:pt>
                <c:pt idx="907">
                  <c:v>43696</c:v>
                </c:pt>
                <c:pt idx="908">
                  <c:v>43697</c:v>
                </c:pt>
                <c:pt idx="909">
                  <c:v>43698</c:v>
                </c:pt>
                <c:pt idx="910">
                  <c:v>43699</c:v>
                </c:pt>
                <c:pt idx="911">
                  <c:v>43700</c:v>
                </c:pt>
                <c:pt idx="912">
                  <c:v>43703</c:v>
                </c:pt>
                <c:pt idx="913">
                  <c:v>43704</c:v>
                </c:pt>
                <c:pt idx="914">
                  <c:v>43705</c:v>
                </c:pt>
                <c:pt idx="915">
                  <c:v>43706</c:v>
                </c:pt>
                <c:pt idx="916">
                  <c:v>43707</c:v>
                </c:pt>
                <c:pt idx="917">
                  <c:v>43710</c:v>
                </c:pt>
                <c:pt idx="918">
                  <c:v>43711</c:v>
                </c:pt>
                <c:pt idx="919">
                  <c:v>43712</c:v>
                </c:pt>
                <c:pt idx="920">
                  <c:v>43713</c:v>
                </c:pt>
                <c:pt idx="921">
                  <c:v>43714</c:v>
                </c:pt>
                <c:pt idx="922">
                  <c:v>43717</c:v>
                </c:pt>
                <c:pt idx="923">
                  <c:v>43718</c:v>
                </c:pt>
                <c:pt idx="924">
                  <c:v>43719</c:v>
                </c:pt>
                <c:pt idx="925">
                  <c:v>43720</c:v>
                </c:pt>
                <c:pt idx="926">
                  <c:v>43721</c:v>
                </c:pt>
                <c:pt idx="927">
                  <c:v>43724</c:v>
                </c:pt>
                <c:pt idx="928">
                  <c:v>43725</c:v>
                </c:pt>
                <c:pt idx="929">
                  <c:v>43726</c:v>
                </c:pt>
                <c:pt idx="930">
                  <c:v>43727</c:v>
                </c:pt>
                <c:pt idx="931">
                  <c:v>43728</c:v>
                </c:pt>
                <c:pt idx="932">
                  <c:v>43731</c:v>
                </c:pt>
                <c:pt idx="933">
                  <c:v>43732</c:v>
                </c:pt>
                <c:pt idx="934">
                  <c:v>43733</c:v>
                </c:pt>
                <c:pt idx="935">
                  <c:v>43734</c:v>
                </c:pt>
                <c:pt idx="936">
                  <c:v>43735</c:v>
                </c:pt>
                <c:pt idx="937">
                  <c:v>43738</c:v>
                </c:pt>
                <c:pt idx="938">
                  <c:v>43739</c:v>
                </c:pt>
                <c:pt idx="939">
                  <c:v>43740</c:v>
                </c:pt>
                <c:pt idx="940">
                  <c:v>43741</c:v>
                </c:pt>
                <c:pt idx="941">
                  <c:v>43742</c:v>
                </c:pt>
                <c:pt idx="942">
                  <c:v>43745</c:v>
                </c:pt>
                <c:pt idx="943">
                  <c:v>43746</c:v>
                </c:pt>
                <c:pt idx="944">
                  <c:v>43747</c:v>
                </c:pt>
                <c:pt idx="945">
                  <c:v>43748</c:v>
                </c:pt>
                <c:pt idx="946">
                  <c:v>43749</c:v>
                </c:pt>
                <c:pt idx="947">
                  <c:v>43752</c:v>
                </c:pt>
                <c:pt idx="948">
                  <c:v>43753</c:v>
                </c:pt>
                <c:pt idx="949">
                  <c:v>43754</c:v>
                </c:pt>
                <c:pt idx="950">
                  <c:v>43755</c:v>
                </c:pt>
                <c:pt idx="951">
                  <c:v>43756</c:v>
                </c:pt>
                <c:pt idx="952">
                  <c:v>43759</c:v>
                </c:pt>
                <c:pt idx="953">
                  <c:v>43760</c:v>
                </c:pt>
                <c:pt idx="954">
                  <c:v>43761</c:v>
                </c:pt>
                <c:pt idx="955">
                  <c:v>43762</c:v>
                </c:pt>
                <c:pt idx="956">
                  <c:v>43763</c:v>
                </c:pt>
                <c:pt idx="957">
                  <c:v>43766</c:v>
                </c:pt>
                <c:pt idx="958">
                  <c:v>43767</c:v>
                </c:pt>
                <c:pt idx="959">
                  <c:v>43768</c:v>
                </c:pt>
                <c:pt idx="960">
                  <c:v>43769</c:v>
                </c:pt>
                <c:pt idx="961">
                  <c:v>43770</c:v>
                </c:pt>
                <c:pt idx="962">
                  <c:v>43773</c:v>
                </c:pt>
                <c:pt idx="963">
                  <c:v>43774</c:v>
                </c:pt>
                <c:pt idx="964">
                  <c:v>43775</c:v>
                </c:pt>
                <c:pt idx="965">
                  <c:v>43776</c:v>
                </c:pt>
                <c:pt idx="966">
                  <c:v>43777</c:v>
                </c:pt>
                <c:pt idx="967">
                  <c:v>43780</c:v>
                </c:pt>
                <c:pt idx="968">
                  <c:v>43781</c:v>
                </c:pt>
                <c:pt idx="969">
                  <c:v>43782</c:v>
                </c:pt>
                <c:pt idx="970">
                  <c:v>43783</c:v>
                </c:pt>
                <c:pt idx="971">
                  <c:v>43784</c:v>
                </c:pt>
                <c:pt idx="972">
                  <c:v>43787</c:v>
                </c:pt>
                <c:pt idx="973">
                  <c:v>43788</c:v>
                </c:pt>
                <c:pt idx="974">
                  <c:v>43789</c:v>
                </c:pt>
                <c:pt idx="975">
                  <c:v>43790</c:v>
                </c:pt>
                <c:pt idx="976">
                  <c:v>43791</c:v>
                </c:pt>
                <c:pt idx="977">
                  <c:v>43794</c:v>
                </c:pt>
                <c:pt idx="978">
                  <c:v>43795</c:v>
                </c:pt>
                <c:pt idx="979">
                  <c:v>43796</c:v>
                </c:pt>
                <c:pt idx="980">
                  <c:v>43797</c:v>
                </c:pt>
                <c:pt idx="981">
                  <c:v>43798</c:v>
                </c:pt>
                <c:pt idx="982">
                  <c:v>43801</c:v>
                </c:pt>
                <c:pt idx="983">
                  <c:v>43802</c:v>
                </c:pt>
                <c:pt idx="984">
                  <c:v>43803</c:v>
                </c:pt>
                <c:pt idx="985">
                  <c:v>43804</c:v>
                </c:pt>
                <c:pt idx="986">
                  <c:v>43805</c:v>
                </c:pt>
                <c:pt idx="987">
                  <c:v>43808</c:v>
                </c:pt>
                <c:pt idx="988">
                  <c:v>43809</c:v>
                </c:pt>
                <c:pt idx="989">
                  <c:v>43810</c:v>
                </c:pt>
                <c:pt idx="990">
                  <c:v>43811</c:v>
                </c:pt>
                <c:pt idx="991">
                  <c:v>43812</c:v>
                </c:pt>
                <c:pt idx="992">
                  <c:v>43815</c:v>
                </c:pt>
                <c:pt idx="993">
                  <c:v>43816</c:v>
                </c:pt>
                <c:pt idx="994">
                  <c:v>43817</c:v>
                </c:pt>
                <c:pt idx="995">
                  <c:v>43818</c:v>
                </c:pt>
                <c:pt idx="996">
                  <c:v>43819</c:v>
                </c:pt>
                <c:pt idx="997">
                  <c:v>43822</c:v>
                </c:pt>
                <c:pt idx="998">
                  <c:v>43826</c:v>
                </c:pt>
                <c:pt idx="999">
                  <c:v>43829</c:v>
                </c:pt>
                <c:pt idx="1000">
                  <c:v>43832</c:v>
                </c:pt>
                <c:pt idx="1001">
                  <c:v>43833</c:v>
                </c:pt>
                <c:pt idx="1002">
                  <c:v>43836</c:v>
                </c:pt>
                <c:pt idx="1003">
                  <c:v>43837</c:v>
                </c:pt>
                <c:pt idx="1004">
                  <c:v>43838</c:v>
                </c:pt>
                <c:pt idx="1005">
                  <c:v>43839</c:v>
                </c:pt>
                <c:pt idx="1006">
                  <c:v>43840</c:v>
                </c:pt>
                <c:pt idx="1007">
                  <c:v>43843</c:v>
                </c:pt>
                <c:pt idx="1008">
                  <c:v>43844</c:v>
                </c:pt>
                <c:pt idx="1009">
                  <c:v>43845</c:v>
                </c:pt>
                <c:pt idx="1010">
                  <c:v>43846</c:v>
                </c:pt>
                <c:pt idx="1011">
                  <c:v>43847</c:v>
                </c:pt>
                <c:pt idx="1012">
                  <c:v>43850</c:v>
                </c:pt>
                <c:pt idx="1013">
                  <c:v>43851</c:v>
                </c:pt>
                <c:pt idx="1014">
                  <c:v>43852</c:v>
                </c:pt>
                <c:pt idx="1015">
                  <c:v>43853</c:v>
                </c:pt>
                <c:pt idx="1016">
                  <c:v>43854</c:v>
                </c:pt>
                <c:pt idx="1017">
                  <c:v>43857</c:v>
                </c:pt>
                <c:pt idx="1018">
                  <c:v>43858</c:v>
                </c:pt>
                <c:pt idx="1019">
                  <c:v>43859</c:v>
                </c:pt>
                <c:pt idx="1020">
                  <c:v>43860</c:v>
                </c:pt>
                <c:pt idx="1021">
                  <c:v>43861</c:v>
                </c:pt>
                <c:pt idx="1022">
                  <c:v>43864</c:v>
                </c:pt>
                <c:pt idx="1023">
                  <c:v>43865</c:v>
                </c:pt>
                <c:pt idx="1024">
                  <c:v>43866</c:v>
                </c:pt>
                <c:pt idx="1025">
                  <c:v>43867</c:v>
                </c:pt>
                <c:pt idx="1026">
                  <c:v>43868</c:v>
                </c:pt>
                <c:pt idx="1027">
                  <c:v>43871</c:v>
                </c:pt>
                <c:pt idx="1028">
                  <c:v>43872</c:v>
                </c:pt>
                <c:pt idx="1029">
                  <c:v>43873</c:v>
                </c:pt>
                <c:pt idx="1030">
                  <c:v>43874</c:v>
                </c:pt>
                <c:pt idx="1031">
                  <c:v>43875</c:v>
                </c:pt>
                <c:pt idx="1032">
                  <c:v>43878</c:v>
                </c:pt>
                <c:pt idx="1033">
                  <c:v>43879</c:v>
                </c:pt>
                <c:pt idx="1034">
                  <c:v>43880</c:v>
                </c:pt>
                <c:pt idx="1035">
                  <c:v>43881</c:v>
                </c:pt>
                <c:pt idx="1036">
                  <c:v>43882</c:v>
                </c:pt>
                <c:pt idx="1037">
                  <c:v>43885</c:v>
                </c:pt>
                <c:pt idx="1038">
                  <c:v>43886</c:v>
                </c:pt>
                <c:pt idx="1039">
                  <c:v>43887</c:v>
                </c:pt>
                <c:pt idx="1040">
                  <c:v>43888</c:v>
                </c:pt>
                <c:pt idx="1041">
                  <c:v>43889</c:v>
                </c:pt>
                <c:pt idx="1042">
                  <c:v>43892</c:v>
                </c:pt>
                <c:pt idx="1043">
                  <c:v>43893</c:v>
                </c:pt>
                <c:pt idx="1044">
                  <c:v>43894</c:v>
                </c:pt>
                <c:pt idx="1045">
                  <c:v>43895</c:v>
                </c:pt>
                <c:pt idx="1046">
                  <c:v>43896</c:v>
                </c:pt>
                <c:pt idx="1047">
                  <c:v>43899</c:v>
                </c:pt>
                <c:pt idx="1048">
                  <c:v>43900</c:v>
                </c:pt>
                <c:pt idx="1049">
                  <c:v>43901</c:v>
                </c:pt>
                <c:pt idx="1050">
                  <c:v>43902</c:v>
                </c:pt>
                <c:pt idx="1051">
                  <c:v>43903</c:v>
                </c:pt>
                <c:pt idx="1052">
                  <c:v>43906</c:v>
                </c:pt>
                <c:pt idx="1053">
                  <c:v>43907</c:v>
                </c:pt>
                <c:pt idx="1054">
                  <c:v>43908</c:v>
                </c:pt>
                <c:pt idx="1055">
                  <c:v>43909</c:v>
                </c:pt>
                <c:pt idx="1056">
                  <c:v>43910</c:v>
                </c:pt>
                <c:pt idx="1057">
                  <c:v>43913</c:v>
                </c:pt>
                <c:pt idx="1058">
                  <c:v>43914</c:v>
                </c:pt>
                <c:pt idx="1059">
                  <c:v>43915</c:v>
                </c:pt>
                <c:pt idx="1060">
                  <c:v>43916</c:v>
                </c:pt>
                <c:pt idx="1061">
                  <c:v>43917</c:v>
                </c:pt>
                <c:pt idx="1062">
                  <c:v>43920</c:v>
                </c:pt>
                <c:pt idx="1063">
                  <c:v>43921</c:v>
                </c:pt>
                <c:pt idx="1064">
                  <c:v>43922</c:v>
                </c:pt>
                <c:pt idx="1065">
                  <c:v>43923</c:v>
                </c:pt>
                <c:pt idx="1066">
                  <c:v>43924</c:v>
                </c:pt>
                <c:pt idx="1067">
                  <c:v>43927</c:v>
                </c:pt>
                <c:pt idx="1068">
                  <c:v>43928</c:v>
                </c:pt>
                <c:pt idx="1069">
                  <c:v>43929</c:v>
                </c:pt>
                <c:pt idx="1070">
                  <c:v>43935</c:v>
                </c:pt>
                <c:pt idx="1071">
                  <c:v>43936</c:v>
                </c:pt>
                <c:pt idx="1072">
                  <c:v>43937</c:v>
                </c:pt>
                <c:pt idx="1073">
                  <c:v>43938</c:v>
                </c:pt>
                <c:pt idx="1074">
                  <c:v>43941</c:v>
                </c:pt>
                <c:pt idx="1075">
                  <c:v>43942</c:v>
                </c:pt>
                <c:pt idx="1076">
                  <c:v>43943</c:v>
                </c:pt>
                <c:pt idx="1077">
                  <c:v>43944</c:v>
                </c:pt>
                <c:pt idx="1078">
                  <c:v>43945</c:v>
                </c:pt>
                <c:pt idx="1079">
                  <c:v>43948</c:v>
                </c:pt>
                <c:pt idx="1080">
                  <c:v>43949</c:v>
                </c:pt>
                <c:pt idx="1081">
                  <c:v>43950</c:v>
                </c:pt>
                <c:pt idx="1082">
                  <c:v>43951</c:v>
                </c:pt>
                <c:pt idx="1083">
                  <c:v>43952</c:v>
                </c:pt>
                <c:pt idx="1084">
                  <c:v>43955</c:v>
                </c:pt>
                <c:pt idx="1085">
                  <c:v>43956</c:v>
                </c:pt>
                <c:pt idx="1086">
                  <c:v>43957</c:v>
                </c:pt>
                <c:pt idx="1087">
                  <c:v>43958</c:v>
                </c:pt>
                <c:pt idx="1088">
                  <c:v>43962</c:v>
                </c:pt>
                <c:pt idx="1089">
                  <c:v>43963</c:v>
                </c:pt>
                <c:pt idx="1090">
                  <c:v>43964</c:v>
                </c:pt>
                <c:pt idx="1091">
                  <c:v>43965</c:v>
                </c:pt>
                <c:pt idx="1092">
                  <c:v>43966</c:v>
                </c:pt>
                <c:pt idx="1093">
                  <c:v>43969</c:v>
                </c:pt>
                <c:pt idx="1094">
                  <c:v>43970</c:v>
                </c:pt>
                <c:pt idx="1095">
                  <c:v>43971</c:v>
                </c:pt>
                <c:pt idx="1096">
                  <c:v>43976</c:v>
                </c:pt>
                <c:pt idx="1097">
                  <c:v>43977</c:v>
                </c:pt>
                <c:pt idx="1098">
                  <c:v>43978</c:v>
                </c:pt>
                <c:pt idx="1099">
                  <c:v>43979</c:v>
                </c:pt>
                <c:pt idx="1100">
                  <c:v>43980</c:v>
                </c:pt>
                <c:pt idx="1101">
                  <c:v>43984</c:v>
                </c:pt>
                <c:pt idx="1102">
                  <c:v>43985</c:v>
                </c:pt>
                <c:pt idx="1103">
                  <c:v>43986</c:v>
                </c:pt>
                <c:pt idx="1104">
                  <c:v>43990</c:v>
                </c:pt>
                <c:pt idx="1105">
                  <c:v>43991</c:v>
                </c:pt>
                <c:pt idx="1106">
                  <c:v>43992</c:v>
                </c:pt>
                <c:pt idx="1107">
                  <c:v>43993</c:v>
                </c:pt>
                <c:pt idx="1108">
                  <c:v>43994</c:v>
                </c:pt>
                <c:pt idx="1109">
                  <c:v>43997</c:v>
                </c:pt>
                <c:pt idx="1110">
                  <c:v>43998</c:v>
                </c:pt>
                <c:pt idx="1111">
                  <c:v>43999</c:v>
                </c:pt>
                <c:pt idx="1112">
                  <c:v>44000</c:v>
                </c:pt>
                <c:pt idx="1113">
                  <c:v>44001</c:v>
                </c:pt>
                <c:pt idx="1114">
                  <c:v>44004</c:v>
                </c:pt>
                <c:pt idx="1115">
                  <c:v>44005</c:v>
                </c:pt>
                <c:pt idx="1116">
                  <c:v>44006</c:v>
                </c:pt>
                <c:pt idx="1117">
                  <c:v>44007</c:v>
                </c:pt>
                <c:pt idx="1118">
                  <c:v>44008</c:v>
                </c:pt>
                <c:pt idx="1119">
                  <c:v>44011</c:v>
                </c:pt>
                <c:pt idx="1120">
                  <c:v>44012</c:v>
                </c:pt>
                <c:pt idx="1121">
                  <c:v>44013</c:v>
                </c:pt>
                <c:pt idx="1122">
                  <c:v>44014</c:v>
                </c:pt>
                <c:pt idx="1123">
                  <c:v>44015</c:v>
                </c:pt>
                <c:pt idx="1124">
                  <c:v>44018</c:v>
                </c:pt>
                <c:pt idx="1125">
                  <c:v>44019</c:v>
                </c:pt>
                <c:pt idx="1126">
                  <c:v>44020</c:v>
                </c:pt>
                <c:pt idx="1127">
                  <c:v>44021</c:v>
                </c:pt>
                <c:pt idx="1128">
                  <c:v>44022</c:v>
                </c:pt>
                <c:pt idx="1129">
                  <c:v>44025</c:v>
                </c:pt>
                <c:pt idx="1130">
                  <c:v>44026</c:v>
                </c:pt>
                <c:pt idx="1131">
                  <c:v>44027</c:v>
                </c:pt>
                <c:pt idx="1132">
                  <c:v>44028</c:v>
                </c:pt>
                <c:pt idx="1133">
                  <c:v>44029</c:v>
                </c:pt>
                <c:pt idx="1134">
                  <c:v>44032</c:v>
                </c:pt>
                <c:pt idx="1135">
                  <c:v>44033</c:v>
                </c:pt>
                <c:pt idx="1136">
                  <c:v>44034</c:v>
                </c:pt>
                <c:pt idx="1137">
                  <c:v>44035</c:v>
                </c:pt>
                <c:pt idx="1138">
                  <c:v>44036</c:v>
                </c:pt>
                <c:pt idx="1139">
                  <c:v>44039</c:v>
                </c:pt>
                <c:pt idx="1140">
                  <c:v>44040</c:v>
                </c:pt>
                <c:pt idx="1141">
                  <c:v>44041</c:v>
                </c:pt>
                <c:pt idx="1142">
                  <c:v>44042</c:v>
                </c:pt>
                <c:pt idx="1143">
                  <c:v>44043</c:v>
                </c:pt>
                <c:pt idx="1144">
                  <c:v>44046</c:v>
                </c:pt>
                <c:pt idx="1145">
                  <c:v>44047</c:v>
                </c:pt>
                <c:pt idx="1146">
                  <c:v>44048</c:v>
                </c:pt>
                <c:pt idx="1147">
                  <c:v>44049</c:v>
                </c:pt>
                <c:pt idx="1148">
                  <c:v>44050</c:v>
                </c:pt>
                <c:pt idx="1149">
                  <c:v>44053</c:v>
                </c:pt>
                <c:pt idx="1150">
                  <c:v>44054</c:v>
                </c:pt>
                <c:pt idx="1151">
                  <c:v>44055</c:v>
                </c:pt>
                <c:pt idx="1152">
                  <c:v>44056</c:v>
                </c:pt>
                <c:pt idx="1153">
                  <c:v>44057</c:v>
                </c:pt>
                <c:pt idx="1154">
                  <c:v>44060</c:v>
                </c:pt>
                <c:pt idx="1155">
                  <c:v>44061</c:v>
                </c:pt>
                <c:pt idx="1156">
                  <c:v>44062</c:v>
                </c:pt>
                <c:pt idx="1157">
                  <c:v>44063</c:v>
                </c:pt>
                <c:pt idx="1158">
                  <c:v>44064</c:v>
                </c:pt>
                <c:pt idx="1159">
                  <c:v>44067</c:v>
                </c:pt>
                <c:pt idx="1160">
                  <c:v>44068</c:v>
                </c:pt>
                <c:pt idx="1161">
                  <c:v>44069</c:v>
                </c:pt>
                <c:pt idx="1162">
                  <c:v>44070</c:v>
                </c:pt>
                <c:pt idx="1163">
                  <c:v>44071</c:v>
                </c:pt>
                <c:pt idx="1164">
                  <c:v>44074</c:v>
                </c:pt>
                <c:pt idx="1165">
                  <c:v>44075</c:v>
                </c:pt>
                <c:pt idx="1166">
                  <c:v>44076</c:v>
                </c:pt>
                <c:pt idx="1167">
                  <c:v>44077</c:v>
                </c:pt>
                <c:pt idx="1168">
                  <c:v>44078</c:v>
                </c:pt>
                <c:pt idx="1169">
                  <c:v>44081</c:v>
                </c:pt>
                <c:pt idx="1170">
                  <c:v>44082</c:v>
                </c:pt>
                <c:pt idx="1171">
                  <c:v>44083</c:v>
                </c:pt>
                <c:pt idx="1172">
                  <c:v>44084</c:v>
                </c:pt>
                <c:pt idx="1173">
                  <c:v>44085</c:v>
                </c:pt>
                <c:pt idx="1174">
                  <c:v>44088</c:v>
                </c:pt>
                <c:pt idx="1175">
                  <c:v>44089</c:v>
                </c:pt>
                <c:pt idx="1176">
                  <c:v>44090</c:v>
                </c:pt>
                <c:pt idx="1177">
                  <c:v>44091</c:v>
                </c:pt>
                <c:pt idx="1178">
                  <c:v>44092</c:v>
                </c:pt>
                <c:pt idx="1179">
                  <c:v>44095</c:v>
                </c:pt>
                <c:pt idx="1180">
                  <c:v>44096</c:v>
                </c:pt>
                <c:pt idx="1181">
                  <c:v>44097</c:v>
                </c:pt>
                <c:pt idx="1182">
                  <c:v>44098</c:v>
                </c:pt>
                <c:pt idx="1183">
                  <c:v>44099</c:v>
                </c:pt>
                <c:pt idx="1184">
                  <c:v>44102</c:v>
                </c:pt>
                <c:pt idx="1185">
                  <c:v>44103</c:v>
                </c:pt>
                <c:pt idx="1186">
                  <c:v>44104</c:v>
                </c:pt>
                <c:pt idx="1187">
                  <c:v>44105</c:v>
                </c:pt>
                <c:pt idx="1188">
                  <c:v>44106</c:v>
                </c:pt>
                <c:pt idx="1189">
                  <c:v>44109</c:v>
                </c:pt>
                <c:pt idx="1190">
                  <c:v>44110</c:v>
                </c:pt>
                <c:pt idx="1191">
                  <c:v>44111</c:v>
                </c:pt>
                <c:pt idx="1192">
                  <c:v>44112</c:v>
                </c:pt>
                <c:pt idx="1193">
                  <c:v>44113</c:v>
                </c:pt>
                <c:pt idx="1194">
                  <c:v>44116</c:v>
                </c:pt>
                <c:pt idx="1195">
                  <c:v>44117</c:v>
                </c:pt>
                <c:pt idx="1196">
                  <c:v>44118</c:v>
                </c:pt>
                <c:pt idx="1197">
                  <c:v>44119</c:v>
                </c:pt>
                <c:pt idx="1198">
                  <c:v>44120</c:v>
                </c:pt>
                <c:pt idx="1199">
                  <c:v>44123</c:v>
                </c:pt>
                <c:pt idx="1200">
                  <c:v>44124</c:v>
                </c:pt>
                <c:pt idx="1201">
                  <c:v>44125</c:v>
                </c:pt>
                <c:pt idx="1202">
                  <c:v>44126</c:v>
                </c:pt>
                <c:pt idx="1203">
                  <c:v>44127</c:v>
                </c:pt>
                <c:pt idx="1204">
                  <c:v>44130</c:v>
                </c:pt>
                <c:pt idx="1205">
                  <c:v>44131</c:v>
                </c:pt>
                <c:pt idx="1206">
                  <c:v>44132</c:v>
                </c:pt>
                <c:pt idx="1207">
                  <c:v>44133</c:v>
                </c:pt>
                <c:pt idx="1208">
                  <c:v>44134</c:v>
                </c:pt>
                <c:pt idx="1209">
                  <c:v>44137</c:v>
                </c:pt>
                <c:pt idx="1210">
                  <c:v>44138</c:v>
                </c:pt>
                <c:pt idx="1211">
                  <c:v>44139</c:v>
                </c:pt>
                <c:pt idx="1212">
                  <c:v>44140</c:v>
                </c:pt>
                <c:pt idx="1213">
                  <c:v>44141</c:v>
                </c:pt>
                <c:pt idx="1214">
                  <c:v>44144</c:v>
                </c:pt>
                <c:pt idx="1215">
                  <c:v>44145</c:v>
                </c:pt>
                <c:pt idx="1216">
                  <c:v>44146</c:v>
                </c:pt>
                <c:pt idx="1217">
                  <c:v>44147</c:v>
                </c:pt>
                <c:pt idx="1218">
                  <c:v>44148</c:v>
                </c:pt>
                <c:pt idx="1219">
                  <c:v>44151</c:v>
                </c:pt>
                <c:pt idx="1220">
                  <c:v>44152</c:v>
                </c:pt>
                <c:pt idx="1221">
                  <c:v>44153</c:v>
                </c:pt>
                <c:pt idx="1222">
                  <c:v>44154</c:v>
                </c:pt>
                <c:pt idx="1223">
                  <c:v>44155</c:v>
                </c:pt>
                <c:pt idx="1224">
                  <c:v>44158</c:v>
                </c:pt>
                <c:pt idx="1225">
                  <c:v>44159</c:v>
                </c:pt>
                <c:pt idx="1226">
                  <c:v>44160</c:v>
                </c:pt>
                <c:pt idx="1227">
                  <c:v>44161</c:v>
                </c:pt>
                <c:pt idx="1228">
                  <c:v>44162</c:v>
                </c:pt>
                <c:pt idx="1229">
                  <c:v>44165</c:v>
                </c:pt>
                <c:pt idx="1230">
                  <c:v>44166</c:v>
                </c:pt>
                <c:pt idx="1231">
                  <c:v>44167</c:v>
                </c:pt>
                <c:pt idx="1232">
                  <c:v>44168</c:v>
                </c:pt>
                <c:pt idx="1233">
                  <c:v>44169</c:v>
                </c:pt>
                <c:pt idx="1234">
                  <c:v>44172</c:v>
                </c:pt>
                <c:pt idx="1235">
                  <c:v>44173</c:v>
                </c:pt>
                <c:pt idx="1236">
                  <c:v>44174</c:v>
                </c:pt>
                <c:pt idx="1237">
                  <c:v>44175</c:v>
                </c:pt>
                <c:pt idx="1238">
                  <c:v>44176</c:v>
                </c:pt>
                <c:pt idx="1239">
                  <c:v>44179</c:v>
                </c:pt>
                <c:pt idx="1240">
                  <c:v>44180</c:v>
                </c:pt>
                <c:pt idx="1241">
                  <c:v>44181</c:v>
                </c:pt>
                <c:pt idx="1242">
                  <c:v>44182</c:v>
                </c:pt>
                <c:pt idx="1243">
                  <c:v>44183</c:v>
                </c:pt>
                <c:pt idx="1244">
                  <c:v>44186</c:v>
                </c:pt>
                <c:pt idx="1245">
                  <c:v>44187</c:v>
                </c:pt>
                <c:pt idx="1246">
                  <c:v>44188</c:v>
                </c:pt>
                <c:pt idx="1247">
                  <c:v>44193</c:v>
                </c:pt>
                <c:pt idx="1248">
                  <c:v>44194</c:v>
                </c:pt>
                <c:pt idx="1249">
                  <c:v>44195</c:v>
                </c:pt>
                <c:pt idx="1250">
                  <c:v>44200</c:v>
                </c:pt>
                <c:pt idx="1251">
                  <c:v>44201</c:v>
                </c:pt>
                <c:pt idx="1252">
                  <c:v>44202</c:v>
                </c:pt>
                <c:pt idx="1253">
                  <c:v>44203</c:v>
                </c:pt>
                <c:pt idx="1254">
                  <c:v>44204</c:v>
                </c:pt>
                <c:pt idx="1255">
                  <c:v>44207</c:v>
                </c:pt>
                <c:pt idx="1256">
                  <c:v>44208</c:v>
                </c:pt>
                <c:pt idx="1257">
                  <c:v>44209</c:v>
                </c:pt>
                <c:pt idx="1258">
                  <c:v>44210</c:v>
                </c:pt>
                <c:pt idx="1259">
                  <c:v>44211</c:v>
                </c:pt>
                <c:pt idx="1260">
                  <c:v>44214</c:v>
                </c:pt>
                <c:pt idx="1261">
                  <c:v>44215</c:v>
                </c:pt>
                <c:pt idx="1262">
                  <c:v>44216</c:v>
                </c:pt>
                <c:pt idx="1263">
                  <c:v>44217</c:v>
                </c:pt>
                <c:pt idx="1264">
                  <c:v>44218</c:v>
                </c:pt>
                <c:pt idx="1265">
                  <c:v>44221</c:v>
                </c:pt>
                <c:pt idx="1266">
                  <c:v>44222</c:v>
                </c:pt>
                <c:pt idx="1267">
                  <c:v>44223</c:v>
                </c:pt>
                <c:pt idx="1268">
                  <c:v>44224</c:v>
                </c:pt>
                <c:pt idx="1269">
                  <c:v>44225</c:v>
                </c:pt>
                <c:pt idx="1270">
                  <c:v>44228</c:v>
                </c:pt>
                <c:pt idx="1271">
                  <c:v>44229</c:v>
                </c:pt>
                <c:pt idx="1272">
                  <c:v>44230</c:v>
                </c:pt>
                <c:pt idx="1273">
                  <c:v>44231</c:v>
                </c:pt>
                <c:pt idx="1274">
                  <c:v>44232</c:v>
                </c:pt>
                <c:pt idx="1275">
                  <c:v>44235</c:v>
                </c:pt>
                <c:pt idx="1276">
                  <c:v>44236</c:v>
                </c:pt>
                <c:pt idx="1277">
                  <c:v>44237</c:v>
                </c:pt>
                <c:pt idx="1278">
                  <c:v>44238</c:v>
                </c:pt>
                <c:pt idx="1279">
                  <c:v>44239</c:v>
                </c:pt>
                <c:pt idx="1280">
                  <c:v>44242</c:v>
                </c:pt>
                <c:pt idx="1281">
                  <c:v>44243</c:v>
                </c:pt>
                <c:pt idx="1282">
                  <c:v>44244</c:v>
                </c:pt>
                <c:pt idx="1283">
                  <c:v>44245</c:v>
                </c:pt>
                <c:pt idx="1284">
                  <c:v>44246</c:v>
                </c:pt>
                <c:pt idx="1285">
                  <c:v>44249</c:v>
                </c:pt>
                <c:pt idx="1286">
                  <c:v>44250</c:v>
                </c:pt>
                <c:pt idx="1287">
                  <c:v>44251</c:v>
                </c:pt>
                <c:pt idx="1288">
                  <c:v>44252</c:v>
                </c:pt>
                <c:pt idx="1289">
                  <c:v>44253</c:v>
                </c:pt>
                <c:pt idx="1290">
                  <c:v>44256</c:v>
                </c:pt>
                <c:pt idx="1291">
                  <c:v>44257</c:v>
                </c:pt>
                <c:pt idx="1292">
                  <c:v>44258</c:v>
                </c:pt>
                <c:pt idx="1293">
                  <c:v>44259</c:v>
                </c:pt>
                <c:pt idx="1294">
                  <c:v>44260</c:v>
                </c:pt>
                <c:pt idx="1295">
                  <c:v>44263</c:v>
                </c:pt>
                <c:pt idx="1296">
                  <c:v>44264</c:v>
                </c:pt>
                <c:pt idx="1297">
                  <c:v>44265</c:v>
                </c:pt>
                <c:pt idx="1298">
                  <c:v>44266</c:v>
                </c:pt>
                <c:pt idx="1299">
                  <c:v>44267</c:v>
                </c:pt>
                <c:pt idx="1300">
                  <c:v>44270</c:v>
                </c:pt>
                <c:pt idx="1301">
                  <c:v>44271</c:v>
                </c:pt>
                <c:pt idx="1302">
                  <c:v>44272</c:v>
                </c:pt>
                <c:pt idx="1303">
                  <c:v>44273</c:v>
                </c:pt>
                <c:pt idx="1304">
                  <c:v>44274</c:v>
                </c:pt>
                <c:pt idx="1305">
                  <c:v>44277</c:v>
                </c:pt>
                <c:pt idx="1306">
                  <c:v>44278</c:v>
                </c:pt>
                <c:pt idx="1307">
                  <c:v>44279</c:v>
                </c:pt>
                <c:pt idx="1308">
                  <c:v>44280</c:v>
                </c:pt>
                <c:pt idx="1309">
                  <c:v>44281</c:v>
                </c:pt>
                <c:pt idx="1310">
                  <c:v>44284</c:v>
                </c:pt>
                <c:pt idx="1311">
                  <c:v>44285</c:v>
                </c:pt>
                <c:pt idx="1312">
                  <c:v>44286</c:v>
                </c:pt>
                <c:pt idx="1313">
                  <c:v>44292</c:v>
                </c:pt>
                <c:pt idx="1314">
                  <c:v>44293</c:v>
                </c:pt>
                <c:pt idx="1315">
                  <c:v>44294</c:v>
                </c:pt>
                <c:pt idx="1316">
                  <c:v>44295</c:v>
                </c:pt>
                <c:pt idx="1317">
                  <c:v>44298</c:v>
                </c:pt>
                <c:pt idx="1318">
                  <c:v>44299</c:v>
                </c:pt>
                <c:pt idx="1319">
                  <c:v>44300</c:v>
                </c:pt>
                <c:pt idx="1320">
                  <c:v>44301</c:v>
                </c:pt>
                <c:pt idx="1321">
                  <c:v>44302</c:v>
                </c:pt>
                <c:pt idx="1322">
                  <c:v>44305</c:v>
                </c:pt>
                <c:pt idx="1323">
                  <c:v>44306</c:v>
                </c:pt>
                <c:pt idx="1324">
                  <c:v>44307</c:v>
                </c:pt>
                <c:pt idx="1325">
                  <c:v>44308</c:v>
                </c:pt>
                <c:pt idx="1326">
                  <c:v>44309</c:v>
                </c:pt>
                <c:pt idx="1327">
                  <c:v>44312</c:v>
                </c:pt>
                <c:pt idx="1328">
                  <c:v>44313</c:v>
                </c:pt>
                <c:pt idx="1329">
                  <c:v>44314</c:v>
                </c:pt>
                <c:pt idx="1330">
                  <c:v>44315</c:v>
                </c:pt>
                <c:pt idx="1331">
                  <c:v>44319</c:v>
                </c:pt>
                <c:pt idx="1332">
                  <c:v>44320</c:v>
                </c:pt>
                <c:pt idx="1333">
                  <c:v>44321</c:v>
                </c:pt>
                <c:pt idx="1334">
                  <c:v>44322</c:v>
                </c:pt>
                <c:pt idx="1335">
                  <c:v>44323</c:v>
                </c:pt>
                <c:pt idx="1336">
                  <c:v>44326</c:v>
                </c:pt>
                <c:pt idx="1337">
                  <c:v>44327</c:v>
                </c:pt>
                <c:pt idx="1338">
                  <c:v>44328</c:v>
                </c:pt>
                <c:pt idx="1339">
                  <c:v>44333</c:v>
                </c:pt>
                <c:pt idx="1340">
                  <c:v>44334</c:v>
                </c:pt>
                <c:pt idx="1341">
                  <c:v>44335</c:v>
                </c:pt>
                <c:pt idx="1342">
                  <c:v>44336</c:v>
                </c:pt>
                <c:pt idx="1343">
                  <c:v>44337</c:v>
                </c:pt>
                <c:pt idx="1344">
                  <c:v>44341</c:v>
                </c:pt>
                <c:pt idx="1345">
                  <c:v>44342</c:v>
                </c:pt>
                <c:pt idx="1346">
                  <c:v>44343</c:v>
                </c:pt>
                <c:pt idx="1347">
                  <c:v>44344</c:v>
                </c:pt>
                <c:pt idx="1348">
                  <c:v>44347</c:v>
                </c:pt>
                <c:pt idx="1349">
                  <c:v>44348</c:v>
                </c:pt>
                <c:pt idx="1350">
                  <c:v>44349</c:v>
                </c:pt>
                <c:pt idx="1351">
                  <c:v>44350</c:v>
                </c:pt>
                <c:pt idx="1352">
                  <c:v>44351</c:v>
                </c:pt>
                <c:pt idx="1353">
                  <c:v>44354</c:v>
                </c:pt>
                <c:pt idx="1354">
                  <c:v>44355</c:v>
                </c:pt>
                <c:pt idx="1355">
                  <c:v>44356</c:v>
                </c:pt>
                <c:pt idx="1356">
                  <c:v>44357</c:v>
                </c:pt>
                <c:pt idx="1357">
                  <c:v>44358</c:v>
                </c:pt>
                <c:pt idx="1358">
                  <c:v>44361</c:v>
                </c:pt>
                <c:pt idx="1359">
                  <c:v>44362</c:v>
                </c:pt>
                <c:pt idx="1360">
                  <c:v>44363</c:v>
                </c:pt>
                <c:pt idx="1361">
                  <c:v>44364</c:v>
                </c:pt>
                <c:pt idx="1362">
                  <c:v>44365</c:v>
                </c:pt>
                <c:pt idx="1363">
                  <c:v>44368</c:v>
                </c:pt>
                <c:pt idx="1364">
                  <c:v>44369</c:v>
                </c:pt>
                <c:pt idx="1365">
                  <c:v>44370</c:v>
                </c:pt>
                <c:pt idx="1366">
                  <c:v>44371</c:v>
                </c:pt>
                <c:pt idx="1367">
                  <c:v>44372</c:v>
                </c:pt>
                <c:pt idx="1368">
                  <c:v>44375</c:v>
                </c:pt>
                <c:pt idx="1369">
                  <c:v>44376</c:v>
                </c:pt>
                <c:pt idx="1370">
                  <c:v>44377</c:v>
                </c:pt>
                <c:pt idx="1371">
                  <c:v>44378</c:v>
                </c:pt>
                <c:pt idx="1372">
                  <c:v>44379</c:v>
                </c:pt>
                <c:pt idx="1373">
                  <c:v>44382</c:v>
                </c:pt>
                <c:pt idx="1374">
                  <c:v>44383</c:v>
                </c:pt>
                <c:pt idx="1375">
                  <c:v>44384</c:v>
                </c:pt>
                <c:pt idx="1376">
                  <c:v>44385</c:v>
                </c:pt>
                <c:pt idx="1377">
                  <c:v>44386</c:v>
                </c:pt>
                <c:pt idx="1378">
                  <c:v>44389</c:v>
                </c:pt>
                <c:pt idx="1379">
                  <c:v>44390</c:v>
                </c:pt>
                <c:pt idx="1380">
                  <c:v>44391</c:v>
                </c:pt>
                <c:pt idx="1381">
                  <c:v>44392</c:v>
                </c:pt>
                <c:pt idx="1382">
                  <c:v>44393</c:v>
                </c:pt>
                <c:pt idx="1383">
                  <c:v>44396</c:v>
                </c:pt>
                <c:pt idx="1384">
                  <c:v>44397</c:v>
                </c:pt>
                <c:pt idx="1385">
                  <c:v>44398</c:v>
                </c:pt>
                <c:pt idx="1386">
                  <c:v>44399</c:v>
                </c:pt>
                <c:pt idx="1387">
                  <c:v>44400</c:v>
                </c:pt>
                <c:pt idx="1388">
                  <c:v>44403</c:v>
                </c:pt>
                <c:pt idx="1389">
                  <c:v>44404</c:v>
                </c:pt>
                <c:pt idx="1390">
                  <c:v>44405</c:v>
                </c:pt>
                <c:pt idx="1391">
                  <c:v>44406</c:v>
                </c:pt>
                <c:pt idx="1392">
                  <c:v>44407</c:v>
                </c:pt>
                <c:pt idx="1393">
                  <c:v>44410</c:v>
                </c:pt>
                <c:pt idx="1394">
                  <c:v>44411</c:v>
                </c:pt>
                <c:pt idx="1395">
                  <c:v>44412</c:v>
                </c:pt>
                <c:pt idx="1396">
                  <c:v>44413</c:v>
                </c:pt>
                <c:pt idx="1397">
                  <c:v>44414</c:v>
                </c:pt>
                <c:pt idx="1398">
                  <c:v>44417</c:v>
                </c:pt>
                <c:pt idx="1399">
                  <c:v>44418</c:v>
                </c:pt>
                <c:pt idx="1400">
                  <c:v>44419</c:v>
                </c:pt>
                <c:pt idx="1401">
                  <c:v>44420</c:v>
                </c:pt>
                <c:pt idx="1402">
                  <c:v>44421</c:v>
                </c:pt>
                <c:pt idx="1403">
                  <c:v>44424</c:v>
                </c:pt>
                <c:pt idx="1404">
                  <c:v>44425</c:v>
                </c:pt>
                <c:pt idx="1405">
                  <c:v>44426</c:v>
                </c:pt>
                <c:pt idx="1406">
                  <c:v>44427</c:v>
                </c:pt>
                <c:pt idx="1407">
                  <c:v>44428</c:v>
                </c:pt>
                <c:pt idx="1408">
                  <c:v>44431</c:v>
                </c:pt>
                <c:pt idx="1409">
                  <c:v>44432</c:v>
                </c:pt>
                <c:pt idx="1410">
                  <c:v>44433</c:v>
                </c:pt>
                <c:pt idx="1411">
                  <c:v>44434</c:v>
                </c:pt>
                <c:pt idx="1412">
                  <c:v>44435</c:v>
                </c:pt>
                <c:pt idx="1413">
                  <c:v>44438</c:v>
                </c:pt>
                <c:pt idx="1414">
                  <c:v>44439</c:v>
                </c:pt>
                <c:pt idx="1415">
                  <c:v>44440</c:v>
                </c:pt>
                <c:pt idx="1416">
                  <c:v>44441</c:v>
                </c:pt>
                <c:pt idx="1417">
                  <c:v>44442</c:v>
                </c:pt>
                <c:pt idx="1418">
                  <c:v>44445</c:v>
                </c:pt>
                <c:pt idx="1419">
                  <c:v>44446</c:v>
                </c:pt>
                <c:pt idx="1420">
                  <c:v>44447</c:v>
                </c:pt>
                <c:pt idx="1421">
                  <c:v>44448</c:v>
                </c:pt>
                <c:pt idx="1422">
                  <c:v>44449</c:v>
                </c:pt>
                <c:pt idx="1423">
                  <c:v>44452</c:v>
                </c:pt>
                <c:pt idx="1424">
                  <c:v>44453</c:v>
                </c:pt>
                <c:pt idx="1425">
                  <c:v>44454</c:v>
                </c:pt>
                <c:pt idx="1426">
                  <c:v>44455</c:v>
                </c:pt>
                <c:pt idx="1427">
                  <c:v>44456</c:v>
                </c:pt>
                <c:pt idx="1428">
                  <c:v>44459</c:v>
                </c:pt>
                <c:pt idx="1429">
                  <c:v>44460</c:v>
                </c:pt>
                <c:pt idx="1430">
                  <c:v>44461</c:v>
                </c:pt>
                <c:pt idx="1431">
                  <c:v>44462</c:v>
                </c:pt>
                <c:pt idx="1432">
                  <c:v>44463</c:v>
                </c:pt>
                <c:pt idx="1433">
                  <c:v>44466</c:v>
                </c:pt>
                <c:pt idx="1434">
                  <c:v>44467</c:v>
                </c:pt>
                <c:pt idx="1435">
                  <c:v>44468</c:v>
                </c:pt>
                <c:pt idx="1436">
                  <c:v>44469</c:v>
                </c:pt>
                <c:pt idx="1437">
                  <c:v>44470</c:v>
                </c:pt>
                <c:pt idx="1438">
                  <c:v>44473</c:v>
                </c:pt>
                <c:pt idx="1439">
                  <c:v>44474</c:v>
                </c:pt>
                <c:pt idx="1440">
                  <c:v>44475</c:v>
                </c:pt>
                <c:pt idx="1441">
                  <c:v>44476</c:v>
                </c:pt>
                <c:pt idx="1442">
                  <c:v>44477</c:v>
                </c:pt>
                <c:pt idx="1443">
                  <c:v>44480</c:v>
                </c:pt>
                <c:pt idx="1444">
                  <c:v>44481</c:v>
                </c:pt>
                <c:pt idx="1445">
                  <c:v>44482</c:v>
                </c:pt>
                <c:pt idx="1446">
                  <c:v>44483</c:v>
                </c:pt>
                <c:pt idx="1447">
                  <c:v>44484</c:v>
                </c:pt>
                <c:pt idx="1448">
                  <c:v>44487</c:v>
                </c:pt>
                <c:pt idx="1449">
                  <c:v>44488</c:v>
                </c:pt>
                <c:pt idx="1450">
                  <c:v>44489</c:v>
                </c:pt>
                <c:pt idx="1451">
                  <c:v>44490</c:v>
                </c:pt>
                <c:pt idx="1452">
                  <c:v>44491</c:v>
                </c:pt>
                <c:pt idx="1453">
                  <c:v>44494</c:v>
                </c:pt>
                <c:pt idx="1454">
                  <c:v>44495</c:v>
                </c:pt>
                <c:pt idx="1455">
                  <c:v>44496</c:v>
                </c:pt>
                <c:pt idx="1456">
                  <c:v>44497</c:v>
                </c:pt>
                <c:pt idx="1457">
                  <c:v>44498</c:v>
                </c:pt>
                <c:pt idx="1458">
                  <c:v>44501</c:v>
                </c:pt>
                <c:pt idx="1459">
                  <c:v>44502</c:v>
                </c:pt>
                <c:pt idx="1460">
                  <c:v>44503</c:v>
                </c:pt>
                <c:pt idx="1461">
                  <c:v>44504</c:v>
                </c:pt>
                <c:pt idx="1462">
                  <c:v>44505</c:v>
                </c:pt>
                <c:pt idx="1463">
                  <c:v>44508</c:v>
                </c:pt>
                <c:pt idx="1464">
                  <c:v>44509</c:v>
                </c:pt>
                <c:pt idx="1465">
                  <c:v>44510</c:v>
                </c:pt>
                <c:pt idx="1466">
                  <c:v>44511</c:v>
                </c:pt>
                <c:pt idx="1467">
                  <c:v>44512</c:v>
                </c:pt>
                <c:pt idx="1468">
                  <c:v>44515</c:v>
                </c:pt>
                <c:pt idx="1469">
                  <c:v>44516</c:v>
                </c:pt>
                <c:pt idx="1470">
                  <c:v>44517</c:v>
                </c:pt>
                <c:pt idx="1471">
                  <c:v>44518</c:v>
                </c:pt>
                <c:pt idx="1472">
                  <c:v>44519</c:v>
                </c:pt>
                <c:pt idx="1473">
                  <c:v>44522</c:v>
                </c:pt>
                <c:pt idx="1474">
                  <c:v>44523</c:v>
                </c:pt>
                <c:pt idx="1475">
                  <c:v>44524</c:v>
                </c:pt>
                <c:pt idx="1476">
                  <c:v>44525</c:v>
                </c:pt>
                <c:pt idx="1477">
                  <c:v>44526</c:v>
                </c:pt>
                <c:pt idx="1478">
                  <c:v>44529</c:v>
                </c:pt>
                <c:pt idx="1479">
                  <c:v>44530</c:v>
                </c:pt>
                <c:pt idx="1480">
                  <c:v>44531</c:v>
                </c:pt>
                <c:pt idx="1481">
                  <c:v>44532</c:v>
                </c:pt>
                <c:pt idx="1482">
                  <c:v>44533</c:v>
                </c:pt>
                <c:pt idx="1483">
                  <c:v>44536</c:v>
                </c:pt>
                <c:pt idx="1484">
                  <c:v>44537</c:v>
                </c:pt>
                <c:pt idx="1485">
                  <c:v>44538</c:v>
                </c:pt>
                <c:pt idx="1486">
                  <c:v>44539</c:v>
                </c:pt>
                <c:pt idx="1487">
                  <c:v>44540</c:v>
                </c:pt>
                <c:pt idx="1488">
                  <c:v>44543</c:v>
                </c:pt>
                <c:pt idx="1489">
                  <c:v>44544</c:v>
                </c:pt>
                <c:pt idx="1490">
                  <c:v>44545</c:v>
                </c:pt>
                <c:pt idx="1491">
                  <c:v>44546</c:v>
                </c:pt>
                <c:pt idx="1492">
                  <c:v>44547</c:v>
                </c:pt>
                <c:pt idx="1493">
                  <c:v>44550</c:v>
                </c:pt>
                <c:pt idx="1494">
                  <c:v>44551</c:v>
                </c:pt>
                <c:pt idx="1495">
                  <c:v>44552</c:v>
                </c:pt>
                <c:pt idx="1496">
                  <c:v>44553</c:v>
                </c:pt>
                <c:pt idx="1497">
                  <c:v>44557</c:v>
                </c:pt>
                <c:pt idx="1498">
                  <c:v>44558</c:v>
                </c:pt>
                <c:pt idx="1499">
                  <c:v>44559</c:v>
                </c:pt>
                <c:pt idx="1500">
                  <c:v>44560</c:v>
                </c:pt>
                <c:pt idx="1501">
                  <c:v>44564</c:v>
                </c:pt>
                <c:pt idx="1502">
                  <c:v>44565</c:v>
                </c:pt>
                <c:pt idx="1503">
                  <c:v>44566</c:v>
                </c:pt>
                <c:pt idx="1504">
                  <c:v>44567</c:v>
                </c:pt>
                <c:pt idx="1505">
                  <c:v>44568</c:v>
                </c:pt>
                <c:pt idx="1506">
                  <c:v>44571</c:v>
                </c:pt>
                <c:pt idx="1507">
                  <c:v>44572</c:v>
                </c:pt>
                <c:pt idx="1508">
                  <c:v>44573</c:v>
                </c:pt>
                <c:pt idx="1509">
                  <c:v>44574</c:v>
                </c:pt>
                <c:pt idx="1510">
                  <c:v>44575</c:v>
                </c:pt>
                <c:pt idx="1511">
                  <c:v>44578</c:v>
                </c:pt>
                <c:pt idx="1512">
                  <c:v>44579</c:v>
                </c:pt>
                <c:pt idx="1513">
                  <c:v>44580</c:v>
                </c:pt>
                <c:pt idx="1514">
                  <c:v>44581</c:v>
                </c:pt>
                <c:pt idx="1515">
                  <c:v>44582</c:v>
                </c:pt>
                <c:pt idx="1516">
                  <c:v>44585</c:v>
                </c:pt>
                <c:pt idx="1517">
                  <c:v>44586</c:v>
                </c:pt>
                <c:pt idx="1518">
                  <c:v>44587</c:v>
                </c:pt>
                <c:pt idx="1519">
                  <c:v>44588</c:v>
                </c:pt>
                <c:pt idx="1520">
                  <c:v>44589</c:v>
                </c:pt>
                <c:pt idx="1521">
                  <c:v>44592</c:v>
                </c:pt>
                <c:pt idx="1522">
                  <c:v>44593</c:v>
                </c:pt>
                <c:pt idx="1523">
                  <c:v>44594</c:v>
                </c:pt>
                <c:pt idx="1524">
                  <c:v>44595</c:v>
                </c:pt>
                <c:pt idx="1525">
                  <c:v>44596</c:v>
                </c:pt>
                <c:pt idx="1526">
                  <c:v>44599</c:v>
                </c:pt>
                <c:pt idx="1527">
                  <c:v>44600</c:v>
                </c:pt>
                <c:pt idx="1528">
                  <c:v>44601</c:v>
                </c:pt>
                <c:pt idx="1529">
                  <c:v>44602</c:v>
                </c:pt>
                <c:pt idx="1530">
                  <c:v>44603</c:v>
                </c:pt>
                <c:pt idx="1531">
                  <c:v>44606</c:v>
                </c:pt>
                <c:pt idx="1532">
                  <c:v>44607</c:v>
                </c:pt>
                <c:pt idx="1533">
                  <c:v>44608</c:v>
                </c:pt>
                <c:pt idx="1534">
                  <c:v>44609</c:v>
                </c:pt>
                <c:pt idx="1535">
                  <c:v>44610</c:v>
                </c:pt>
                <c:pt idx="1536">
                  <c:v>44613</c:v>
                </c:pt>
                <c:pt idx="1537">
                  <c:v>44614</c:v>
                </c:pt>
                <c:pt idx="1538">
                  <c:v>44615</c:v>
                </c:pt>
                <c:pt idx="1539">
                  <c:v>44616</c:v>
                </c:pt>
                <c:pt idx="1540">
                  <c:v>44617</c:v>
                </c:pt>
                <c:pt idx="1541">
                  <c:v>44620</c:v>
                </c:pt>
                <c:pt idx="1542">
                  <c:v>44621</c:v>
                </c:pt>
                <c:pt idx="1543">
                  <c:v>44622</c:v>
                </c:pt>
                <c:pt idx="1544">
                  <c:v>44623</c:v>
                </c:pt>
                <c:pt idx="1545">
                  <c:v>44624</c:v>
                </c:pt>
                <c:pt idx="1546">
                  <c:v>44627</c:v>
                </c:pt>
                <c:pt idx="1547">
                  <c:v>44628</c:v>
                </c:pt>
                <c:pt idx="1548">
                  <c:v>44629</c:v>
                </c:pt>
                <c:pt idx="1549">
                  <c:v>44630</c:v>
                </c:pt>
                <c:pt idx="1550">
                  <c:v>44631</c:v>
                </c:pt>
                <c:pt idx="1551">
                  <c:v>44634</c:v>
                </c:pt>
                <c:pt idx="1552">
                  <c:v>44635</c:v>
                </c:pt>
                <c:pt idx="1553">
                  <c:v>44636</c:v>
                </c:pt>
                <c:pt idx="1554">
                  <c:v>44637</c:v>
                </c:pt>
                <c:pt idx="1555">
                  <c:v>44638</c:v>
                </c:pt>
                <c:pt idx="1556">
                  <c:v>44641</c:v>
                </c:pt>
                <c:pt idx="1557">
                  <c:v>44642</c:v>
                </c:pt>
                <c:pt idx="1558">
                  <c:v>44643</c:v>
                </c:pt>
                <c:pt idx="1559">
                  <c:v>44644</c:v>
                </c:pt>
                <c:pt idx="1560">
                  <c:v>44645</c:v>
                </c:pt>
                <c:pt idx="1561">
                  <c:v>44648</c:v>
                </c:pt>
                <c:pt idx="1562">
                  <c:v>44649</c:v>
                </c:pt>
                <c:pt idx="1563">
                  <c:v>44650</c:v>
                </c:pt>
                <c:pt idx="1564">
                  <c:v>44651</c:v>
                </c:pt>
                <c:pt idx="1565">
                  <c:v>44652</c:v>
                </c:pt>
                <c:pt idx="1566">
                  <c:v>44655</c:v>
                </c:pt>
                <c:pt idx="1567">
                  <c:v>44656</c:v>
                </c:pt>
                <c:pt idx="1568">
                  <c:v>44657</c:v>
                </c:pt>
                <c:pt idx="1569">
                  <c:v>44658</c:v>
                </c:pt>
                <c:pt idx="1570">
                  <c:v>44659</c:v>
                </c:pt>
                <c:pt idx="1571">
                  <c:v>44662</c:v>
                </c:pt>
                <c:pt idx="1572">
                  <c:v>44663</c:v>
                </c:pt>
                <c:pt idx="1573">
                  <c:v>44664</c:v>
                </c:pt>
                <c:pt idx="1574">
                  <c:v>44670</c:v>
                </c:pt>
                <c:pt idx="1575">
                  <c:v>44671</c:v>
                </c:pt>
                <c:pt idx="1576">
                  <c:v>44672</c:v>
                </c:pt>
                <c:pt idx="1577">
                  <c:v>44673</c:v>
                </c:pt>
                <c:pt idx="1578">
                  <c:v>44676</c:v>
                </c:pt>
                <c:pt idx="1579">
                  <c:v>44677</c:v>
                </c:pt>
                <c:pt idx="1580">
                  <c:v>44678</c:v>
                </c:pt>
                <c:pt idx="1581">
                  <c:v>44679</c:v>
                </c:pt>
                <c:pt idx="1582">
                  <c:v>44680</c:v>
                </c:pt>
                <c:pt idx="1583">
                  <c:v>44683</c:v>
                </c:pt>
                <c:pt idx="1584">
                  <c:v>44684</c:v>
                </c:pt>
                <c:pt idx="1585">
                  <c:v>44685</c:v>
                </c:pt>
                <c:pt idx="1586">
                  <c:v>44686</c:v>
                </c:pt>
                <c:pt idx="1587">
                  <c:v>44687</c:v>
                </c:pt>
                <c:pt idx="1588">
                  <c:v>44690</c:v>
                </c:pt>
                <c:pt idx="1589">
                  <c:v>44691</c:v>
                </c:pt>
                <c:pt idx="1590">
                  <c:v>44692</c:v>
                </c:pt>
                <c:pt idx="1591">
                  <c:v>44693</c:v>
                </c:pt>
                <c:pt idx="1592">
                  <c:v>44697</c:v>
                </c:pt>
                <c:pt idx="1593">
                  <c:v>44698</c:v>
                </c:pt>
                <c:pt idx="1594">
                  <c:v>44699</c:v>
                </c:pt>
                <c:pt idx="1595">
                  <c:v>44700</c:v>
                </c:pt>
                <c:pt idx="1596">
                  <c:v>44701</c:v>
                </c:pt>
                <c:pt idx="1597">
                  <c:v>44704</c:v>
                </c:pt>
                <c:pt idx="1598">
                  <c:v>44705</c:v>
                </c:pt>
                <c:pt idx="1599">
                  <c:v>44706</c:v>
                </c:pt>
                <c:pt idx="1600">
                  <c:v>44711</c:v>
                </c:pt>
                <c:pt idx="1601">
                  <c:v>44712</c:v>
                </c:pt>
                <c:pt idx="1602">
                  <c:v>44713</c:v>
                </c:pt>
                <c:pt idx="1603">
                  <c:v>44714</c:v>
                </c:pt>
                <c:pt idx="1604">
                  <c:v>44715</c:v>
                </c:pt>
                <c:pt idx="1605">
                  <c:v>44719</c:v>
                </c:pt>
                <c:pt idx="1606">
                  <c:v>44720</c:v>
                </c:pt>
                <c:pt idx="1607">
                  <c:v>44721</c:v>
                </c:pt>
                <c:pt idx="1608">
                  <c:v>44722</c:v>
                </c:pt>
                <c:pt idx="1609">
                  <c:v>44725</c:v>
                </c:pt>
                <c:pt idx="1610">
                  <c:v>44726</c:v>
                </c:pt>
                <c:pt idx="1611">
                  <c:v>44727</c:v>
                </c:pt>
                <c:pt idx="1612">
                  <c:v>44728</c:v>
                </c:pt>
                <c:pt idx="1613">
                  <c:v>44729</c:v>
                </c:pt>
                <c:pt idx="1614">
                  <c:v>44732</c:v>
                </c:pt>
                <c:pt idx="1615">
                  <c:v>44733</c:v>
                </c:pt>
                <c:pt idx="1616">
                  <c:v>44734</c:v>
                </c:pt>
                <c:pt idx="1617">
                  <c:v>44735</c:v>
                </c:pt>
                <c:pt idx="1618">
                  <c:v>44736</c:v>
                </c:pt>
                <c:pt idx="1619">
                  <c:v>44739</c:v>
                </c:pt>
                <c:pt idx="1620">
                  <c:v>44740</c:v>
                </c:pt>
                <c:pt idx="1621">
                  <c:v>44741</c:v>
                </c:pt>
                <c:pt idx="1622">
                  <c:v>44742</c:v>
                </c:pt>
                <c:pt idx="1623">
                  <c:v>44743</c:v>
                </c:pt>
                <c:pt idx="1624">
                  <c:v>44746</c:v>
                </c:pt>
                <c:pt idx="1625">
                  <c:v>44747</c:v>
                </c:pt>
                <c:pt idx="1626">
                  <c:v>44748</c:v>
                </c:pt>
                <c:pt idx="1627">
                  <c:v>44749</c:v>
                </c:pt>
                <c:pt idx="1628">
                  <c:v>44750</c:v>
                </c:pt>
                <c:pt idx="1629">
                  <c:v>44753</c:v>
                </c:pt>
                <c:pt idx="1630">
                  <c:v>44754</c:v>
                </c:pt>
                <c:pt idx="1631">
                  <c:v>44755</c:v>
                </c:pt>
                <c:pt idx="1632">
                  <c:v>44756</c:v>
                </c:pt>
                <c:pt idx="1633">
                  <c:v>44757</c:v>
                </c:pt>
                <c:pt idx="1634">
                  <c:v>44760</c:v>
                </c:pt>
                <c:pt idx="1635">
                  <c:v>44761</c:v>
                </c:pt>
                <c:pt idx="1636">
                  <c:v>44762</c:v>
                </c:pt>
                <c:pt idx="1637">
                  <c:v>44763</c:v>
                </c:pt>
                <c:pt idx="1638">
                  <c:v>44764</c:v>
                </c:pt>
                <c:pt idx="1639">
                  <c:v>44767</c:v>
                </c:pt>
                <c:pt idx="1640">
                  <c:v>44768</c:v>
                </c:pt>
                <c:pt idx="1641">
                  <c:v>44769</c:v>
                </c:pt>
                <c:pt idx="1642">
                  <c:v>44770</c:v>
                </c:pt>
                <c:pt idx="1643">
                  <c:v>44771</c:v>
                </c:pt>
                <c:pt idx="1644">
                  <c:v>44774</c:v>
                </c:pt>
                <c:pt idx="1645">
                  <c:v>44775</c:v>
                </c:pt>
                <c:pt idx="1646">
                  <c:v>44776</c:v>
                </c:pt>
                <c:pt idx="1647">
                  <c:v>44777</c:v>
                </c:pt>
                <c:pt idx="1648">
                  <c:v>44778</c:v>
                </c:pt>
                <c:pt idx="1649">
                  <c:v>44781</c:v>
                </c:pt>
                <c:pt idx="1650">
                  <c:v>44782</c:v>
                </c:pt>
                <c:pt idx="1651">
                  <c:v>44783</c:v>
                </c:pt>
                <c:pt idx="1652">
                  <c:v>44784</c:v>
                </c:pt>
                <c:pt idx="1653">
                  <c:v>44785</c:v>
                </c:pt>
                <c:pt idx="1654">
                  <c:v>44788</c:v>
                </c:pt>
                <c:pt idx="1655">
                  <c:v>44789</c:v>
                </c:pt>
                <c:pt idx="1656">
                  <c:v>44790</c:v>
                </c:pt>
                <c:pt idx="1657">
                  <c:v>44791</c:v>
                </c:pt>
                <c:pt idx="1658">
                  <c:v>44792</c:v>
                </c:pt>
                <c:pt idx="1659">
                  <c:v>44795</c:v>
                </c:pt>
                <c:pt idx="1660">
                  <c:v>44796</c:v>
                </c:pt>
                <c:pt idx="1661">
                  <c:v>44797</c:v>
                </c:pt>
                <c:pt idx="1662">
                  <c:v>44798</c:v>
                </c:pt>
                <c:pt idx="1663">
                  <c:v>44799</c:v>
                </c:pt>
                <c:pt idx="1664">
                  <c:v>44802</c:v>
                </c:pt>
                <c:pt idx="1665">
                  <c:v>44803</c:v>
                </c:pt>
                <c:pt idx="1666">
                  <c:v>44804</c:v>
                </c:pt>
                <c:pt idx="1667">
                  <c:v>44805</c:v>
                </c:pt>
                <c:pt idx="1668">
                  <c:v>44806</c:v>
                </c:pt>
                <c:pt idx="1669">
                  <c:v>44809</c:v>
                </c:pt>
                <c:pt idx="1670">
                  <c:v>44810</c:v>
                </c:pt>
                <c:pt idx="1671">
                  <c:v>44811</c:v>
                </c:pt>
                <c:pt idx="1672">
                  <c:v>44812</c:v>
                </c:pt>
                <c:pt idx="1673">
                  <c:v>44813</c:v>
                </c:pt>
                <c:pt idx="1674">
                  <c:v>44816</c:v>
                </c:pt>
                <c:pt idx="1675">
                  <c:v>44817</c:v>
                </c:pt>
                <c:pt idx="1676">
                  <c:v>44818</c:v>
                </c:pt>
                <c:pt idx="1677">
                  <c:v>44819</c:v>
                </c:pt>
                <c:pt idx="1678">
                  <c:v>44820</c:v>
                </c:pt>
                <c:pt idx="1679">
                  <c:v>44823</c:v>
                </c:pt>
                <c:pt idx="1680">
                  <c:v>44824</c:v>
                </c:pt>
                <c:pt idx="1681">
                  <c:v>44825</c:v>
                </c:pt>
                <c:pt idx="1682">
                  <c:v>44826</c:v>
                </c:pt>
                <c:pt idx="1683">
                  <c:v>44827</c:v>
                </c:pt>
                <c:pt idx="1684">
                  <c:v>44830</c:v>
                </c:pt>
                <c:pt idx="1685">
                  <c:v>44831</c:v>
                </c:pt>
                <c:pt idx="1686">
                  <c:v>44832</c:v>
                </c:pt>
                <c:pt idx="1687">
                  <c:v>44833</c:v>
                </c:pt>
                <c:pt idx="1688">
                  <c:v>44834</c:v>
                </c:pt>
                <c:pt idx="1689">
                  <c:v>44837</c:v>
                </c:pt>
                <c:pt idx="1690">
                  <c:v>44838</c:v>
                </c:pt>
                <c:pt idx="1691">
                  <c:v>44839</c:v>
                </c:pt>
                <c:pt idx="1692">
                  <c:v>44840</c:v>
                </c:pt>
                <c:pt idx="1693">
                  <c:v>44841</c:v>
                </c:pt>
                <c:pt idx="1694">
                  <c:v>44844</c:v>
                </c:pt>
                <c:pt idx="1695">
                  <c:v>44845</c:v>
                </c:pt>
                <c:pt idx="1696">
                  <c:v>44846</c:v>
                </c:pt>
                <c:pt idx="1697">
                  <c:v>44847</c:v>
                </c:pt>
                <c:pt idx="1698">
                  <c:v>44848</c:v>
                </c:pt>
                <c:pt idx="1699">
                  <c:v>44851</c:v>
                </c:pt>
                <c:pt idx="1700">
                  <c:v>44852</c:v>
                </c:pt>
                <c:pt idx="1701">
                  <c:v>44853</c:v>
                </c:pt>
                <c:pt idx="1702">
                  <c:v>44854</c:v>
                </c:pt>
                <c:pt idx="1703">
                  <c:v>44855</c:v>
                </c:pt>
                <c:pt idx="1704">
                  <c:v>44858</c:v>
                </c:pt>
                <c:pt idx="1705">
                  <c:v>44859</c:v>
                </c:pt>
                <c:pt idx="1706">
                  <c:v>44860</c:v>
                </c:pt>
                <c:pt idx="1707">
                  <c:v>44861</c:v>
                </c:pt>
                <c:pt idx="1708">
                  <c:v>44862</c:v>
                </c:pt>
                <c:pt idx="1709">
                  <c:v>44865</c:v>
                </c:pt>
                <c:pt idx="1710">
                  <c:v>44866</c:v>
                </c:pt>
                <c:pt idx="1711">
                  <c:v>44867</c:v>
                </c:pt>
                <c:pt idx="1712">
                  <c:v>44868</c:v>
                </c:pt>
                <c:pt idx="1713">
                  <c:v>44869</c:v>
                </c:pt>
                <c:pt idx="1714">
                  <c:v>44872</c:v>
                </c:pt>
                <c:pt idx="1715">
                  <c:v>44873</c:v>
                </c:pt>
                <c:pt idx="1716">
                  <c:v>44874</c:v>
                </c:pt>
                <c:pt idx="1717">
                  <c:v>44875</c:v>
                </c:pt>
                <c:pt idx="1718">
                  <c:v>44876</c:v>
                </c:pt>
                <c:pt idx="1719">
                  <c:v>44879</c:v>
                </c:pt>
                <c:pt idx="1720">
                  <c:v>44880</c:v>
                </c:pt>
                <c:pt idx="1721">
                  <c:v>44881</c:v>
                </c:pt>
                <c:pt idx="1722">
                  <c:v>44882</c:v>
                </c:pt>
                <c:pt idx="1723">
                  <c:v>44883</c:v>
                </c:pt>
                <c:pt idx="1724">
                  <c:v>44886</c:v>
                </c:pt>
                <c:pt idx="1725">
                  <c:v>44887</c:v>
                </c:pt>
                <c:pt idx="1726">
                  <c:v>44888</c:v>
                </c:pt>
                <c:pt idx="1727">
                  <c:v>44889</c:v>
                </c:pt>
                <c:pt idx="1728">
                  <c:v>44890</c:v>
                </c:pt>
                <c:pt idx="1729">
                  <c:v>44893</c:v>
                </c:pt>
                <c:pt idx="1730">
                  <c:v>44894</c:v>
                </c:pt>
                <c:pt idx="1731">
                  <c:v>44895</c:v>
                </c:pt>
                <c:pt idx="1732">
                  <c:v>44896</c:v>
                </c:pt>
                <c:pt idx="1733">
                  <c:v>44897</c:v>
                </c:pt>
                <c:pt idx="1734">
                  <c:v>44900</c:v>
                </c:pt>
                <c:pt idx="1735">
                  <c:v>44901</c:v>
                </c:pt>
                <c:pt idx="1736">
                  <c:v>44902</c:v>
                </c:pt>
                <c:pt idx="1737">
                  <c:v>44903</c:v>
                </c:pt>
                <c:pt idx="1738">
                  <c:v>44904</c:v>
                </c:pt>
                <c:pt idx="1739">
                  <c:v>44907</c:v>
                </c:pt>
                <c:pt idx="1740">
                  <c:v>44908</c:v>
                </c:pt>
                <c:pt idx="1741">
                  <c:v>44909</c:v>
                </c:pt>
                <c:pt idx="1742">
                  <c:v>44910</c:v>
                </c:pt>
                <c:pt idx="1743">
                  <c:v>44911</c:v>
                </c:pt>
                <c:pt idx="1744">
                  <c:v>44914</c:v>
                </c:pt>
                <c:pt idx="1745">
                  <c:v>44915</c:v>
                </c:pt>
                <c:pt idx="1746">
                  <c:v>44916</c:v>
                </c:pt>
                <c:pt idx="1747">
                  <c:v>44917</c:v>
                </c:pt>
                <c:pt idx="1748">
                  <c:v>44918</c:v>
                </c:pt>
                <c:pt idx="1749">
                  <c:v>44922</c:v>
                </c:pt>
                <c:pt idx="1750">
                  <c:v>44923</c:v>
                </c:pt>
                <c:pt idx="1751">
                  <c:v>44924</c:v>
                </c:pt>
                <c:pt idx="1752">
                  <c:v>44925</c:v>
                </c:pt>
                <c:pt idx="1753">
                  <c:v>44928</c:v>
                </c:pt>
                <c:pt idx="1754">
                  <c:v>44929</c:v>
                </c:pt>
                <c:pt idx="1755">
                  <c:v>44930</c:v>
                </c:pt>
                <c:pt idx="1756">
                  <c:v>44931</c:v>
                </c:pt>
                <c:pt idx="1757">
                  <c:v>44932</c:v>
                </c:pt>
                <c:pt idx="1758">
                  <c:v>44935</c:v>
                </c:pt>
                <c:pt idx="1759">
                  <c:v>44936</c:v>
                </c:pt>
                <c:pt idx="1760">
                  <c:v>44937</c:v>
                </c:pt>
                <c:pt idx="1761">
                  <c:v>44938</c:v>
                </c:pt>
                <c:pt idx="1762">
                  <c:v>44939</c:v>
                </c:pt>
                <c:pt idx="1763">
                  <c:v>44942</c:v>
                </c:pt>
                <c:pt idx="1764">
                  <c:v>44943</c:v>
                </c:pt>
                <c:pt idx="1765">
                  <c:v>44944</c:v>
                </c:pt>
                <c:pt idx="1766">
                  <c:v>44945</c:v>
                </c:pt>
                <c:pt idx="1767">
                  <c:v>44946</c:v>
                </c:pt>
                <c:pt idx="1768">
                  <c:v>44949</c:v>
                </c:pt>
                <c:pt idx="1769">
                  <c:v>44950</c:v>
                </c:pt>
                <c:pt idx="1770">
                  <c:v>44951</c:v>
                </c:pt>
                <c:pt idx="1771">
                  <c:v>44952</c:v>
                </c:pt>
                <c:pt idx="1772">
                  <c:v>44953</c:v>
                </c:pt>
                <c:pt idx="1773">
                  <c:v>44956</c:v>
                </c:pt>
                <c:pt idx="1774">
                  <c:v>44957</c:v>
                </c:pt>
                <c:pt idx="1775">
                  <c:v>44958</c:v>
                </c:pt>
                <c:pt idx="1776">
                  <c:v>44959</c:v>
                </c:pt>
                <c:pt idx="1777">
                  <c:v>44960</c:v>
                </c:pt>
                <c:pt idx="1778">
                  <c:v>44963</c:v>
                </c:pt>
                <c:pt idx="1779">
                  <c:v>44964</c:v>
                </c:pt>
                <c:pt idx="1780">
                  <c:v>44965</c:v>
                </c:pt>
                <c:pt idx="1781">
                  <c:v>44966</c:v>
                </c:pt>
                <c:pt idx="1782">
                  <c:v>44967</c:v>
                </c:pt>
                <c:pt idx="1783">
                  <c:v>44970</c:v>
                </c:pt>
                <c:pt idx="1784">
                  <c:v>44971</c:v>
                </c:pt>
                <c:pt idx="1785">
                  <c:v>44972</c:v>
                </c:pt>
                <c:pt idx="1786">
                  <c:v>44973</c:v>
                </c:pt>
                <c:pt idx="1787">
                  <c:v>44974</c:v>
                </c:pt>
                <c:pt idx="1788">
                  <c:v>44977</c:v>
                </c:pt>
                <c:pt idx="1789">
                  <c:v>44978</c:v>
                </c:pt>
                <c:pt idx="1790">
                  <c:v>44979</c:v>
                </c:pt>
                <c:pt idx="1791">
                  <c:v>44980</c:v>
                </c:pt>
                <c:pt idx="1792">
                  <c:v>44981</c:v>
                </c:pt>
                <c:pt idx="1793">
                  <c:v>44984</c:v>
                </c:pt>
                <c:pt idx="1794">
                  <c:v>44985</c:v>
                </c:pt>
                <c:pt idx="1795">
                  <c:v>44986</c:v>
                </c:pt>
                <c:pt idx="1796">
                  <c:v>44987</c:v>
                </c:pt>
                <c:pt idx="1797">
                  <c:v>44988</c:v>
                </c:pt>
                <c:pt idx="1798">
                  <c:v>44991</c:v>
                </c:pt>
                <c:pt idx="1799">
                  <c:v>44992</c:v>
                </c:pt>
                <c:pt idx="1800">
                  <c:v>44993</c:v>
                </c:pt>
                <c:pt idx="1801">
                  <c:v>44994</c:v>
                </c:pt>
                <c:pt idx="1802">
                  <c:v>44995</c:v>
                </c:pt>
                <c:pt idx="1803">
                  <c:v>44998</c:v>
                </c:pt>
                <c:pt idx="1804">
                  <c:v>44999</c:v>
                </c:pt>
                <c:pt idx="1805">
                  <c:v>45000</c:v>
                </c:pt>
                <c:pt idx="1806">
                  <c:v>45001</c:v>
                </c:pt>
                <c:pt idx="1807">
                  <c:v>45002</c:v>
                </c:pt>
                <c:pt idx="1808">
                  <c:v>45005</c:v>
                </c:pt>
                <c:pt idx="1809">
                  <c:v>45006</c:v>
                </c:pt>
                <c:pt idx="1810">
                  <c:v>45007</c:v>
                </c:pt>
                <c:pt idx="1811">
                  <c:v>45008</c:v>
                </c:pt>
                <c:pt idx="1812">
                  <c:v>45009</c:v>
                </c:pt>
                <c:pt idx="1813">
                  <c:v>45012</c:v>
                </c:pt>
                <c:pt idx="1814">
                  <c:v>45013</c:v>
                </c:pt>
                <c:pt idx="1815">
                  <c:v>45014</c:v>
                </c:pt>
                <c:pt idx="1816">
                  <c:v>45015</c:v>
                </c:pt>
                <c:pt idx="1817">
                  <c:v>45016</c:v>
                </c:pt>
                <c:pt idx="1818">
                  <c:v>45019</c:v>
                </c:pt>
                <c:pt idx="1819">
                  <c:v>45020</c:v>
                </c:pt>
                <c:pt idx="1820">
                  <c:v>45021</c:v>
                </c:pt>
                <c:pt idx="1821">
                  <c:v>45027</c:v>
                </c:pt>
                <c:pt idx="1822">
                  <c:v>45028</c:v>
                </c:pt>
                <c:pt idx="1823">
                  <c:v>45029</c:v>
                </c:pt>
                <c:pt idx="1824">
                  <c:v>45030</c:v>
                </c:pt>
                <c:pt idx="1825">
                  <c:v>45033</c:v>
                </c:pt>
                <c:pt idx="1826">
                  <c:v>45034</c:v>
                </c:pt>
                <c:pt idx="1827">
                  <c:v>45035</c:v>
                </c:pt>
                <c:pt idx="1828">
                  <c:v>45036</c:v>
                </c:pt>
                <c:pt idx="1829">
                  <c:v>45037</c:v>
                </c:pt>
                <c:pt idx="1830">
                  <c:v>45040</c:v>
                </c:pt>
                <c:pt idx="1831">
                  <c:v>45041</c:v>
                </c:pt>
                <c:pt idx="1832">
                  <c:v>45042</c:v>
                </c:pt>
                <c:pt idx="1833">
                  <c:v>45043</c:v>
                </c:pt>
                <c:pt idx="1834">
                  <c:v>45044</c:v>
                </c:pt>
                <c:pt idx="1835">
                  <c:v>45047</c:v>
                </c:pt>
                <c:pt idx="1836">
                  <c:v>45048</c:v>
                </c:pt>
                <c:pt idx="1837">
                  <c:v>45049</c:v>
                </c:pt>
                <c:pt idx="1838">
                  <c:v>45050</c:v>
                </c:pt>
                <c:pt idx="1839">
                  <c:v>45054</c:v>
                </c:pt>
                <c:pt idx="1840">
                  <c:v>45055</c:v>
                </c:pt>
                <c:pt idx="1841">
                  <c:v>45056</c:v>
                </c:pt>
                <c:pt idx="1842">
                  <c:v>45057</c:v>
                </c:pt>
                <c:pt idx="1843">
                  <c:v>45058</c:v>
                </c:pt>
                <c:pt idx="1844">
                  <c:v>45061</c:v>
                </c:pt>
                <c:pt idx="1845">
                  <c:v>45062</c:v>
                </c:pt>
                <c:pt idx="1846">
                  <c:v>45063</c:v>
                </c:pt>
                <c:pt idx="1847">
                  <c:v>45068</c:v>
                </c:pt>
                <c:pt idx="1848">
                  <c:v>45069</c:v>
                </c:pt>
                <c:pt idx="1849">
                  <c:v>45070</c:v>
                </c:pt>
                <c:pt idx="1850">
                  <c:v>45071</c:v>
                </c:pt>
                <c:pt idx="1851">
                  <c:v>45072</c:v>
                </c:pt>
                <c:pt idx="1852">
                  <c:v>45076</c:v>
                </c:pt>
                <c:pt idx="1853">
                  <c:v>45077</c:v>
                </c:pt>
                <c:pt idx="1854">
                  <c:v>45078</c:v>
                </c:pt>
                <c:pt idx="1855">
                  <c:v>45079</c:v>
                </c:pt>
                <c:pt idx="1856">
                  <c:v>45083</c:v>
                </c:pt>
                <c:pt idx="1857">
                  <c:v>45084</c:v>
                </c:pt>
                <c:pt idx="1858">
                  <c:v>45085</c:v>
                </c:pt>
                <c:pt idx="1859">
                  <c:v>45086</c:v>
                </c:pt>
                <c:pt idx="1860">
                  <c:v>45089</c:v>
                </c:pt>
                <c:pt idx="1861">
                  <c:v>45090</c:v>
                </c:pt>
                <c:pt idx="1862">
                  <c:v>45091</c:v>
                </c:pt>
                <c:pt idx="1863">
                  <c:v>45092</c:v>
                </c:pt>
                <c:pt idx="1864">
                  <c:v>45093</c:v>
                </c:pt>
                <c:pt idx="1865">
                  <c:v>45096</c:v>
                </c:pt>
                <c:pt idx="1866">
                  <c:v>45097</c:v>
                </c:pt>
                <c:pt idx="1867">
                  <c:v>45098</c:v>
                </c:pt>
                <c:pt idx="1868">
                  <c:v>45099</c:v>
                </c:pt>
                <c:pt idx="1869">
                  <c:v>45100</c:v>
                </c:pt>
                <c:pt idx="1870">
                  <c:v>45103</c:v>
                </c:pt>
                <c:pt idx="1871">
                  <c:v>45104</c:v>
                </c:pt>
                <c:pt idx="1872">
                  <c:v>45105</c:v>
                </c:pt>
                <c:pt idx="1873">
                  <c:v>45106</c:v>
                </c:pt>
                <c:pt idx="1874">
                  <c:v>45107</c:v>
                </c:pt>
                <c:pt idx="1875">
                  <c:v>45110</c:v>
                </c:pt>
                <c:pt idx="1876">
                  <c:v>45111</c:v>
                </c:pt>
                <c:pt idx="1877">
                  <c:v>45112</c:v>
                </c:pt>
                <c:pt idx="1878">
                  <c:v>45113</c:v>
                </c:pt>
                <c:pt idx="1879">
                  <c:v>45114</c:v>
                </c:pt>
                <c:pt idx="1880">
                  <c:v>45117</c:v>
                </c:pt>
                <c:pt idx="1881">
                  <c:v>45118</c:v>
                </c:pt>
                <c:pt idx="1882">
                  <c:v>45119</c:v>
                </c:pt>
                <c:pt idx="1883">
                  <c:v>45120</c:v>
                </c:pt>
                <c:pt idx="1884">
                  <c:v>45121</c:v>
                </c:pt>
                <c:pt idx="1885">
                  <c:v>45124</c:v>
                </c:pt>
                <c:pt idx="1886">
                  <c:v>45125</c:v>
                </c:pt>
                <c:pt idx="1887">
                  <c:v>45126</c:v>
                </c:pt>
                <c:pt idx="1888">
                  <c:v>45127</c:v>
                </c:pt>
                <c:pt idx="1889">
                  <c:v>45128</c:v>
                </c:pt>
                <c:pt idx="1890">
                  <c:v>45131</c:v>
                </c:pt>
                <c:pt idx="1891">
                  <c:v>45132</c:v>
                </c:pt>
                <c:pt idx="1892">
                  <c:v>45133</c:v>
                </c:pt>
                <c:pt idx="1893">
                  <c:v>45134</c:v>
                </c:pt>
                <c:pt idx="1894">
                  <c:v>45135</c:v>
                </c:pt>
                <c:pt idx="1895">
                  <c:v>45138</c:v>
                </c:pt>
                <c:pt idx="1896">
                  <c:v>45139</c:v>
                </c:pt>
                <c:pt idx="1897">
                  <c:v>45140</c:v>
                </c:pt>
                <c:pt idx="1898">
                  <c:v>45141</c:v>
                </c:pt>
                <c:pt idx="1899">
                  <c:v>45142</c:v>
                </c:pt>
                <c:pt idx="1900">
                  <c:v>45145</c:v>
                </c:pt>
                <c:pt idx="1901">
                  <c:v>45146</c:v>
                </c:pt>
                <c:pt idx="1902">
                  <c:v>45147</c:v>
                </c:pt>
                <c:pt idx="1903">
                  <c:v>45148</c:v>
                </c:pt>
                <c:pt idx="1904">
                  <c:v>45149</c:v>
                </c:pt>
                <c:pt idx="1905">
                  <c:v>45152</c:v>
                </c:pt>
                <c:pt idx="1906">
                  <c:v>45153</c:v>
                </c:pt>
                <c:pt idx="1907">
                  <c:v>45154</c:v>
                </c:pt>
                <c:pt idx="1908">
                  <c:v>45155</c:v>
                </c:pt>
                <c:pt idx="1909">
                  <c:v>45156</c:v>
                </c:pt>
                <c:pt idx="1910">
                  <c:v>45159</c:v>
                </c:pt>
                <c:pt idx="1911">
                  <c:v>45160</c:v>
                </c:pt>
                <c:pt idx="1912">
                  <c:v>45161</c:v>
                </c:pt>
                <c:pt idx="1913">
                  <c:v>45162</c:v>
                </c:pt>
                <c:pt idx="1914">
                  <c:v>45163</c:v>
                </c:pt>
                <c:pt idx="1915">
                  <c:v>45166</c:v>
                </c:pt>
                <c:pt idx="1916">
                  <c:v>45167</c:v>
                </c:pt>
                <c:pt idx="1917">
                  <c:v>45168</c:v>
                </c:pt>
                <c:pt idx="1918">
                  <c:v>45169</c:v>
                </c:pt>
                <c:pt idx="1919">
                  <c:v>45170</c:v>
                </c:pt>
                <c:pt idx="1920">
                  <c:v>45173</c:v>
                </c:pt>
                <c:pt idx="1921">
                  <c:v>45174</c:v>
                </c:pt>
                <c:pt idx="1922">
                  <c:v>45175</c:v>
                </c:pt>
                <c:pt idx="1923">
                  <c:v>45176</c:v>
                </c:pt>
                <c:pt idx="1924">
                  <c:v>45177</c:v>
                </c:pt>
                <c:pt idx="1925">
                  <c:v>45180</c:v>
                </c:pt>
                <c:pt idx="1926">
                  <c:v>45181</c:v>
                </c:pt>
                <c:pt idx="1927">
                  <c:v>45182</c:v>
                </c:pt>
                <c:pt idx="1928">
                  <c:v>45183</c:v>
                </c:pt>
                <c:pt idx="1929">
                  <c:v>45184</c:v>
                </c:pt>
                <c:pt idx="1930">
                  <c:v>45187</c:v>
                </c:pt>
                <c:pt idx="1931">
                  <c:v>45188</c:v>
                </c:pt>
                <c:pt idx="1932">
                  <c:v>45189</c:v>
                </c:pt>
                <c:pt idx="1933">
                  <c:v>45190</c:v>
                </c:pt>
                <c:pt idx="1934">
                  <c:v>45191</c:v>
                </c:pt>
                <c:pt idx="1935">
                  <c:v>45194</c:v>
                </c:pt>
                <c:pt idx="1936">
                  <c:v>45195</c:v>
                </c:pt>
                <c:pt idx="1937">
                  <c:v>45196</c:v>
                </c:pt>
                <c:pt idx="1938">
                  <c:v>45197</c:v>
                </c:pt>
                <c:pt idx="1939">
                  <c:v>45198</c:v>
                </c:pt>
                <c:pt idx="1940">
                  <c:v>45201</c:v>
                </c:pt>
                <c:pt idx="1941">
                  <c:v>45202</c:v>
                </c:pt>
                <c:pt idx="1942">
                  <c:v>45203</c:v>
                </c:pt>
                <c:pt idx="1943">
                  <c:v>45204</c:v>
                </c:pt>
                <c:pt idx="1944">
                  <c:v>45205</c:v>
                </c:pt>
                <c:pt idx="1945">
                  <c:v>45208</c:v>
                </c:pt>
                <c:pt idx="1946">
                  <c:v>45209</c:v>
                </c:pt>
                <c:pt idx="1947">
                  <c:v>45210</c:v>
                </c:pt>
                <c:pt idx="1948">
                  <c:v>45211</c:v>
                </c:pt>
                <c:pt idx="1949">
                  <c:v>45212</c:v>
                </c:pt>
                <c:pt idx="1950">
                  <c:v>45215</c:v>
                </c:pt>
                <c:pt idx="1951">
                  <c:v>45216</c:v>
                </c:pt>
                <c:pt idx="1952">
                  <c:v>45217</c:v>
                </c:pt>
                <c:pt idx="1953">
                  <c:v>45218</c:v>
                </c:pt>
                <c:pt idx="1954">
                  <c:v>45219</c:v>
                </c:pt>
                <c:pt idx="1955">
                  <c:v>45222</c:v>
                </c:pt>
                <c:pt idx="1956">
                  <c:v>45223</c:v>
                </c:pt>
                <c:pt idx="1957">
                  <c:v>45224</c:v>
                </c:pt>
                <c:pt idx="1958">
                  <c:v>45225</c:v>
                </c:pt>
                <c:pt idx="1959">
                  <c:v>45226</c:v>
                </c:pt>
                <c:pt idx="1960">
                  <c:v>45229</c:v>
                </c:pt>
                <c:pt idx="1961">
                  <c:v>45230</c:v>
                </c:pt>
                <c:pt idx="1962">
                  <c:v>45231</c:v>
                </c:pt>
                <c:pt idx="1963">
                  <c:v>45232</c:v>
                </c:pt>
                <c:pt idx="1964">
                  <c:v>45233</c:v>
                </c:pt>
                <c:pt idx="1965">
                  <c:v>45236</c:v>
                </c:pt>
                <c:pt idx="1966">
                  <c:v>45237</c:v>
                </c:pt>
                <c:pt idx="1967">
                  <c:v>45238</c:v>
                </c:pt>
                <c:pt idx="1968">
                  <c:v>45239</c:v>
                </c:pt>
                <c:pt idx="1969">
                  <c:v>45240</c:v>
                </c:pt>
                <c:pt idx="1970">
                  <c:v>45243</c:v>
                </c:pt>
                <c:pt idx="1971">
                  <c:v>45244</c:v>
                </c:pt>
                <c:pt idx="1972">
                  <c:v>45245</c:v>
                </c:pt>
                <c:pt idx="1973">
                  <c:v>45246</c:v>
                </c:pt>
                <c:pt idx="1974">
                  <c:v>45247</c:v>
                </c:pt>
                <c:pt idx="1975">
                  <c:v>45250</c:v>
                </c:pt>
                <c:pt idx="1976">
                  <c:v>45251</c:v>
                </c:pt>
                <c:pt idx="1977">
                  <c:v>45252</c:v>
                </c:pt>
                <c:pt idx="1978">
                  <c:v>45253</c:v>
                </c:pt>
                <c:pt idx="1979">
                  <c:v>45254</c:v>
                </c:pt>
                <c:pt idx="1980">
                  <c:v>45257</c:v>
                </c:pt>
                <c:pt idx="1981">
                  <c:v>45258</c:v>
                </c:pt>
                <c:pt idx="1982">
                  <c:v>45259</c:v>
                </c:pt>
                <c:pt idx="1983">
                  <c:v>45260</c:v>
                </c:pt>
                <c:pt idx="1984">
                  <c:v>45261</c:v>
                </c:pt>
                <c:pt idx="1985">
                  <c:v>45264</c:v>
                </c:pt>
                <c:pt idx="1986">
                  <c:v>45265</c:v>
                </c:pt>
                <c:pt idx="1987">
                  <c:v>45266</c:v>
                </c:pt>
                <c:pt idx="1988">
                  <c:v>45267</c:v>
                </c:pt>
                <c:pt idx="1989">
                  <c:v>45268</c:v>
                </c:pt>
                <c:pt idx="1990">
                  <c:v>45271</c:v>
                </c:pt>
                <c:pt idx="1991">
                  <c:v>45272</c:v>
                </c:pt>
                <c:pt idx="1992">
                  <c:v>45273</c:v>
                </c:pt>
                <c:pt idx="1993">
                  <c:v>45274</c:v>
                </c:pt>
                <c:pt idx="1994">
                  <c:v>45275</c:v>
                </c:pt>
                <c:pt idx="1995">
                  <c:v>45278</c:v>
                </c:pt>
                <c:pt idx="1996">
                  <c:v>45279</c:v>
                </c:pt>
                <c:pt idx="1997">
                  <c:v>45280</c:v>
                </c:pt>
                <c:pt idx="1998">
                  <c:v>45281</c:v>
                </c:pt>
                <c:pt idx="1999">
                  <c:v>45282</c:v>
                </c:pt>
                <c:pt idx="2000">
                  <c:v>45287</c:v>
                </c:pt>
                <c:pt idx="2001">
                  <c:v>45288</c:v>
                </c:pt>
                <c:pt idx="2002">
                  <c:v>45289</c:v>
                </c:pt>
                <c:pt idx="2003">
                  <c:v>45293</c:v>
                </c:pt>
                <c:pt idx="2004">
                  <c:v>45294</c:v>
                </c:pt>
                <c:pt idx="2005">
                  <c:v>45295</c:v>
                </c:pt>
                <c:pt idx="2006">
                  <c:v>45296</c:v>
                </c:pt>
                <c:pt idx="2007">
                  <c:v>45299</c:v>
                </c:pt>
                <c:pt idx="2008">
                  <c:v>45300</c:v>
                </c:pt>
                <c:pt idx="2009">
                  <c:v>45301</c:v>
                </c:pt>
                <c:pt idx="2010">
                  <c:v>45302</c:v>
                </c:pt>
                <c:pt idx="2011">
                  <c:v>45303</c:v>
                </c:pt>
                <c:pt idx="2012">
                  <c:v>45306</c:v>
                </c:pt>
                <c:pt idx="2013">
                  <c:v>45307</c:v>
                </c:pt>
                <c:pt idx="2014">
                  <c:v>45308</c:v>
                </c:pt>
                <c:pt idx="2015">
                  <c:v>45309</c:v>
                </c:pt>
                <c:pt idx="2016">
                  <c:v>45310</c:v>
                </c:pt>
                <c:pt idx="2017">
                  <c:v>45313</c:v>
                </c:pt>
                <c:pt idx="2018">
                  <c:v>45314</c:v>
                </c:pt>
                <c:pt idx="2019">
                  <c:v>45315</c:v>
                </c:pt>
                <c:pt idx="2020">
                  <c:v>45316</c:v>
                </c:pt>
                <c:pt idx="2021">
                  <c:v>45317</c:v>
                </c:pt>
                <c:pt idx="2022">
                  <c:v>45320</c:v>
                </c:pt>
                <c:pt idx="2023">
                  <c:v>45321</c:v>
                </c:pt>
                <c:pt idx="2024">
                  <c:v>45322</c:v>
                </c:pt>
                <c:pt idx="2025">
                  <c:v>45323</c:v>
                </c:pt>
                <c:pt idx="2026">
                  <c:v>45324</c:v>
                </c:pt>
                <c:pt idx="2027">
                  <c:v>45327</c:v>
                </c:pt>
                <c:pt idx="2028">
                  <c:v>45328</c:v>
                </c:pt>
                <c:pt idx="2029">
                  <c:v>45329</c:v>
                </c:pt>
                <c:pt idx="2030">
                  <c:v>45330</c:v>
                </c:pt>
                <c:pt idx="2031">
                  <c:v>45331</c:v>
                </c:pt>
                <c:pt idx="2032">
                  <c:v>45334</c:v>
                </c:pt>
                <c:pt idx="2033">
                  <c:v>45335</c:v>
                </c:pt>
                <c:pt idx="2034">
                  <c:v>45336</c:v>
                </c:pt>
                <c:pt idx="2035">
                  <c:v>45337</c:v>
                </c:pt>
                <c:pt idx="2036">
                  <c:v>45338</c:v>
                </c:pt>
                <c:pt idx="2037">
                  <c:v>45341</c:v>
                </c:pt>
                <c:pt idx="2038">
                  <c:v>45342</c:v>
                </c:pt>
                <c:pt idx="2039">
                  <c:v>45343</c:v>
                </c:pt>
                <c:pt idx="2040">
                  <c:v>45344</c:v>
                </c:pt>
                <c:pt idx="2041">
                  <c:v>45345</c:v>
                </c:pt>
                <c:pt idx="2042">
                  <c:v>45348</c:v>
                </c:pt>
                <c:pt idx="2043">
                  <c:v>45349</c:v>
                </c:pt>
                <c:pt idx="2044">
                  <c:v>45350</c:v>
                </c:pt>
                <c:pt idx="2045">
                  <c:v>45351</c:v>
                </c:pt>
                <c:pt idx="2046">
                  <c:v>45352</c:v>
                </c:pt>
                <c:pt idx="2047">
                  <c:v>45355</c:v>
                </c:pt>
                <c:pt idx="2048">
                  <c:v>45356</c:v>
                </c:pt>
                <c:pt idx="2049">
                  <c:v>45357</c:v>
                </c:pt>
                <c:pt idx="2050">
                  <c:v>45358</c:v>
                </c:pt>
                <c:pt idx="2051">
                  <c:v>45359</c:v>
                </c:pt>
                <c:pt idx="2052">
                  <c:v>45362</c:v>
                </c:pt>
                <c:pt idx="2053">
                  <c:v>45363</c:v>
                </c:pt>
                <c:pt idx="2054">
                  <c:v>45364</c:v>
                </c:pt>
                <c:pt idx="2055">
                  <c:v>45365</c:v>
                </c:pt>
                <c:pt idx="2056">
                  <c:v>45366</c:v>
                </c:pt>
                <c:pt idx="2057">
                  <c:v>45369</c:v>
                </c:pt>
                <c:pt idx="2058">
                  <c:v>45370</c:v>
                </c:pt>
                <c:pt idx="2059">
                  <c:v>45371</c:v>
                </c:pt>
                <c:pt idx="2060">
                  <c:v>45372</c:v>
                </c:pt>
                <c:pt idx="2061">
                  <c:v>45373</c:v>
                </c:pt>
                <c:pt idx="2062">
                  <c:v>45376</c:v>
                </c:pt>
                <c:pt idx="2063">
                  <c:v>45377</c:v>
                </c:pt>
                <c:pt idx="2064">
                  <c:v>45378</c:v>
                </c:pt>
                <c:pt idx="2065">
                  <c:v>45384</c:v>
                </c:pt>
                <c:pt idx="2066">
                  <c:v>45385</c:v>
                </c:pt>
                <c:pt idx="2067">
                  <c:v>45386</c:v>
                </c:pt>
                <c:pt idx="2068">
                  <c:v>45387</c:v>
                </c:pt>
                <c:pt idx="2069">
                  <c:v>45390</c:v>
                </c:pt>
                <c:pt idx="2070">
                  <c:v>45391</c:v>
                </c:pt>
                <c:pt idx="2071">
                  <c:v>45392</c:v>
                </c:pt>
                <c:pt idx="2072">
                  <c:v>45393</c:v>
                </c:pt>
                <c:pt idx="2073">
                  <c:v>45394</c:v>
                </c:pt>
                <c:pt idx="2074">
                  <c:v>45397</c:v>
                </c:pt>
                <c:pt idx="2075">
                  <c:v>45398</c:v>
                </c:pt>
                <c:pt idx="2076">
                  <c:v>45399</c:v>
                </c:pt>
                <c:pt idx="2077">
                  <c:v>45400</c:v>
                </c:pt>
                <c:pt idx="2078">
                  <c:v>45401</c:v>
                </c:pt>
                <c:pt idx="2079">
                  <c:v>45404</c:v>
                </c:pt>
                <c:pt idx="2080">
                  <c:v>45405</c:v>
                </c:pt>
                <c:pt idx="2081">
                  <c:v>45406</c:v>
                </c:pt>
                <c:pt idx="2082">
                  <c:v>45407</c:v>
                </c:pt>
                <c:pt idx="2083">
                  <c:v>45408</c:v>
                </c:pt>
                <c:pt idx="2084">
                  <c:v>45411</c:v>
                </c:pt>
                <c:pt idx="2085">
                  <c:v>45412</c:v>
                </c:pt>
              </c:numCache>
            </c:numRef>
          </c:cat>
          <c:val>
            <c:numRef>
              <c:f>'[1]PriceVsIndex (2016)'!$D$4:$D$10078</c:f>
              <c:numCache>
                <c:formatCode>General</c:formatCode>
                <c:ptCount val="10075"/>
                <c:pt idx="0">
                  <c:v>74.700005000000004</c:v>
                </c:pt>
                <c:pt idx="1">
                  <c:v>73.517638380858997</c:v>
                </c:pt>
                <c:pt idx="2">
                  <c:v>74.603137021516204</c:v>
                </c:pt>
                <c:pt idx="3">
                  <c:v>73.912893288315203</c:v>
                </c:pt>
                <c:pt idx="4">
                  <c:v>72.580933186161204</c:v>
                </c:pt>
                <c:pt idx="5">
                  <c:v>71.428062610994502</c:v>
                </c:pt>
                <c:pt idx="6">
                  <c:v>70.394296711799996</c:v>
                </c:pt>
                <c:pt idx="7">
                  <c:v>71.393252408664495</c:v>
                </c:pt>
                <c:pt idx="8">
                  <c:v>71.182747794574496</c:v>
                </c:pt>
                <c:pt idx="9">
                  <c:v>70.214411629759496</c:v>
                </c:pt>
                <c:pt idx="10">
                  <c:v>67.696005541191496</c:v>
                </c:pt>
                <c:pt idx="11">
                  <c:v>67.774250061428802</c:v>
                </c:pt>
                <c:pt idx="12">
                  <c:v>68.6541526253245</c:v>
                </c:pt>
                <c:pt idx="13">
                  <c:v>66.368499053335697</c:v>
                </c:pt>
                <c:pt idx="14">
                  <c:v>68.320068804962801</c:v>
                </c:pt>
                <c:pt idx="15">
                  <c:v>70.067853954949797</c:v>
                </c:pt>
                <c:pt idx="16">
                  <c:v>70.774344939238304</c:v>
                </c:pt>
                <c:pt idx="17">
                  <c:v>70.890700655026507</c:v>
                </c:pt>
                <c:pt idx="18">
                  <c:v>71.378174959655297</c:v>
                </c:pt>
                <c:pt idx="19">
                  <c:v>69.920467110084502</c:v>
                </c:pt>
                <c:pt idx="20">
                  <c:v>71.642366467338803</c:v>
                </c:pt>
                <c:pt idx="21">
                  <c:v>71.748660092453505</c:v>
                </c:pt>
                <c:pt idx="22">
                  <c:v>71.035185404697501</c:v>
                </c:pt>
                <c:pt idx="23">
                  <c:v>67.966068469267995</c:v>
                </c:pt>
                <c:pt idx="24">
                  <c:v>66.964876254253795</c:v>
                </c:pt>
                <c:pt idx="25">
                  <c:v>66.289740597063997</c:v>
                </c:pt>
                <c:pt idx="26">
                  <c:v>62.851904436954499</c:v>
                </c:pt>
                <c:pt idx="27">
                  <c:v>61.377953818296497</c:v>
                </c:pt>
                <c:pt idx="28">
                  <c:v>64.311793526671295</c:v>
                </c:pt>
                <c:pt idx="29">
                  <c:v>62.556734837197503</c:v>
                </c:pt>
                <c:pt idx="30">
                  <c:v>63.379036974237799</c:v>
                </c:pt>
                <c:pt idx="31">
                  <c:v>66.723578804102701</c:v>
                </c:pt>
                <c:pt idx="32">
                  <c:v>65.927940833847202</c:v>
                </c:pt>
                <c:pt idx="33">
                  <c:v>67.526523928847396</c:v>
                </c:pt>
                <c:pt idx="34">
                  <c:v>67.912941825711997</c:v>
                </c:pt>
                <c:pt idx="35">
                  <c:v>67.270021292678507</c:v>
                </c:pt>
                <c:pt idx="36">
                  <c:v>68.833145042305205</c:v>
                </c:pt>
                <c:pt idx="37">
                  <c:v>69.246213659953796</c:v>
                </c:pt>
                <c:pt idx="38">
                  <c:v>66.990934603997999</c:v>
                </c:pt>
                <c:pt idx="39">
                  <c:v>68.537594472522798</c:v>
                </c:pt>
                <c:pt idx="40">
                  <c:v>69.754502373975797</c:v>
                </c:pt>
                <c:pt idx="41">
                  <c:v>69.802321582176504</c:v>
                </c:pt>
                <c:pt idx="42">
                  <c:v>70.813076891830804</c:v>
                </c:pt>
                <c:pt idx="43">
                  <c:v>71.0380957168923</c:v>
                </c:pt>
                <c:pt idx="44">
                  <c:v>70.116594961212201</c:v>
                </c:pt>
                <c:pt idx="45">
                  <c:v>72.250957866074501</c:v>
                </c:pt>
                <c:pt idx="46">
                  <c:v>72.771792445936299</c:v>
                </c:pt>
                <c:pt idx="47">
                  <c:v>71.671289562274794</c:v>
                </c:pt>
                <c:pt idx="48">
                  <c:v>71.508966451409805</c:v>
                </c:pt>
                <c:pt idx="49">
                  <c:v>70.882441822473695</c:v>
                </c:pt>
                <c:pt idx="50">
                  <c:v>71.757900483072007</c:v>
                </c:pt>
                <c:pt idx="51">
                  <c:v>72.742125338950501</c:v>
                </c:pt>
                <c:pt idx="52">
                  <c:v>71.741645761984003</c:v>
                </c:pt>
                <c:pt idx="53">
                  <c:v>71.718187719413805</c:v>
                </c:pt>
                <c:pt idx="54">
                  <c:v>70.445346695216998</c:v>
                </c:pt>
                <c:pt idx="55">
                  <c:v>70.325620515203198</c:v>
                </c:pt>
                <c:pt idx="56">
                  <c:v>69.729306062289297</c:v>
                </c:pt>
                <c:pt idx="57">
                  <c:v>69.9756076657753</c:v>
                </c:pt>
                <c:pt idx="58">
                  <c:v>70.102981632300995</c:v>
                </c:pt>
                <c:pt idx="59">
                  <c:v>69.851877565493496</c:v>
                </c:pt>
                <c:pt idx="60">
                  <c:v>70.367307599993495</c:v>
                </c:pt>
                <c:pt idx="61">
                  <c:v>69.841023654767</c:v>
                </c:pt>
                <c:pt idx="62">
                  <c:v>70.011352365167895</c:v>
                </c:pt>
                <c:pt idx="63">
                  <c:v>70.842552019803705</c:v>
                </c:pt>
                <c:pt idx="64">
                  <c:v>69.939774073376796</c:v>
                </c:pt>
                <c:pt idx="65">
                  <c:v>70.424214063802495</c:v>
                </c:pt>
                <c:pt idx="66">
                  <c:v>70.336342206920904</c:v>
                </c:pt>
                <c:pt idx="67">
                  <c:v>70.481830177659006</c:v>
                </c:pt>
                <c:pt idx="68">
                  <c:v>70.190310420146304</c:v>
                </c:pt>
                <c:pt idx="69">
                  <c:v>69.628621660549996</c:v>
                </c:pt>
                <c:pt idx="70">
                  <c:v>69.931399455816205</c:v>
                </c:pt>
                <c:pt idx="71">
                  <c:v>70.561320693979695</c:v>
                </c:pt>
                <c:pt idx="72">
                  <c:v>70.447146965337495</c:v>
                </c:pt>
                <c:pt idx="73">
                  <c:v>70.787278498104001</c:v>
                </c:pt>
                <c:pt idx="74">
                  <c:v>72.058224383173993</c:v>
                </c:pt>
                <c:pt idx="75">
                  <c:v>71.085291927051401</c:v>
                </c:pt>
                <c:pt idx="76">
                  <c:v>71.683633738100994</c:v>
                </c:pt>
                <c:pt idx="77">
                  <c:v>70.925495917355505</c:v>
                </c:pt>
                <c:pt idx="78">
                  <c:v>70.235798241191006</c:v>
                </c:pt>
                <c:pt idx="79">
                  <c:v>70.603553835806494</c:v>
                </c:pt>
                <c:pt idx="80">
                  <c:v>71.075807267416494</c:v>
                </c:pt>
                <c:pt idx="81">
                  <c:v>70.506791184329799</c:v>
                </c:pt>
                <c:pt idx="82">
                  <c:v>70.088258261315502</c:v>
                </c:pt>
                <c:pt idx="83">
                  <c:v>69.283298477436006</c:v>
                </c:pt>
                <c:pt idx="84">
                  <c:v>69.124224816788498</c:v>
                </c:pt>
                <c:pt idx="85">
                  <c:v>70.072758010277994</c:v>
                </c:pt>
                <c:pt idx="86">
                  <c:v>70.785948838015003</c:v>
                </c:pt>
                <c:pt idx="87">
                  <c:v>70.550628882263993</c:v>
                </c:pt>
                <c:pt idx="88">
                  <c:v>70.264060988082704</c:v>
                </c:pt>
                <c:pt idx="89">
                  <c:v>70.539438821515006</c:v>
                </c:pt>
                <c:pt idx="90">
                  <c:v>70.9601686716763</c:v>
                </c:pt>
                <c:pt idx="91">
                  <c:v>70.925324107343997</c:v>
                </c:pt>
                <c:pt idx="92">
                  <c:v>70.628914487504005</c:v>
                </c:pt>
                <c:pt idx="93">
                  <c:v>71.422930720650996</c:v>
                </c:pt>
                <c:pt idx="94">
                  <c:v>71.274456990713006</c:v>
                </c:pt>
                <c:pt idx="95">
                  <c:v>72.439990710727301</c:v>
                </c:pt>
                <c:pt idx="96">
                  <c:v>73.678415201620496</c:v>
                </c:pt>
                <c:pt idx="97">
                  <c:v>73.378939893575307</c:v>
                </c:pt>
                <c:pt idx="98">
                  <c:v>73.416703734102995</c:v>
                </c:pt>
                <c:pt idx="99">
                  <c:v>73.784765598739</c:v>
                </c:pt>
                <c:pt idx="100">
                  <c:v>73.645681659429499</c:v>
                </c:pt>
                <c:pt idx="101">
                  <c:v>73.888807765703007</c:v>
                </c:pt>
                <c:pt idx="102">
                  <c:v>73.387021687116203</c:v>
                </c:pt>
                <c:pt idx="103">
                  <c:v>72.992049145679005</c:v>
                </c:pt>
                <c:pt idx="104">
                  <c:v>73.344767629288</c:v>
                </c:pt>
                <c:pt idx="105">
                  <c:v>73.919233077739506</c:v>
                </c:pt>
                <c:pt idx="106">
                  <c:v>73.330586580338803</c:v>
                </c:pt>
                <c:pt idx="107">
                  <c:v>73.108488525472794</c:v>
                </c:pt>
                <c:pt idx="108">
                  <c:v>71.009122572953004</c:v>
                </c:pt>
                <c:pt idx="109">
                  <c:v>70.281118734224506</c:v>
                </c:pt>
                <c:pt idx="110">
                  <c:v>67.704469051757997</c:v>
                </c:pt>
                <c:pt idx="111">
                  <c:v>68.226913416727498</c:v>
                </c:pt>
                <c:pt idx="112">
                  <c:v>66.914559077885897</c:v>
                </c:pt>
                <c:pt idx="113">
                  <c:v>67.396032731112996</c:v>
                </c:pt>
                <c:pt idx="114">
                  <c:v>68.796568184856994</c:v>
                </c:pt>
                <c:pt idx="115">
                  <c:v>69.213919353792207</c:v>
                </c:pt>
                <c:pt idx="116">
                  <c:v>69.769707559993506</c:v>
                </c:pt>
                <c:pt idx="117">
                  <c:v>70.717187483412502</c:v>
                </c:pt>
                <c:pt idx="118">
                  <c:v>68.476545893436494</c:v>
                </c:pt>
                <c:pt idx="119">
                  <c:v>66.400737334493499</c:v>
                </c:pt>
                <c:pt idx="120">
                  <c:v>67.932924077049506</c:v>
                </c:pt>
                <c:pt idx="121">
                  <c:v>69.732810239523801</c:v>
                </c:pt>
                <c:pt idx="122">
                  <c:v>70.531582621989202</c:v>
                </c:pt>
                <c:pt idx="123">
                  <c:v>71.537867136344204</c:v>
                </c:pt>
                <c:pt idx="124">
                  <c:v>71.371451959205302</c:v>
                </c:pt>
                <c:pt idx="125">
                  <c:v>70.362433424667202</c:v>
                </c:pt>
                <c:pt idx="126">
                  <c:v>68.903359312004994</c:v>
                </c:pt>
                <c:pt idx="127">
                  <c:v>70.155316455803998</c:v>
                </c:pt>
                <c:pt idx="128">
                  <c:v>70.827529848798207</c:v>
                </c:pt>
                <c:pt idx="129">
                  <c:v>71.880879101303506</c:v>
                </c:pt>
                <c:pt idx="130">
                  <c:v>72.042407404115295</c:v>
                </c:pt>
                <c:pt idx="131">
                  <c:v>71.872113802716797</c:v>
                </c:pt>
                <c:pt idx="132">
                  <c:v>71.734559719509704</c:v>
                </c:pt>
                <c:pt idx="133">
                  <c:v>71.467028374602606</c:v>
                </c:pt>
                <c:pt idx="134">
                  <c:v>71.531959112948797</c:v>
                </c:pt>
                <c:pt idx="135">
                  <c:v>71.510150446489007</c:v>
                </c:pt>
                <c:pt idx="136">
                  <c:v>72.326135951106494</c:v>
                </c:pt>
                <c:pt idx="137">
                  <c:v>72.2569450714753</c:v>
                </c:pt>
                <c:pt idx="138">
                  <c:v>72.5232207092983</c:v>
                </c:pt>
                <c:pt idx="139">
                  <c:v>71.866980418373203</c:v>
                </c:pt>
                <c:pt idx="140">
                  <c:v>73.172835109779797</c:v>
                </c:pt>
                <c:pt idx="141">
                  <c:v>72.900668629562503</c:v>
                </c:pt>
                <c:pt idx="142">
                  <c:v>73.093772624487798</c:v>
                </c:pt>
                <c:pt idx="143">
                  <c:v>73.254612193253493</c:v>
                </c:pt>
                <c:pt idx="144">
                  <c:v>73.367035700778501</c:v>
                </c:pt>
                <c:pt idx="145">
                  <c:v>71.999730544258796</c:v>
                </c:pt>
                <c:pt idx="146">
                  <c:v>71.635870554904002</c:v>
                </c:pt>
                <c:pt idx="147">
                  <c:v>72.161228220068494</c:v>
                </c:pt>
                <c:pt idx="148">
                  <c:v>69.678814834909701</c:v>
                </c:pt>
                <c:pt idx="149">
                  <c:v>68.579900820354496</c:v>
                </c:pt>
                <c:pt idx="150">
                  <c:v>69.681636254098507</c:v>
                </c:pt>
                <c:pt idx="151">
                  <c:v>68.638136944252494</c:v>
                </c:pt>
                <c:pt idx="152">
                  <c:v>68.458274272213501</c:v>
                </c:pt>
                <c:pt idx="153">
                  <c:v>68.136123030650495</c:v>
                </c:pt>
                <c:pt idx="154">
                  <c:v>68.554709737668304</c:v>
                </c:pt>
                <c:pt idx="155">
                  <c:v>67.977983120065502</c:v>
                </c:pt>
                <c:pt idx="156">
                  <c:v>67.532293010233502</c:v>
                </c:pt>
                <c:pt idx="157">
                  <c:v>68.219020614199195</c:v>
                </c:pt>
                <c:pt idx="158">
                  <c:v>68.404202673594298</c:v>
                </c:pt>
                <c:pt idx="159">
                  <c:v>69.310855309280498</c:v>
                </c:pt>
                <c:pt idx="160">
                  <c:v>69.221693383312498</c:v>
                </c:pt>
                <c:pt idx="161">
                  <c:v>69.512134472753004</c:v>
                </c:pt>
                <c:pt idx="162">
                  <c:v>69.068648013068497</c:v>
                </c:pt>
                <c:pt idx="163">
                  <c:v>69.122626236681498</c:v>
                </c:pt>
                <c:pt idx="164">
                  <c:v>69.166378029610001</c:v>
                </c:pt>
                <c:pt idx="165">
                  <c:v>69.622346860129994</c:v>
                </c:pt>
                <c:pt idx="166">
                  <c:v>69.318935608821405</c:v>
                </c:pt>
                <c:pt idx="167">
                  <c:v>68.924902793447004</c:v>
                </c:pt>
                <c:pt idx="168">
                  <c:v>69.080715051876197</c:v>
                </c:pt>
                <c:pt idx="169">
                  <c:v>69.532527574118006</c:v>
                </c:pt>
                <c:pt idx="170">
                  <c:v>68.730635719443896</c:v>
                </c:pt>
                <c:pt idx="171">
                  <c:v>68.951989015259997</c:v>
                </c:pt>
                <c:pt idx="172">
                  <c:v>68.644546204681504</c:v>
                </c:pt>
                <c:pt idx="173">
                  <c:v>67.518757369327503</c:v>
                </c:pt>
                <c:pt idx="174">
                  <c:v>67.410296697067693</c:v>
                </c:pt>
                <c:pt idx="175">
                  <c:v>67.934791577174494</c:v>
                </c:pt>
                <c:pt idx="176">
                  <c:v>68.315851242680495</c:v>
                </c:pt>
                <c:pt idx="177">
                  <c:v>68.466909592791495</c:v>
                </c:pt>
                <c:pt idx="178">
                  <c:v>68.533338066237903</c:v>
                </c:pt>
                <c:pt idx="179">
                  <c:v>68.965511957165106</c:v>
                </c:pt>
                <c:pt idx="180">
                  <c:v>69.145360436203205</c:v>
                </c:pt>
                <c:pt idx="181">
                  <c:v>69.150877778572493</c:v>
                </c:pt>
                <c:pt idx="182">
                  <c:v>69.215530632899998</c:v>
                </c:pt>
                <c:pt idx="183">
                  <c:v>68.049881874877997</c:v>
                </c:pt>
                <c:pt idx="184">
                  <c:v>67.592912064290999</c:v>
                </c:pt>
                <c:pt idx="185">
                  <c:v>66.652864791369495</c:v>
                </c:pt>
                <c:pt idx="186">
                  <c:v>67.212104137801902</c:v>
                </c:pt>
                <c:pt idx="187">
                  <c:v>66.379873623096998</c:v>
                </c:pt>
                <c:pt idx="188">
                  <c:v>66.074948202686997</c:v>
                </c:pt>
                <c:pt idx="189">
                  <c:v>65.854598127938004</c:v>
                </c:pt>
                <c:pt idx="190">
                  <c:v>66.012110558480998</c:v>
                </c:pt>
                <c:pt idx="191">
                  <c:v>66.435126228795298</c:v>
                </c:pt>
                <c:pt idx="192">
                  <c:v>66.180742831768299</c:v>
                </c:pt>
                <c:pt idx="193">
                  <c:v>65.441714019301898</c:v>
                </c:pt>
                <c:pt idx="194">
                  <c:v>65.677414198078296</c:v>
                </c:pt>
                <c:pt idx="195">
                  <c:v>65.243365337025494</c:v>
                </c:pt>
                <c:pt idx="196">
                  <c:v>65.159380121403998</c:v>
                </c:pt>
                <c:pt idx="197">
                  <c:v>64.533386609503495</c:v>
                </c:pt>
                <c:pt idx="198">
                  <c:v>65.673196635796003</c:v>
                </c:pt>
                <c:pt idx="199">
                  <c:v>65.754846729261203</c:v>
                </c:pt>
                <c:pt idx="200">
                  <c:v>66.625758400555199</c:v>
                </c:pt>
                <c:pt idx="201">
                  <c:v>67.209618868635502</c:v>
                </c:pt>
                <c:pt idx="202">
                  <c:v>67.469537536033002</c:v>
                </c:pt>
                <c:pt idx="203">
                  <c:v>68.057105365361494</c:v>
                </c:pt>
                <c:pt idx="204">
                  <c:v>67.987619420710502</c:v>
                </c:pt>
                <c:pt idx="205">
                  <c:v>67.200206668005507</c:v>
                </c:pt>
                <c:pt idx="206">
                  <c:v>66.558092895025993</c:v>
                </c:pt>
                <c:pt idx="207">
                  <c:v>66.946634513032805</c:v>
                </c:pt>
                <c:pt idx="208">
                  <c:v>63.390435448000801</c:v>
                </c:pt>
                <c:pt idx="209">
                  <c:v>63.816542951522003</c:v>
                </c:pt>
                <c:pt idx="210">
                  <c:v>62.646606413213</c:v>
                </c:pt>
                <c:pt idx="211">
                  <c:v>61.332144040230297</c:v>
                </c:pt>
                <c:pt idx="212">
                  <c:v>61.509224137083002</c:v>
                </c:pt>
                <c:pt idx="213">
                  <c:v>60.492769964047298</c:v>
                </c:pt>
                <c:pt idx="214">
                  <c:v>61.326903834879502</c:v>
                </c:pt>
                <c:pt idx="215">
                  <c:v>60.355280869844499</c:v>
                </c:pt>
                <c:pt idx="216">
                  <c:v>60.587597885394501</c:v>
                </c:pt>
                <c:pt idx="217">
                  <c:v>59.958317573274002</c:v>
                </c:pt>
                <c:pt idx="218">
                  <c:v>59.661639033416002</c:v>
                </c:pt>
                <c:pt idx="219">
                  <c:v>59.627605711138003</c:v>
                </c:pt>
                <c:pt idx="220">
                  <c:v>60.215240770470999</c:v>
                </c:pt>
                <c:pt idx="221">
                  <c:v>60.2388721170528</c:v>
                </c:pt>
                <c:pt idx="222">
                  <c:v>60.416000021908701</c:v>
                </c:pt>
                <c:pt idx="223">
                  <c:v>60.527882701397502</c:v>
                </c:pt>
                <c:pt idx="224">
                  <c:v>60.4656575972325</c:v>
                </c:pt>
                <c:pt idx="225">
                  <c:v>60.217634158631199</c:v>
                </c:pt>
                <c:pt idx="226">
                  <c:v>59.918569700613503</c:v>
                </c:pt>
                <c:pt idx="227">
                  <c:v>60.0734183289782</c:v>
                </c:pt>
                <c:pt idx="228">
                  <c:v>60.756255556683499</c:v>
                </c:pt>
                <c:pt idx="229">
                  <c:v>60.9499825496505</c:v>
                </c:pt>
                <c:pt idx="230">
                  <c:v>61.148395473931203</c:v>
                </c:pt>
                <c:pt idx="231">
                  <c:v>61.581081806892797</c:v>
                </c:pt>
                <c:pt idx="232">
                  <c:v>61.052224446494002</c:v>
                </c:pt>
                <c:pt idx="233">
                  <c:v>60.991030202398001</c:v>
                </c:pt>
                <c:pt idx="234">
                  <c:v>61.260405890428501</c:v>
                </c:pt>
                <c:pt idx="235">
                  <c:v>61.225095198064999</c:v>
                </c:pt>
                <c:pt idx="236">
                  <c:v>61.443391022676501</c:v>
                </c:pt>
                <c:pt idx="237">
                  <c:v>61.810829142270798</c:v>
                </c:pt>
                <c:pt idx="238">
                  <c:v>63.170141398255502</c:v>
                </c:pt>
                <c:pt idx="239">
                  <c:v>62.716181997870002</c:v>
                </c:pt>
                <c:pt idx="240">
                  <c:v>63.287993355143897</c:v>
                </c:pt>
                <c:pt idx="241">
                  <c:v>63.033480727108198</c:v>
                </c:pt>
                <c:pt idx="242">
                  <c:v>64.010975859536302</c:v>
                </c:pt>
                <c:pt idx="243">
                  <c:v>64.284557904848299</c:v>
                </c:pt>
                <c:pt idx="244">
                  <c:v>64.250135395544305</c:v>
                </c:pt>
                <c:pt idx="245">
                  <c:v>64.401175070654006</c:v>
                </c:pt>
                <c:pt idx="246">
                  <c:v>64.359452876861397</c:v>
                </c:pt>
                <c:pt idx="247">
                  <c:v>64.553380065841793</c:v>
                </c:pt>
                <c:pt idx="248">
                  <c:v>64.667812256501193</c:v>
                </c:pt>
                <c:pt idx="249">
                  <c:v>64.887550538209297</c:v>
                </c:pt>
                <c:pt idx="250">
                  <c:v>64.966691458506503</c:v>
                </c:pt>
                <c:pt idx="251">
                  <c:v>65.225270754814403</c:v>
                </c:pt>
                <c:pt idx="252">
                  <c:v>65.108811953019298</c:v>
                </c:pt>
                <c:pt idx="253">
                  <c:v>66.287402486907496</c:v>
                </c:pt>
                <c:pt idx="254">
                  <c:v>66.058077953557799</c:v>
                </c:pt>
                <c:pt idx="255">
                  <c:v>65.660751614963004</c:v>
                </c:pt>
                <c:pt idx="256">
                  <c:v>66.321196769169504</c:v>
                </c:pt>
                <c:pt idx="257">
                  <c:v>66.354545092401693</c:v>
                </c:pt>
                <c:pt idx="258">
                  <c:v>66.015501938707999</c:v>
                </c:pt>
                <c:pt idx="259">
                  <c:v>65.614941089896703</c:v>
                </c:pt>
                <c:pt idx="260">
                  <c:v>66.102277199516294</c:v>
                </c:pt>
                <c:pt idx="261">
                  <c:v>65.095601257135002</c:v>
                </c:pt>
                <c:pt idx="262">
                  <c:v>66.119999775702496</c:v>
                </c:pt>
                <c:pt idx="263">
                  <c:v>66.124357026994105</c:v>
                </c:pt>
                <c:pt idx="264">
                  <c:v>65.780065450949195</c:v>
                </c:pt>
                <c:pt idx="265">
                  <c:v>65.622809241423397</c:v>
                </c:pt>
                <c:pt idx="266">
                  <c:v>65.767037770077195</c:v>
                </c:pt>
                <c:pt idx="267">
                  <c:v>65.679576016222995</c:v>
                </c:pt>
                <c:pt idx="268">
                  <c:v>65.067573815258996</c:v>
                </c:pt>
                <c:pt idx="269">
                  <c:v>64.802747357532994</c:v>
                </c:pt>
                <c:pt idx="270">
                  <c:v>65.609925731561006</c:v>
                </c:pt>
                <c:pt idx="271">
                  <c:v>66.077909310885204</c:v>
                </c:pt>
                <c:pt idx="272">
                  <c:v>66.645297680862996</c:v>
                </c:pt>
                <c:pt idx="273">
                  <c:v>66.395911714170495</c:v>
                </c:pt>
                <c:pt idx="274">
                  <c:v>66.441934387250996</c:v>
                </c:pt>
                <c:pt idx="275">
                  <c:v>67.157841307169804</c:v>
                </c:pt>
                <c:pt idx="276">
                  <c:v>65.943404481882197</c:v>
                </c:pt>
                <c:pt idx="277">
                  <c:v>66.276854846201502</c:v>
                </c:pt>
                <c:pt idx="278">
                  <c:v>65.914791391967</c:v>
                </c:pt>
                <c:pt idx="279">
                  <c:v>65.872795049155997</c:v>
                </c:pt>
                <c:pt idx="280">
                  <c:v>65.449096620795999</c:v>
                </c:pt>
                <c:pt idx="281">
                  <c:v>66.629976709837507</c:v>
                </c:pt>
                <c:pt idx="282">
                  <c:v>66.941002132655797</c:v>
                </c:pt>
                <c:pt idx="283">
                  <c:v>67.258129051882506</c:v>
                </c:pt>
                <c:pt idx="284">
                  <c:v>67.245537619039695</c:v>
                </c:pt>
                <c:pt idx="285">
                  <c:v>67.417571730554698</c:v>
                </c:pt>
                <c:pt idx="286">
                  <c:v>67.792981087682506</c:v>
                </c:pt>
                <c:pt idx="287">
                  <c:v>67.593034572299203</c:v>
                </c:pt>
                <c:pt idx="288">
                  <c:v>67.298668744596</c:v>
                </c:pt>
                <c:pt idx="289">
                  <c:v>67.971988444664206</c:v>
                </c:pt>
                <c:pt idx="290">
                  <c:v>67.860584592207502</c:v>
                </c:pt>
                <c:pt idx="291">
                  <c:v>67.725706263179504</c:v>
                </c:pt>
                <c:pt idx="292">
                  <c:v>67.1784988465525</c:v>
                </c:pt>
                <c:pt idx="293">
                  <c:v>67.129981193304999</c:v>
                </c:pt>
                <c:pt idx="294">
                  <c:v>67.140405579002802</c:v>
                </c:pt>
                <c:pt idx="295">
                  <c:v>67.599922659760296</c:v>
                </c:pt>
                <c:pt idx="296">
                  <c:v>67.6216013482113</c:v>
                </c:pt>
                <c:pt idx="297">
                  <c:v>67.173220544199197</c:v>
                </c:pt>
                <c:pt idx="298">
                  <c:v>66.693374604081001</c:v>
                </c:pt>
                <c:pt idx="299">
                  <c:v>66.225570304768794</c:v>
                </c:pt>
                <c:pt idx="300">
                  <c:v>66.131596951478798</c:v>
                </c:pt>
                <c:pt idx="301">
                  <c:v>66.093003193895498</c:v>
                </c:pt>
                <c:pt idx="302">
                  <c:v>66.701942694654505</c:v>
                </c:pt>
                <c:pt idx="303">
                  <c:v>66.951201671338495</c:v>
                </c:pt>
                <c:pt idx="304">
                  <c:v>67.099790439284206</c:v>
                </c:pt>
                <c:pt idx="305">
                  <c:v>67.062803478808505</c:v>
                </c:pt>
                <c:pt idx="306">
                  <c:v>67.3702388193865</c:v>
                </c:pt>
                <c:pt idx="307">
                  <c:v>67.244531409972396</c:v>
                </c:pt>
                <c:pt idx="308">
                  <c:v>67.322886486217001</c:v>
                </c:pt>
                <c:pt idx="309">
                  <c:v>66.446588197562505</c:v>
                </c:pt>
                <c:pt idx="310">
                  <c:v>66.048608980924001</c:v>
                </c:pt>
                <c:pt idx="311">
                  <c:v>66.607140918309</c:v>
                </c:pt>
                <c:pt idx="312">
                  <c:v>66.601321787919503</c:v>
                </c:pt>
                <c:pt idx="313">
                  <c:v>66.487762840318496</c:v>
                </c:pt>
                <c:pt idx="314">
                  <c:v>66.853595656805297</c:v>
                </c:pt>
                <c:pt idx="315">
                  <c:v>66.871549056006998</c:v>
                </c:pt>
                <c:pt idx="316">
                  <c:v>67.170762914034697</c:v>
                </c:pt>
                <c:pt idx="317">
                  <c:v>67.433004004587701</c:v>
                </c:pt>
                <c:pt idx="318">
                  <c:v>66.898829497833006</c:v>
                </c:pt>
                <c:pt idx="319">
                  <c:v>68.069109656164997</c:v>
                </c:pt>
                <c:pt idx="320">
                  <c:v>68.185987524988107</c:v>
                </c:pt>
                <c:pt idx="321">
                  <c:v>67.968635908439893</c:v>
                </c:pt>
                <c:pt idx="322">
                  <c:v>67.717926257658704</c:v>
                </c:pt>
                <c:pt idx="323">
                  <c:v>68.334633064937606</c:v>
                </c:pt>
                <c:pt idx="324">
                  <c:v>68.343714344545504</c:v>
                </c:pt>
                <c:pt idx="325">
                  <c:v>68.839939007759995</c:v>
                </c:pt>
                <c:pt idx="326">
                  <c:v>67.990724699918403</c:v>
                </c:pt>
                <c:pt idx="327">
                  <c:v>68.442988410190395</c:v>
                </c:pt>
                <c:pt idx="328">
                  <c:v>68.879029520376506</c:v>
                </c:pt>
                <c:pt idx="329">
                  <c:v>68.313448143519693</c:v>
                </c:pt>
                <c:pt idx="330">
                  <c:v>69.153402638741497</c:v>
                </c:pt>
                <c:pt idx="331">
                  <c:v>69.591956657095906</c:v>
                </c:pt>
                <c:pt idx="332">
                  <c:v>70.297104535294494</c:v>
                </c:pt>
                <c:pt idx="333">
                  <c:v>71.038173404897506</c:v>
                </c:pt>
                <c:pt idx="334">
                  <c:v>71.341141685176495</c:v>
                </c:pt>
                <c:pt idx="335">
                  <c:v>71.043536865256499</c:v>
                </c:pt>
                <c:pt idx="336">
                  <c:v>71.376941662572705</c:v>
                </c:pt>
                <c:pt idx="337">
                  <c:v>72.324014470964499</c:v>
                </c:pt>
                <c:pt idx="338">
                  <c:v>72.509263013364006</c:v>
                </c:pt>
                <c:pt idx="339">
                  <c:v>72.9871585363517</c:v>
                </c:pt>
                <c:pt idx="340">
                  <c:v>72.880081308184501</c:v>
                </c:pt>
                <c:pt idx="341">
                  <c:v>72.308394699919006</c:v>
                </c:pt>
                <c:pt idx="342">
                  <c:v>72.871117307584498</c:v>
                </c:pt>
                <c:pt idx="343">
                  <c:v>72.747092889282996</c:v>
                </c:pt>
                <c:pt idx="344">
                  <c:v>73.003978736477507</c:v>
                </c:pt>
                <c:pt idx="345">
                  <c:v>72.8550418665085</c:v>
                </c:pt>
                <c:pt idx="346">
                  <c:v>71.367936576969996</c:v>
                </c:pt>
                <c:pt idx="347">
                  <c:v>71.770094511888203</c:v>
                </c:pt>
                <c:pt idx="348">
                  <c:v>72.269453587312498</c:v>
                </c:pt>
                <c:pt idx="349">
                  <c:v>72.773469461048506</c:v>
                </c:pt>
                <c:pt idx="350">
                  <c:v>72.815364958852797</c:v>
                </c:pt>
                <c:pt idx="351">
                  <c:v>72.791245821238306</c:v>
                </c:pt>
                <c:pt idx="352">
                  <c:v>72.4075589565565</c:v>
                </c:pt>
                <c:pt idx="353">
                  <c:v>72.745583949182006</c:v>
                </c:pt>
                <c:pt idx="354">
                  <c:v>73.334068347571801</c:v>
                </c:pt>
                <c:pt idx="355">
                  <c:v>73.620504022744299</c:v>
                </c:pt>
                <c:pt idx="356">
                  <c:v>74.485164797619802</c:v>
                </c:pt>
                <c:pt idx="357">
                  <c:v>74.270584551257002</c:v>
                </c:pt>
                <c:pt idx="358">
                  <c:v>73.739400285702501</c:v>
                </c:pt>
                <c:pt idx="359">
                  <c:v>73.516454385779795</c:v>
                </c:pt>
                <c:pt idx="360">
                  <c:v>74.015723074197993</c:v>
                </c:pt>
                <c:pt idx="361">
                  <c:v>73.826265933516794</c:v>
                </c:pt>
                <c:pt idx="362">
                  <c:v>74.579449649930694</c:v>
                </c:pt>
                <c:pt idx="363">
                  <c:v>74.771552664788999</c:v>
                </c:pt>
                <c:pt idx="364">
                  <c:v>73.699630003040497</c:v>
                </c:pt>
                <c:pt idx="365">
                  <c:v>74.028892685079498</c:v>
                </c:pt>
                <c:pt idx="366">
                  <c:v>75.124039578382494</c:v>
                </c:pt>
                <c:pt idx="367">
                  <c:v>74.888689742629495</c:v>
                </c:pt>
                <c:pt idx="368">
                  <c:v>74.748477833244493</c:v>
                </c:pt>
                <c:pt idx="369">
                  <c:v>74.689576879301995</c:v>
                </c:pt>
                <c:pt idx="370">
                  <c:v>74.699051827936202</c:v>
                </c:pt>
                <c:pt idx="371">
                  <c:v>74.721921981467005</c:v>
                </c:pt>
                <c:pt idx="372">
                  <c:v>73.672065701195507</c:v>
                </c:pt>
                <c:pt idx="373">
                  <c:v>73.375790541364495</c:v>
                </c:pt>
                <c:pt idx="374">
                  <c:v>72.341681022147</c:v>
                </c:pt>
                <c:pt idx="375">
                  <c:v>72.782505173653306</c:v>
                </c:pt>
                <c:pt idx="376">
                  <c:v>73.417432059151693</c:v>
                </c:pt>
                <c:pt idx="377">
                  <c:v>73.164019762189795</c:v>
                </c:pt>
                <c:pt idx="378">
                  <c:v>73.461366867092494</c:v>
                </c:pt>
                <c:pt idx="379">
                  <c:v>72.851254576255002</c:v>
                </c:pt>
                <c:pt idx="380">
                  <c:v>72.849189868116795</c:v>
                </c:pt>
                <c:pt idx="381">
                  <c:v>73.291569273727205</c:v>
                </c:pt>
                <c:pt idx="382">
                  <c:v>73.025731377933496</c:v>
                </c:pt>
                <c:pt idx="383">
                  <c:v>73.920618762832206</c:v>
                </c:pt>
                <c:pt idx="384">
                  <c:v>73.794115051364798</c:v>
                </c:pt>
                <c:pt idx="385">
                  <c:v>74.177568105031</c:v>
                </c:pt>
                <c:pt idx="386">
                  <c:v>74.575215653647305</c:v>
                </c:pt>
                <c:pt idx="387">
                  <c:v>74.248660099789504</c:v>
                </c:pt>
                <c:pt idx="388">
                  <c:v>74.236405563969299</c:v>
                </c:pt>
                <c:pt idx="389">
                  <c:v>74.350913948633803</c:v>
                </c:pt>
                <c:pt idx="390">
                  <c:v>73.682269721878498</c:v>
                </c:pt>
                <c:pt idx="391">
                  <c:v>72.7200141374705</c:v>
                </c:pt>
                <c:pt idx="392">
                  <c:v>73.160328834942703</c:v>
                </c:pt>
                <c:pt idx="393">
                  <c:v>73.404733058301801</c:v>
                </c:pt>
                <c:pt idx="394">
                  <c:v>73.352278714790799</c:v>
                </c:pt>
                <c:pt idx="395">
                  <c:v>73.124111284518506</c:v>
                </c:pt>
                <c:pt idx="396">
                  <c:v>73.473528027906497</c:v>
                </c:pt>
                <c:pt idx="397">
                  <c:v>73.485435208703507</c:v>
                </c:pt>
                <c:pt idx="398">
                  <c:v>73.204548249902501</c:v>
                </c:pt>
                <c:pt idx="399">
                  <c:v>72.984519385175005</c:v>
                </c:pt>
                <c:pt idx="400">
                  <c:v>73.476777478124006</c:v>
                </c:pt>
                <c:pt idx="401">
                  <c:v>73.355636480015505</c:v>
                </c:pt>
                <c:pt idx="402">
                  <c:v>72.818431394057995</c:v>
                </c:pt>
                <c:pt idx="403">
                  <c:v>74.311861533019893</c:v>
                </c:pt>
                <c:pt idx="404">
                  <c:v>73.673238491274006</c:v>
                </c:pt>
                <c:pt idx="405">
                  <c:v>74.263204190763005</c:v>
                </c:pt>
                <c:pt idx="406">
                  <c:v>74.405888670313502</c:v>
                </c:pt>
                <c:pt idx="407">
                  <c:v>74.3900418112528</c:v>
                </c:pt>
                <c:pt idx="408">
                  <c:v>74.229409908500998</c:v>
                </c:pt>
                <c:pt idx="409">
                  <c:v>73.823995053364797</c:v>
                </c:pt>
                <c:pt idx="410">
                  <c:v>73.402122293126993</c:v>
                </c:pt>
                <c:pt idx="411">
                  <c:v>73.579348054989495</c:v>
                </c:pt>
                <c:pt idx="412">
                  <c:v>74.502909036807495</c:v>
                </c:pt>
                <c:pt idx="413">
                  <c:v>73.894216046064997</c:v>
                </c:pt>
                <c:pt idx="414">
                  <c:v>74.5126050974565</c:v>
                </c:pt>
                <c:pt idx="415">
                  <c:v>74.401716675034294</c:v>
                </c:pt>
                <c:pt idx="416">
                  <c:v>74.443858682854994</c:v>
                </c:pt>
                <c:pt idx="417">
                  <c:v>73.804075550031499</c:v>
                </c:pt>
                <c:pt idx="418">
                  <c:v>74.2785849217925</c:v>
                </c:pt>
                <c:pt idx="419">
                  <c:v>75.245897696539004</c:v>
                </c:pt>
                <c:pt idx="420">
                  <c:v>75.575100618573998</c:v>
                </c:pt>
                <c:pt idx="421">
                  <c:v>75.199105613406999</c:v>
                </c:pt>
                <c:pt idx="422">
                  <c:v>74.756575313786499</c:v>
                </c:pt>
                <c:pt idx="423">
                  <c:v>74.425688653638801</c:v>
                </c:pt>
                <c:pt idx="424">
                  <c:v>74.760870564073997</c:v>
                </c:pt>
                <c:pt idx="425">
                  <c:v>74.622700952825696</c:v>
                </c:pt>
                <c:pt idx="426">
                  <c:v>75.354541383810997</c:v>
                </c:pt>
                <c:pt idx="427">
                  <c:v>75.336762782620994</c:v>
                </c:pt>
                <c:pt idx="428">
                  <c:v>75.297440699988996</c:v>
                </c:pt>
                <c:pt idx="429">
                  <c:v>75.293466659722995</c:v>
                </c:pt>
                <c:pt idx="430">
                  <c:v>74.255002130213995</c:v>
                </c:pt>
                <c:pt idx="431">
                  <c:v>74.789757056007502</c:v>
                </c:pt>
                <c:pt idx="432">
                  <c:v>74.836003829103007</c:v>
                </c:pt>
                <c:pt idx="433">
                  <c:v>75.161352230879999</c:v>
                </c:pt>
                <c:pt idx="434">
                  <c:v>75.406256197272498</c:v>
                </c:pt>
                <c:pt idx="435">
                  <c:v>75.483705162456502</c:v>
                </c:pt>
                <c:pt idx="436">
                  <c:v>76.008248597566507</c:v>
                </c:pt>
                <c:pt idx="437">
                  <c:v>75.183687532375004</c:v>
                </c:pt>
                <c:pt idx="438">
                  <c:v>75.405143167198005</c:v>
                </c:pt>
                <c:pt idx="439">
                  <c:v>75.725509078641494</c:v>
                </c:pt>
                <c:pt idx="440">
                  <c:v>75.434081949135006</c:v>
                </c:pt>
                <c:pt idx="441">
                  <c:v>76.435181536143006</c:v>
                </c:pt>
                <c:pt idx="442">
                  <c:v>76.298906317021505</c:v>
                </c:pt>
                <c:pt idx="443">
                  <c:v>76.6391050797925</c:v>
                </c:pt>
                <c:pt idx="444">
                  <c:v>76.529079442427999</c:v>
                </c:pt>
                <c:pt idx="445">
                  <c:v>76.2922878965785</c:v>
                </c:pt>
                <c:pt idx="446">
                  <c:v>76.372366301938499</c:v>
                </c:pt>
                <c:pt idx="447">
                  <c:v>76.295477586792003</c:v>
                </c:pt>
                <c:pt idx="448">
                  <c:v>76.800688660608003</c:v>
                </c:pt>
                <c:pt idx="449">
                  <c:v>76.631620139291499</c:v>
                </c:pt>
                <c:pt idx="450">
                  <c:v>75.552705557075001</c:v>
                </c:pt>
                <c:pt idx="451">
                  <c:v>76.424447145424494</c:v>
                </c:pt>
                <c:pt idx="452">
                  <c:v>76.026968418819493</c:v>
                </c:pt>
                <c:pt idx="453">
                  <c:v>76.854390494202505</c:v>
                </c:pt>
                <c:pt idx="454">
                  <c:v>76.554305634116503</c:v>
                </c:pt>
                <c:pt idx="455">
                  <c:v>76.698372063759507</c:v>
                </c:pt>
                <c:pt idx="456">
                  <c:v>76.762248038034997</c:v>
                </c:pt>
                <c:pt idx="457">
                  <c:v>76.203342600625007</c:v>
                </c:pt>
                <c:pt idx="458">
                  <c:v>76.371843401903504</c:v>
                </c:pt>
                <c:pt idx="459">
                  <c:v>76.276055585492003</c:v>
                </c:pt>
                <c:pt idx="460">
                  <c:v>76.999995743948503</c:v>
                </c:pt>
                <c:pt idx="461">
                  <c:v>77.399603420695996</c:v>
                </c:pt>
                <c:pt idx="462">
                  <c:v>77.372980338914005</c:v>
                </c:pt>
                <c:pt idx="463">
                  <c:v>77.473661005653</c:v>
                </c:pt>
                <c:pt idx="464">
                  <c:v>76.705490974236</c:v>
                </c:pt>
                <c:pt idx="465">
                  <c:v>75.916599161432003</c:v>
                </c:pt>
                <c:pt idx="466">
                  <c:v>76.636879019643501</c:v>
                </c:pt>
                <c:pt idx="467">
                  <c:v>75.897983920185993</c:v>
                </c:pt>
                <c:pt idx="468">
                  <c:v>76.283973786022003</c:v>
                </c:pt>
                <c:pt idx="469">
                  <c:v>74.115462520874004</c:v>
                </c:pt>
                <c:pt idx="470">
                  <c:v>74.035304933508698</c:v>
                </c:pt>
                <c:pt idx="471">
                  <c:v>73.348058164508203</c:v>
                </c:pt>
                <c:pt idx="472">
                  <c:v>72.9445548825</c:v>
                </c:pt>
                <c:pt idx="473">
                  <c:v>72.913300400408005</c:v>
                </c:pt>
                <c:pt idx="474">
                  <c:v>73.930101928466996</c:v>
                </c:pt>
                <c:pt idx="475">
                  <c:v>73.813955372692803</c:v>
                </c:pt>
                <c:pt idx="476">
                  <c:v>74.059521928129698</c:v>
                </c:pt>
                <c:pt idx="477">
                  <c:v>74.031753695270993</c:v>
                </c:pt>
                <c:pt idx="478">
                  <c:v>73.979022961741506</c:v>
                </c:pt>
                <c:pt idx="479">
                  <c:v>73.692824832585003</c:v>
                </c:pt>
                <c:pt idx="480">
                  <c:v>73.316303192382705</c:v>
                </c:pt>
                <c:pt idx="481">
                  <c:v>72.755735679861502</c:v>
                </c:pt>
                <c:pt idx="482">
                  <c:v>73.6423836542088</c:v>
                </c:pt>
                <c:pt idx="483">
                  <c:v>73.555805601413695</c:v>
                </c:pt>
                <c:pt idx="484">
                  <c:v>74.080054718504002</c:v>
                </c:pt>
                <c:pt idx="485">
                  <c:v>73.979982856805805</c:v>
                </c:pt>
                <c:pt idx="486">
                  <c:v>73.552045203161995</c:v>
                </c:pt>
                <c:pt idx="487">
                  <c:v>72.652037132920498</c:v>
                </c:pt>
                <c:pt idx="488">
                  <c:v>73.428046182862204</c:v>
                </c:pt>
                <c:pt idx="489">
                  <c:v>73.5453864447163</c:v>
                </c:pt>
                <c:pt idx="490">
                  <c:v>74.284758877205803</c:v>
                </c:pt>
                <c:pt idx="491">
                  <c:v>74.466918574398505</c:v>
                </c:pt>
                <c:pt idx="492">
                  <c:v>74.950630986775494</c:v>
                </c:pt>
                <c:pt idx="493">
                  <c:v>74.738393332569501</c:v>
                </c:pt>
                <c:pt idx="494">
                  <c:v>74.912743144239499</c:v>
                </c:pt>
                <c:pt idx="495">
                  <c:v>74.036101235562001</c:v>
                </c:pt>
                <c:pt idx="496">
                  <c:v>75.200823713521999</c:v>
                </c:pt>
                <c:pt idx="497">
                  <c:v>74.989953069407505</c:v>
                </c:pt>
                <c:pt idx="498">
                  <c:v>74.805571047065996</c:v>
                </c:pt>
                <c:pt idx="499">
                  <c:v>75.298030830028495</c:v>
                </c:pt>
                <c:pt idx="500">
                  <c:v>75.547282336712001</c:v>
                </c:pt>
                <c:pt idx="501">
                  <c:v>75.660811404311005</c:v>
                </c:pt>
                <c:pt idx="502">
                  <c:v>75.467965871402996</c:v>
                </c:pt>
                <c:pt idx="503">
                  <c:v>75.439774089516007</c:v>
                </c:pt>
                <c:pt idx="504">
                  <c:v>75.559645187539502</c:v>
                </c:pt>
                <c:pt idx="505">
                  <c:v>75.945776983385002</c:v>
                </c:pt>
                <c:pt idx="506">
                  <c:v>75.939390132957499</c:v>
                </c:pt>
                <c:pt idx="507">
                  <c:v>76.567968265030999</c:v>
                </c:pt>
                <c:pt idx="508">
                  <c:v>77.168250035210505</c:v>
                </c:pt>
                <c:pt idx="509">
                  <c:v>77.363874408304497</c:v>
                </c:pt>
                <c:pt idx="510">
                  <c:v>76.999667063926495</c:v>
                </c:pt>
                <c:pt idx="511">
                  <c:v>76.353287920661501</c:v>
                </c:pt>
                <c:pt idx="512">
                  <c:v>75.839710446285494</c:v>
                </c:pt>
                <c:pt idx="513">
                  <c:v>75.728160928818994</c:v>
                </c:pt>
                <c:pt idx="514">
                  <c:v>76.090508243072506</c:v>
                </c:pt>
                <c:pt idx="515">
                  <c:v>76.461460997901995</c:v>
                </c:pt>
                <c:pt idx="516">
                  <c:v>76.3160424981685</c:v>
                </c:pt>
                <c:pt idx="517">
                  <c:v>77.135329743007006</c:v>
                </c:pt>
                <c:pt idx="518">
                  <c:v>77.295225103709498</c:v>
                </c:pt>
                <c:pt idx="519">
                  <c:v>77.464084465011993</c:v>
                </c:pt>
                <c:pt idx="520">
                  <c:v>76.956669741048501</c:v>
                </c:pt>
                <c:pt idx="521">
                  <c:v>75.808441024192504</c:v>
                </c:pt>
                <c:pt idx="522">
                  <c:v>76.490183149824503</c:v>
                </c:pt>
                <c:pt idx="523">
                  <c:v>76.291764996543506</c:v>
                </c:pt>
                <c:pt idx="524">
                  <c:v>75.629810902236002</c:v>
                </c:pt>
                <c:pt idx="525">
                  <c:v>74.966101357810999</c:v>
                </c:pt>
                <c:pt idx="526">
                  <c:v>72.654442473081502</c:v>
                </c:pt>
                <c:pt idx="527">
                  <c:v>71.393401808674497</c:v>
                </c:pt>
                <c:pt idx="528">
                  <c:v>71.386432298208007</c:v>
                </c:pt>
                <c:pt idx="529">
                  <c:v>70.136973869576295</c:v>
                </c:pt>
                <c:pt idx="530">
                  <c:v>71.371046338178104</c:v>
                </c:pt>
                <c:pt idx="531">
                  <c:v>70.801202579036001</c:v>
                </c:pt>
                <c:pt idx="532">
                  <c:v>70.638718116160206</c:v>
                </c:pt>
                <c:pt idx="533">
                  <c:v>72.141399103741307</c:v>
                </c:pt>
                <c:pt idx="534">
                  <c:v>71.457232962947003</c:v>
                </c:pt>
                <c:pt idx="535">
                  <c:v>72.1658790423798</c:v>
                </c:pt>
                <c:pt idx="536">
                  <c:v>72.610967070171498</c:v>
                </c:pt>
                <c:pt idx="537">
                  <c:v>74.088155934046299</c:v>
                </c:pt>
                <c:pt idx="538">
                  <c:v>73.232172311751498</c:v>
                </c:pt>
                <c:pt idx="539">
                  <c:v>73.342377229128005</c:v>
                </c:pt>
                <c:pt idx="540">
                  <c:v>73.547403344851304</c:v>
                </c:pt>
                <c:pt idx="541">
                  <c:v>74.504268576898497</c:v>
                </c:pt>
                <c:pt idx="542">
                  <c:v>75.131158488859</c:v>
                </c:pt>
                <c:pt idx="543">
                  <c:v>75.896041720056004</c:v>
                </c:pt>
                <c:pt idx="544">
                  <c:v>74.948479626631496</c:v>
                </c:pt>
                <c:pt idx="545">
                  <c:v>74.525894228346004</c:v>
                </c:pt>
                <c:pt idx="546">
                  <c:v>73.417903416183293</c:v>
                </c:pt>
                <c:pt idx="547">
                  <c:v>72.286866158478006</c:v>
                </c:pt>
                <c:pt idx="548">
                  <c:v>72.540390505447505</c:v>
                </c:pt>
                <c:pt idx="549">
                  <c:v>72.579861988089505</c:v>
                </c:pt>
                <c:pt idx="550">
                  <c:v>72.754682409791002</c:v>
                </c:pt>
                <c:pt idx="551">
                  <c:v>73.556161173437502</c:v>
                </c:pt>
                <c:pt idx="552">
                  <c:v>73.515218100696998</c:v>
                </c:pt>
                <c:pt idx="553">
                  <c:v>73.6707860901099</c:v>
                </c:pt>
                <c:pt idx="554">
                  <c:v>73.045243019239507</c:v>
                </c:pt>
                <c:pt idx="555">
                  <c:v>72.830629904874499</c:v>
                </c:pt>
                <c:pt idx="556">
                  <c:v>73.231522421707993</c:v>
                </c:pt>
                <c:pt idx="557">
                  <c:v>72.987671725385994</c:v>
                </c:pt>
                <c:pt idx="558">
                  <c:v>72.768636370725005</c:v>
                </c:pt>
                <c:pt idx="559">
                  <c:v>72.72867186805</c:v>
                </c:pt>
                <c:pt idx="560">
                  <c:v>72.776278181236506</c:v>
                </c:pt>
                <c:pt idx="561">
                  <c:v>71.660775536570995</c:v>
                </c:pt>
                <c:pt idx="562">
                  <c:v>71.579143371106994</c:v>
                </c:pt>
                <c:pt idx="563">
                  <c:v>71.182322004545995</c:v>
                </c:pt>
                <c:pt idx="564">
                  <c:v>71.369557567078502</c:v>
                </c:pt>
                <c:pt idx="565">
                  <c:v>71.9303252756132</c:v>
                </c:pt>
                <c:pt idx="566">
                  <c:v>71.671071438260199</c:v>
                </c:pt>
                <c:pt idx="567">
                  <c:v>70.479720649517802</c:v>
                </c:pt>
                <c:pt idx="568">
                  <c:v>71.732173801350001</c:v>
                </c:pt>
                <c:pt idx="569">
                  <c:v>71.663853176776996</c:v>
                </c:pt>
                <c:pt idx="570">
                  <c:v>72.043388962180998</c:v>
                </c:pt>
                <c:pt idx="571">
                  <c:v>72.491144527151306</c:v>
                </c:pt>
                <c:pt idx="572">
                  <c:v>71.535974238217506</c:v>
                </c:pt>
                <c:pt idx="573">
                  <c:v>71.745152180218696</c:v>
                </c:pt>
                <c:pt idx="574">
                  <c:v>71.303609414664294</c:v>
                </c:pt>
                <c:pt idx="575">
                  <c:v>71.192199586207195</c:v>
                </c:pt>
                <c:pt idx="576">
                  <c:v>71.721484230634502</c:v>
                </c:pt>
                <c:pt idx="577">
                  <c:v>71.723090280741999</c:v>
                </c:pt>
                <c:pt idx="578">
                  <c:v>71.234656828048998</c:v>
                </c:pt>
                <c:pt idx="579">
                  <c:v>71.003054691546893</c:v>
                </c:pt>
                <c:pt idx="580">
                  <c:v>71.268510870314998</c:v>
                </c:pt>
                <c:pt idx="581">
                  <c:v>71.457852972988505</c:v>
                </c:pt>
                <c:pt idx="582">
                  <c:v>70.632190829723299</c:v>
                </c:pt>
                <c:pt idx="583">
                  <c:v>71.464867303458007</c:v>
                </c:pt>
                <c:pt idx="584">
                  <c:v>71.532500687985006</c:v>
                </c:pt>
                <c:pt idx="585">
                  <c:v>71.868765748492706</c:v>
                </c:pt>
                <c:pt idx="586">
                  <c:v>73.387515454149295</c:v>
                </c:pt>
                <c:pt idx="587">
                  <c:v>72.892436689011504</c:v>
                </c:pt>
                <c:pt idx="588">
                  <c:v>72.691232225543999</c:v>
                </c:pt>
                <c:pt idx="589">
                  <c:v>73.751546506515496</c:v>
                </c:pt>
                <c:pt idx="590">
                  <c:v>74.479256027224295</c:v>
                </c:pt>
                <c:pt idx="591">
                  <c:v>74.162654249032798</c:v>
                </c:pt>
                <c:pt idx="592">
                  <c:v>75.139143919393504</c:v>
                </c:pt>
                <c:pt idx="593">
                  <c:v>73.764701177396006</c:v>
                </c:pt>
                <c:pt idx="594">
                  <c:v>73.958233950350007</c:v>
                </c:pt>
                <c:pt idx="595">
                  <c:v>73.969226056085802</c:v>
                </c:pt>
                <c:pt idx="596">
                  <c:v>73.626468818143493</c:v>
                </c:pt>
                <c:pt idx="597">
                  <c:v>73.910074857126503</c:v>
                </c:pt>
                <c:pt idx="598">
                  <c:v>73.697157432875002</c:v>
                </c:pt>
                <c:pt idx="599">
                  <c:v>72.927139323334302</c:v>
                </c:pt>
                <c:pt idx="600">
                  <c:v>73.206109480007001</c:v>
                </c:pt>
                <c:pt idx="601">
                  <c:v>72.512980085612796</c:v>
                </c:pt>
                <c:pt idx="602">
                  <c:v>71.765793285600296</c:v>
                </c:pt>
                <c:pt idx="603">
                  <c:v>71.808283395444306</c:v>
                </c:pt>
                <c:pt idx="604">
                  <c:v>72.0419577100852</c:v>
                </c:pt>
                <c:pt idx="605">
                  <c:v>72.991633066651104</c:v>
                </c:pt>
                <c:pt idx="606">
                  <c:v>72.835037205169499</c:v>
                </c:pt>
                <c:pt idx="607">
                  <c:v>72.147124859124503</c:v>
                </c:pt>
                <c:pt idx="608">
                  <c:v>71.562391147985707</c:v>
                </c:pt>
                <c:pt idx="609">
                  <c:v>70.984251953288293</c:v>
                </c:pt>
                <c:pt idx="610">
                  <c:v>71.252356994233807</c:v>
                </c:pt>
                <c:pt idx="611">
                  <c:v>71.150529682417996</c:v>
                </c:pt>
                <c:pt idx="612">
                  <c:v>71.471418493896493</c:v>
                </c:pt>
                <c:pt idx="613">
                  <c:v>72.103414898198807</c:v>
                </c:pt>
                <c:pt idx="614">
                  <c:v>72.198738080579204</c:v>
                </c:pt>
                <c:pt idx="615">
                  <c:v>71.519555177118505</c:v>
                </c:pt>
                <c:pt idx="616">
                  <c:v>71.118759770291504</c:v>
                </c:pt>
                <c:pt idx="617">
                  <c:v>71.695551376898706</c:v>
                </c:pt>
                <c:pt idx="618">
                  <c:v>72.105143456314494</c:v>
                </c:pt>
                <c:pt idx="619">
                  <c:v>72.443681637974393</c:v>
                </c:pt>
                <c:pt idx="620">
                  <c:v>71.935462394957</c:v>
                </c:pt>
                <c:pt idx="621">
                  <c:v>70.818996120226998</c:v>
                </c:pt>
                <c:pt idx="622">
                  <c:v>70.921185727066998</c:v>
                </c:pt>
                <c:pt idx="623">
                  <c:v>70.075734805477296</c:v>
                </c:pt>
                <c:pt idx="624">
                  <c:v>70.839974122631205</c:v>
                </c:pt>
                <c:pt idx="625">
                  <c:v>70.624586369214299</c:v>
                </c:pt>
                <c:pt idx="626">
                  <c:v>71.262213659893504</c:v>
                </c:pt>
                <c:pt idx="627">
                  <c:v>71.517777316999499</c:v>
                </c:pt>
                <c:pt idx="628">
                  <c:v>71.130715506091704</c:v>
                </c:pt>
                <c:pt idx="629">
                  <c:v>71.578396371056996</c:v>
                </c:pt>
                <c:pt idx="630">
                  <c:v>72.126492717743503</c:v>
                </c:pt>
                <c:pt idx="631">
                  <c:v>73.036831798676502</c:v>
                </c:pt>
                <c:pt idx="632">
                  <c:v>72.544095625695505</c:v>
                </c:pt>
                <c:pt idx="633">
                  <c:v>73.484083138613002</c:v>
                </c:pt>
                <c:pt idx="634">
                  <c:v>73.5549771783583</c:v>
                </c:pt>
                <c:pt idx="635">
                  <c:v>73.391839090438694</c:v>
                </c:pt>
                <c:pt idx="636">
                  <c:v>74.093952654434204</c:v>
                </c:pt>
                <c:pt idx="637">
                  <c:v>73.862483483941006</c:v>
                </c:pt>
                <c:pt idx="638">
                  <c:v>73.890533335818503</c:v>
                </c:pt>
                <c:pt idx="639">
                  <c:v>74.503339308836303</c:v>
                </c:pt>
                <c:pt idx="640">
                  <c:v>74.443208792811504</c:v>
                </c:pt>
                <c:pt idx="641">
                  <c:v>75.078846075357504</c:v>
                </c:pt>
                <c:pt idx="642">
                  <c:v>75.1575649406265</c:v>
                </c:pt>
                <c:pt idx="643">
                  <c:v>76.201482570500502</c:v>
                </c:pt>
                <c:pt idx="644">
                  <c:v>75.949571743638998</c:v>
                </c:pt>
                <c:pt idx="645">
                  <c:v>75.579873948893507</c:v>
                </c:pt>
                <c:pt idx="646">
                  <c:v>74.89093821278</c:v>
                </c:pt>
                <c:pt idx="647">
                  <c:v>74.955053227071502</c:v>
                </c:pt>
                <c:pt idx="648">
                  <c:v>74.841860309495004</c:v>
                </c:pt>
                <c:pt idx="649">
                  <c:v>75.143289769671</c:v>
                </c:pt>
                <c:pt idx="650">
                  <c:v>74.827809238554494</c:v>
                </c:pt>
                <c:pt idx="651">
                  <c:v>74.625178004991497</c:v>
                </c:pt>
                <c:pt idx="652">
                  <c:v>72.6739361863863</c:v>
                </c:pt>
                <c:pt idx="653">
                  <c:v>73.179180128204493</c:v>
                </c:pt>
                <c:pt idx="654">
                  <c:v>72.951360052955494</c:v>
                </c:pt>
                <c:pt idx="655">
                  <c:v>73.547448164854302</c:v>
                </c:pt>
                <c:pt idx="656">
                  <c:v>74.144635113826695</c:v>
                </c:pt>
                <c:pt idx="657">
                  <c:v>73.194826044251798</c:v>
                </c:pt>
                <c:pt idx="658">
                  <c:v>73.819422666058799</c:v>
                </c:pt>
                <c:pt idx="659">
                  <c:v>73.584338015323496</c:v>
                </c:pt>
                <c:pt idx="660">
                  <c:v>74.163362405080207</c:v>
                </c:pt>
                <c:pt idx="661">
                  <c:v>74.616161714387999</c:v>
                </c:pt>
                <c:pt idx="662">
                  <c:v>74.863754880960499</c:v>
                </c:pt>
                <c:pt idx="663">
                  <c:v>74.737183192488502</c:v>
                </c:pt>
                <c:pt idx="664">
                  <c:v>75.039740622739998</c:v>
                </c:pt>
                <c:pt idx="665">
                  <c:v>75.686500736030496</c:v>
                </c:pt>
                <c:pt idx="666">
                  <c:v>75.664837734580502</c:v>
                </c:pt>
                <c:pt idx="667">
                  <c:v>75.716425558033507</c:v>
                </c:pt>
                <c:pt idx="668">
                  <c:v>75.727145008750995</c:v>
                </c:pt>
                <c:pt idx="669">
                  <c:v>75.264214137764995</c:v>
                </c:pt>
                <c:pt idx="670">
                  <c:v>74.965511227771501</c:v>
                </c:pt>
                <c:pt idx="671">
                  <c:v>74.381409478674996</c:v>
                </c:pt>
                <c:pt idx="672">
                  <c:v>73.108767903491497</c:v>
                </c:pt>
                <c:pt idx="673">
                  <c:v>73.216582420707994</c:v>
                </c:pt>
                <c:pt idx="674">
                  <c:v>73.248979812876499</c:v>
                </c:pt>
                <c:pt idx="675">
                  <c:v>73.295450685987007</c:v>
                </c:pt>
                <c:pt idx="676">
                  <c:v>72.855596887545701</c:v>
                </c:pt>
                <c:pt idx="677">
                  <c:v>73.263785353867505</c:v>
                </c:pt>
                <c:pt idx="678">
                  <c:v>72.991914685669997</c:v>
                </c:pt>
                <c:pt idx="679">
                  <c:v>72.511279913498996</c:v>
                </c:pt>
                <c:pt idx="680">
                  <c:v>71.887400411740003</c:v>
                </c:pt>
                <c:pt idx="681">
                  <c:v>72.007473199776996</c:v>
                </c:pt>
                <c:pt idx="682">
                  <c:v>71.688825388448507</c:v>
                </c:pt>
                <c:pt idx="683">
                  <c:v>72.080716554679498</c:v>
                </c:pt>
                <c:pt idx="684">
                  <c:v>72.355844143094998</c:v>
                </c:pt>
                <c:pt idx="685">
                  <c:v>71.855902407631703</c:v>
                </c:pt>
                <c:pt idx="686">
                  <c:v>72.683769695044504</c:v>
                </c:pt>
                <c:pt idx="687">
                  <c:v>72.400499806083999</c:v>
                </c:pt>
                <c:pt idx="688">
                  <c:v>72.180669643369797</c:v>
                </c:pt>
                <c:pt idx="689">
                  <c:v>72.098722243884694</c:v>
                </c:pt>
                <c:pt idx="690">
                  <c:v>72.036863916744295</c:v>
                </c:pt>
                <c:pt idx="691">
                  <c:v>72.132625588153999</c:v>
                </c:pt>
                <c:pt idx="692">
                  <c:v>71.950170825941498</c:v>
                </c:pt>
                <c:pt idx="693">
                  <c:v>68.724400510026499</c:v>
                </c:pt>
                <c:pt idx="694">
                  <c:v>68.674512111687207</c:v>
                </c:pt>
                <c:pt idx="695">
                  <c:v>67.073458687521693</c:v>
                </c:pt>
                <c:pt idx="696">
                  <c:v>66.836559573664999</c:v>
                </c:pt>
                <c:pt idx="697">
                  <c:v>65.521772255660494</c:v>
                </c:pt>
                <c:pt idx="698">
                  <c:v>64.918084165253006</c:v>
                </c:pt>
                <c:pt idx="699">
                  <c:v>65.899515240944496</c:v>
                </c:pt>
                <c:pt idx="700">
                  <c:v>65.715905616654695</c:v>
                </c:pt>
                <c:pt idx="701">
                  <c:v>67.097083311103006</c:v>
                </c:pt>
                <c:pt idx="702">
                  <c:v>67.268971010608198</c:v>
                </c:pt>
                <c:pt idx="703">
                  <c:v>67.952839098382498</c:v>
                </c:pt>
                <c:pt idx="704">
                  <c:v>67.414869084373805</c:v>
                </c:pt>
                <c:pt idx="705">
                  <c:v>67.094140130905998</c:v>
                </c:pt>
                <c:pt idx="706">
                  <c:v>65.298349022705807</c:v>
                </c:pt>
                <c:pt idx="707">
                  <c:v>65.555727889933294</c:v>
                </c:pt>
                <c:pt idx="708">
                  <c:v>64.556461441048</c:v>
                </c:pt>
                <c:pt idx="709">
                  <c:v>64.3354315962535</c:v>
                </c:pt>
                <c:pt idx="710">
                  <c:v>65.843325897183504</c:v>
                </c:pt>
                <c:pt idx="711">
                  <c:v>65.534523546513995</c:v>
                </c:pt>
                <c:pt idx="712">
                  <c:v>66.466562978899503</c:v>
                </c:pt>
                <c:pt idx="713">
                  <c:v>67.329557196663501</c:v>
                </c:pt>
                <c:pt idx="714">
                  <c:v>67.607911825295005</c:v>
                </c:pt>
                <c:pt idx="715">
                  <c:v>66.846885355356207</c:v>
                </c:pt>
                <c:pt idx="716">
                  <c:v>67.054695540265797</c:v>
                </c:pt>
                <c:pt idx="717">
                  <c:v>68.330452105657798</c:v>
                </c:pt>
                <c:pt idx="718">
                  <c:v>68.956495666561693</c:v>
                </c:pt>
                <c:pt idx="719">
                  <c:v>69.055642742198003</c:v>
                </c:pt>
                <c:pt idx="720">
                  <c:v>68.886492050876001</c:v>
                </c:pt>
                <c:pt idx="721">
                  <c:v>68.135073495580201</c:v>
                </c:pt>
                <c:pt idx="722">
                  <c:v>68.262403389103</c:v>
                </c:pt>
                <c:pt idx="723">
                  <c:v>66.734500691833802</c:v>
                </c:pt>
                <c:pt idx="724">
                  <c:v>67.125939923034494</c:v>
                </c:pt>
                <c:pt idx="725">
                  <c:v>67.277633223188005</c:v>
                </c:pt>
                <c:pt idx="726">
                  <c:v>66.161290203466294</c:v>
                </c:pt>
                <c:pt idx="727">
                  <c:v>66.393749149025794</c:v>
                </c:pt>
                <c:pt idx="728">
                  <c:v>66.221625397504795</c:v>
                </c:pt>
                <c:pt idx="729">
                  <c:v>67.524400207705199</c:v>
                </c:pt>
                <c:pt idx="730">
                  <c:v>68.9098029344363</c:v>
                </c:pt>
                <c:pt idx="731">
                  <c:v>68.335840964018502</c:v>
                </c:pt>
                <c:pt idx="732">
                  <c:v>68.180738355636805</c:v>
                </c:pt>
                <c:pt idx="733">
                  <c:v>68.195021743592804</c:v>
                </c:pt>
                <c:pt idx="734">
                  <c:v>68.370034891307299</c:v>
                </c:pt>
                <c:pt idx="735">
                  <c:v>68.370484585337394</c:v>
                </c:pt>
                <c:pt idx="736">
                  <c:v>68.586989850828999</c:v>
                </c:pt>
                <c:pt idx="737">
                  <c:v>68.421081139723995</c:v>
                </c:pt>
                <c:pt idx="738">
                  <c:v>67.078273849843995</c:v>
                </c:pt>
                <c:pt idx="739">
                  <c:v>68.032028573682993</c:v>
                </c:pt>
                <c:pt idx="740">
                  <c:v>67.338483847261003</c:v>
                </c:pt>
                <c:pt idx="741">
                  <c:v>67.928128336728506</c:v>
                </c:pt>
                <c:pt idx="742">
                  <c:v>68.240075557608506</c:v>
                </c:pt>
                <c:pt idx="743">
                  <c:v>68.812026603891695</c:v>
                </c:pt>
                <c:pt idx="744">
                  <c:v>68.930016755789296</c:v>
                </c:pt>
                <c:pt idx="745">
                  <c:v>68.202479045092005</c:v>
                </c:pt>
                <c:pt idx="746">
                  <c:v>67.704588571765996</c:v>
                </c:pt>
                <c:pt idx="747">
                  <c:v>67.080387859985507</c:v>
                </c:pt>
                <c:pt idx="748">
                  <c:v>66.284641574722698</c:v>
                </c:pt>
                <c:pt idx="749">
                  <c:v>65.78187020307</c:v>
                </c:pt>
                <c:pt idx="750">
                  <c:v>64.721354232085005</c:v>
                </c:pt>
                <c:pt idx="751">
                  <c:v>65.668849095504996</c:v>
                </c:pt>
                <c:pt idx="752">
                  <c:v>66.499090349076695</c:v>
                </c:pt>
                <c:pt idx="753">
                  <c:v>66.389517393742494</c:v>
                </c:pt>
                <c:pt idx="754">
                  <c:v>67.746373513562901</c:v>
                </c:pt>
                <c:pt idx="755">
                  <c:v>68.140104540916994</c:v>
                </c:pt>
                <c:pt idx="756">
                  <c:v>68.732719102583303</c:v>
                </c:pt>
                <c:pt idx="757">
                  <c:v>69.156206876929204</c:v>
                </c:pt>
                <c:pt idx="758">
                  <c:v>68.708253356945704</c:v>
                </c:pt>
                <c:pt idx="759">
                  <c:v>68.709366387020196</c:v>
                </c:pt>
                <c:pt idx="760">
                  <c:v>67.264803497329297</c:v>
                </c:pt>
                <c:pt idx="761">
                  <c:v>67.731510453568006</c:v>
                </c:pt>
                <c:pt idx="762">
                  <c:v>68.048922726813799</c:v>
                </c:pt>
                <c:pt idx="763">
                  <c:v>68.423758387903206</c:v>
                </c:pt>
                <c:pt idx="764">
                  <c:v>69.051698581934005</c:v>
                </c:pt>
                <c:pt idx="765">
                  <c:v>69.133793887428993</c:v>
                </c:pt>
                <c:pt idx="766">
                  <c:v>69.107265674653405</c:v>
                </c:pt>
                <c:pt idx="767">
                  <c:v>68.780007193748503</c:v>
                </c:pt>
                <c:pt idx="768">
                  <c:v>68.512073215814496</c:v>
                </c:pt>
                <c:pt idx="769">
                  <c:v>67.847559899335707</c:v>
                </c:pt>
                <c:pt idx="770">
                  <c:v>67.575753473142498</c:v>
                </c:pt>
                <c:pt idx="771">
                  <c:v>68.094231267846496</c:v>
                </c:pt>
                <c:pt idx="772">
                  <c:v>68.424382879945</c:v>
                </c:pt>
                <c:pt idx="773">
                  <c:v>67.993729881119506</c:v>
                </c:pt>
                <c:pt idx="774">
                  <c:v>69.738251387887999</c:v>
                </c:pt>
                <c:pt idx="775">
                  <c:v>69.2805599752527</c:v>
                </c:pt>
                <c:pt idx="776">
                  <c:v>70.791312298373995</c:v>
                </c:pt>
                <c:pt idx="777">
                  <c:v>70.471630638976293</c:v>
                </c:pt>
                <c:pt idx="778">
                  <c:v>70.205631391171806</c:v>
                </c:pt>
                <c:pt idx="779">
                  <c:v>69.745616808381001</c:v>
                </c:pt>
                <c:pt idx="780">
                  <c:v>70.513594860785105</c:v>
                </c:pt>
                <c:pt idx="781">
                  <c:v>71.262923309941002</c:v>
                </c:pt>
                <c:pt idx="782">
                  <c:v>71.228531427638998</c:v>
                </c:pt>
                <c:pt idx="783">
                  <c:v>71.814721788875303</c:v>
                </c:pt>
                <c:pt idx="784">
                  <c:v>72.234553744976495</c:v>
                </c:pt>
                <c:pt idx="785">
                  <c:v>72.451273399482503</c:v>
                </c:pt>
                <c:pt idx="786">
                  <c:v>71.686160839270201</c:v>
                </c:pt>
                <c:pt idx="787">
                  <c:v>72.074638962272701</c:v>
                </c:pt>
                <c:pt idx="788">
                  <c:v>71.908488223151494</c:v>
                </c:pt>
                <c:pt idx="789">
                  <c:v>72.086201776046707</c:v>
                </c:pt>
                <c:pt idx="790">
                  <c:v>72.208729953247996</c:v>
                </c:pt>
                <c:pt idx="791">
                  <c:v>72.482583159578198</c:v>
                </c:pt>
                <c:pt idx="792">
                  <c:v>72.159114209926997</c:v>
                </c:pt>
                <c:pt idx="793">
                  <c:v>72.228884014597</c:v>
                </c:pt>
                <c:pt idx="794">
                  <c:v>72.698903916057503</c:v>
                </c:pt>
                <c:pt idx="795">
                  <c:v>72.944619871504401</c:v>
                </c:pt>
                <c:pt idx="796">
                  <c:v>73.260804823667996</c:v>
                </c:pt>
                <c:pt idx="797">
                  <c:v>72.803494381058201</c:v>
                </c:pt>
                <c:pt idx="798">
                  <c:v>72.874344347800502</c:v>
                </c:pt>
                <c:pt idx="799">
                  <c:v>72.743706738056403</c:v>
                </c:pt>
                <c:pt idx="800">
                  <c:v>72.891617976956695</c:v>
                </c:pt>
                <c:pt idx="801">
                  <c:v>73.211771740385998</c:v>
                </c:pt>
                <c:pt idx="802">
                  <c:v>73.663572310627004</c:v>
                </c:pt>
                <c:pt idx="803">
                  <c:v>74.194222471145693</c:v>
                </c:pt>
                <c:pt idx="804">
                  <c:v>74.533633148863998</c:v>
                </c:pt>
                <c:pt idx="805">
                  <c:v>74.8810703421195</c:v>
                </c:pt>
                <c:pt idx="806">
                  <c:v>75.424609988501004</c:v>
                </c:pt>
                <c:pt idx="807">
                  <c:v>75.276980368619505</c:v>
                </c:pt>
                <c:pt idx="808">
                  <c:v>75.238771316062</c:v>
                </c:pt>
                <c:pt idx="809">
                  <c:v>74.021564614588996</c:v>
                </c:pt>
                <c:pt idx="810">
                  <c:v>73.833951070031205</c:v>
                </c:pt>
                <c:pt idx="811">
                  <c:v>74.771530254787507</c:v>
                </c:pt>
                <c:pt idx="812">
                  <c:v>74.422360021415997</c:v>
                </c:pt>
                <c:pt idx="813">
                  <c:v>74.609819683963494</c:v>
                </c:pt>
                <c:pt idx="814">
                  <c:v>74.922095584865502</c:v>
                </c:pt>
                <c:pt idx="815">
                  <c:v>75.686911586058002</c:v>
                </c:pt>
                <c:pt idx="816">
                  <c:v>76.057520720864503</c:v>
                </c:pt>
                <c:pt idx="817">
                  <c:v>75.603359630465505</c:v>
                </c:pt>
                <c:pt idx="818">
                  <c:v>75.0033841303065</c:v>
                </c:pt>
                <c:pt idx="819">
                  <c:v>75.340766702888999</c:v>
                </c:pt>
                <c:pt idx="820">
                  <c:v>75.447453250029994</c:v>
                </c:pt>
                <c:pt idx="821">
                  <c:v>75.213888744396499</c:v>
                </c:pt>
                <c:pt idx="822">
                  <c:v>75.210497364169498</c:v>
                </c:pt>
                <c:pt idx="823">
                  <c:v>75.095855266496002</c:v>
                </c:pt>
                <c:pt idx="824">
                  <c:v>74.957705077249003</c:v>
                </c:pt>
                <c:pt idx="825">
                  <c:v>75.126093828519998</c:v>
                </c:pt>
                <c:pt idx="826">
                  <c:v>75.050691643473002</c:v>
                </c:pt>
                <c:pt idx="827">
                  <c:v>74.094972309502495</c:v>
                </c:pt>
                <c:pt idx="828">
                  <c:v>74.299381403184498</c:v>
                </c:pt>
                <c:pt idx="829">
                  <c:v>74.231302806627696</c:v>
                </c:pt>
                <c:pt idx="830">
                  <c:v>74.054230926775503</c:v>
                </c:pt>
                <c:pt idx="831">
                  <c:v>75.106791347227997</c:v>
                </c:pt>
                <c:pt idx="832">
                  <c:v>75.427590518700498</c:v>
                </c:pt>
                <c:pt idx="833">
                  <c:v>74.685195724008807</c:v>
                </c:pt>
                <c:pt idx="834">
                  <c:v>74.973407018299994</c:v>
                </c:pt>
                <c:pt idx="835">
                  <c:v>74.41689198105</c:v>
                </c:pt>
                <c:pt idx="836">
                  <c:v>73.7268245398608</c:v>
                </c:pt>
                <c:pt idx="837">
                  <c:v>73.330795740352798</c:v>
                </c:pt>
                <c:pt idx="838">
                  <c:v>73.550610963066006</c:v>
                </c:pt>
                <c:pt idx="839">
                  <c:v>74.143811172771507</c:v>
                </c:pt>
                <c:pt idx="840">
                  <c:v>73.440772075713994</c:v>
                </c:pt>
                <c:pt idx="841">
                  <c:v>73.243549122513002</c:v>
                </c:pt>
                <c:pt idx="842">
                  <c:v>71.753455832774506</c:v>
                </c:pt>
                <c:pt idx="843">
                  <c:v>72.072850644152993</c:v>
                </c:pt>
                <c:pt idx="844">
                  <c:v>71.756964492009303</c:v>
                </c:pt>
                <c:pt idx="845">
                  <c:v>72.4301684070699</c:v>
                </c:pt>
                <c:pt idx="846">
                  <c:v>72.277827457873002</c:v>
                </c:pt>
                <c:pt idx="847">
                  <c:v>72.977893494731504</c:v>
                </c:pt>
                <c:pt idx="848">
                  <c:v>73.590654647746305</c:v>
                </c:pt>
                <c:pt idx="849">
                  <c:v>73.1548383845752</c:v>
                </c:pt>
                <c:pt idx="850">
                  <c:v>73.398704767898295</c:v>
                </c:pt>
                <c:pt idx="851">
                  <c:v>72.864203822121794</c:v>
                </c:pt>
                <c:pt idx="852">
                  <c:v>73.566820864150998</c:v>
                </c:pt>
                <c:pt idx="853">
                  <c:v>71.534114208093001</c:v>
                </c:pt>
                <c:pt idx="854">
                  <c:v>72.284964296350694</c:v>
                </c:pt>
                <c:pt idx="855">
                  <c:v>71.690438908556501</c:v>
                </c:pt>
                <c:pt idx="856">
                  <c:v>72.839526675469997</c:v>
                </c:pt>
                <c:pt idx="857">
                  <c:v>72.827358044655497</c:v>
                </c:pt>
                <c:pt idx="858">
                  <c:v>74.654629975962905</c:v>
                </c:pt>
                <c:pt idx="859">
                  <c:v>75.409027567457997</c:v>
                </c:pt>
                <c:pt idx="860">
                  <c:v>75.132600198955501</c:v>
                </c:pt>
                <c:pt idx="861">
                  <c:v>74.467915819465205</c:v>
                </c:pt>
                <c:pt idx="862">
                  <c:v>74.587320042457506</c:v>
                </c:pt>
                <c:pt idx="863">
                  <c:v>75.482226102357501</c:v>
                </c:pt>
                <c:pt idx="864">
                  <c:v>75.568646538142005</c:v>
                </c:pt>
                <c:pt idx="865">
                  <c:v>75.171937221588493</c:v>
                </c:pt>
                <c:pt idx="866">
                  <c:v>74.169911354518504</c:v>
                </c:pt>
                <c:pt idx="867">
                  <c:v>74.259289910500996</c:v>
                </c:pt>
                <c:pt idx="868">
                  <c:v>74.563069432834297</c:v>
                </c:pt>
                <c:pt idx="869">
                  <c:v>74.046195447237693</c:v>
                </c:pt>
                <c:pt idx="870">
                  <c:v>73.432637245169502</c:v>
                </c:pt>
                <c:pt idx="871">
                  <c:v>73.840865302493995</c:v>
                </c:pt>
                <c:pt idx="872">
                  <c:v>75.121918098240499</c:v>
                </c:pt>
                <c:pt idx="873">
                  <c:v>75.550188166906494</c:v>
                </c:pt>
                <c:pt idx="874">
                  <c:v>76.396449583550506</c:v>
                </c:pt>
                <c:pt idx="875">
                  <c:v>75.916016501393003</c:v>
                </c:pt>
                <c:pt idx="876">
                  <c:v>75.113439647673005</c:v>
                </c:pt>
                <c:pt idx="877">
                  <c:v>74.897310123206495</c:v>
                </c:pt>
                <c:pt idx="878">
                  <c:v>74.6795640906318</c:v>
                </c:pt>
                <c:pt idx="879">
                  <c:v>74.816305437784493</c:v>
                </c:pt>
                <c:pt idx="880">
                  <c:v>74.200095385538901</c:v>
                </c:pt>
                <c:pt idx="881">
                  <c:v>73.156613256694001</c:v>
                </c:pt>
                <c:pt idx="882">
                  <c:v>73.418300073209807</c:v>
                </c:pt>
                <c:pt idx="883">
                  <c:v>73.746944986207495</c:v>
                </c:pt>
                <c:pt idx="884">
                  <c:v>73.814092820702001</c:v>
                </c:pt>
                <c:pt idx="885">
                  <c:v>73.836779212220506</c:v>
                </c:pt>
                <c:pt idx="886">
                  <c:v>73.521104461090999</c:v>
                </c:pt>
                <c:pt idx="887">
                  <c:v>73.780888668479506</c:v>
                </c:pt>
                <c:pt idx="888">
                  <c:v>73.826418321527001</c:v>
                </c:pt>
                <c:pt idx="889">
                  <c:v>74.711785190788504</c:v>
                </c:pt>
                <c:pt idx="890">
                  <c:v>74.674644348302493</c:v>
                </c:pt>
                <c:pt idx="891">
                  <c:v>74.485698155655498</c:v>
                </c:pt>
                <c:pt idx="892">
                  <c:v>74.601890278432705</c:v>
                </c:pt>
                <c:pt idx="893">
                  <c:v>73.321087727703002</c:v>
                </c:pt>
                <c:pt idx="894">
                  <c:v>73.615611172416706</c:v>
                </c:pt>
                <c:pt idx="895">
                  <c:v>74.688008179196999</c:v>
                </c:pt>
                <c:pt idx="896">
                  <c:v>73.600913946432996</c:v>
                </c:pt>
                <c:pt idx="897">
                  <c:v>71.874036580845498</c:v>
                </c:pt>
                <c:pt idx="898">
                  <c:v>72.549881888082794</c:v>
                </c:pt>
                <c:pt idx="899">
                  <c:v>72.966628733977501</c:v>
                </c:pt>
                <c:pt idx="900">
                  <c:v>74.299515863193506</c:v>
                </c:pt>
                <c:pt idx="901">
                  <c:v>73.916327247544999</c:v>
                </c:pt>
                <c:pt idx="902">
                  <c:v>73.565966296093805</c:v>
                </c:pt>
                <c:pt idx="903">
                  <c:v>74.573052341502503</c:v>
                </c:pt>
                <c:pt idx="904">
                  <c:v>73.439263135613004</c:v>
                </c:pt>
                <c:pt idx="905">
                  <c:v>73.728222923954306</c:v>
                </c:pt>
                <c:pt idx="906">
                  <c:v>75.010159420760004</c:v>
                </c:pt>
                <c:pt idx="907">
                  <c:v>74.925128405068506</c:v>
                </c:pt>
                <c:pt idx="908">
                  <c:v>74.994300609698499</c:v>
                </c:pt>
                <c:pt idx="909">
                  <c:v>76.214457961369007</c:v>
                </c:pt>
                <c:pt idx="910">
                  <c:v>76.253921974010495</c:v>
                </c:pt>
                <c:pt idx="911">
                  <c:v>76.197657930244503</c:v>
                </c:pt>
                <c:pt idx="912">
                  <c:v>75.474255611824006</c:v>
                </c:pt>
                <c:pt idx="913">
                  <c:v>75.913566341229</c:v>
                </c:pt>
                <c:pt idx="914">
                  <c:v>75.563290547783495</c:v>
                </c:pt>
                <c:pt idx="915">
                  <c:v>75.620264241596999</c:v>
                </c:pt>
                <c:pt idx="916">
                  <c:v>76.0228150985415</c:v>
                </c:pt>
                <c:pt idx="917">
                  <c:v>76.842789583425997</c:v>
                </c:pt>
                <c:pt idx="918">
                  <c:v>77.110140901321003</c:v>
                </c:pt>
                <c:pt idx="919">
                  <c:v>77.467363795231506</c:v>
                </c:pt>
                <c:pt idx="920">
                  <c:v>77.206541257773495</c:v>
                </c:pt>
                <c:pt idx="921">
                  <c:v>77.408574891296496</c:v>
                </c:pt>
                <c:pt idx="922">
                  <c:v>76.101474203806504</c:v>
                </c:pt>
                <c:pt idx="923">
                  <c:v>74.609035333910995</c:v>
                </c:pt>
                <c:pt idx="924">
                  <c:v>76.204268880686996</c:v>
                </c:pt>
                <c:pt idx="925">
                  <c:v>76.044156889969997</c:v>
                </c:pt>
                <c:pt idx="926">
                  <c:v>75.586679119349</c:v>
                </c:pt>
                <c:pt idx="927">
                  <c:v>74.994016749679503</c:v>
                </c:pt>
                <c:pt idx="928">
                  <c:v>75.907299010809496</c:v>
                </c:pt>
                <c:pt idx="929">
                  <c:v>75.993988366612001</c:v>
                </c:pt>
                <c:pt idx="930">
                  <c:v>76.337578509609997</c:v>
                </c:pt>
                <c:pt idx="931">
                  <c:v>76.974224242223499</c:v>
                </c:pt>
                <c:pt idx="932">
                  <c:v>77.001878184074499</c:v>
                </c:pt>
                <c:pt idx="933">
                  <c:v>77.333157766248505</c:v>
                </c:pt>
                <c:pt idx="934">
                  <c:v>76.701741033985002</c:v>
                </c:pt>
                <c:pt idx="935">
                  <c:v>77.030630215998997</c:v>
                </c:pt>
                <c:pt idx="936">
                  <c:v>76.728931835805</c:v>
                </c:pt>
                <c:pt idx="937">
                  <c:v>76.208847990993505</c:v>
                </c:pt>
                <c:pt idx="938">
                  <c:v>75.290807339544997</c:v>
                </c:pt>
                <c:pt idx="939">
                  <c:v>73.448085206203501</c:v>
                </c:pt>
                <c:pt idx="940">
                  <c:v>73.732400895233994</c:v>
                </c:pt>
                <c:pt idx="941">
                  <c:v>74.686010701063296</c:v>
                </c:pt>
                <c:pt idx="942">
                  <c:v>75.385482125882007</c:v>
                </c:pt>
                <c:pt idx="943">
                  <c:v>74.808633747271003</c:v>
                </c:pt>
                <c:pt idx="944">
                  <c:v>74.829400348660997</c:v>
                </c:pt>
                <c:pt idx="945">
                  <c:v>74.348870156497</c:v>
                </c:pt>
                <c:pt idx="946">
                  <c:v>74.822931328227995</c:v>
                </c:pt>
                <c:pt idx="947">
                  <c:v>75.789273002909496</c:v>
                </c:pt>
                <c:pt idx="948">
                  <c:v>76.385573262822504</c:v>
                </c:pt>
                <c:pt idx="949">
                  <c:v>75.903063520526004</c:v>
                </c:pt>
                <c:pt idx="950">
                  <c:v>76.035775549408996</c:v>
                </c:pt>
                <c:pt idx="951">
                  <c:v>75.186892162589501</c:v>
                </c:pt>
                <c:pt idx="952">
                  <c:v>75.797900853486993</c:v>
                </c:pt>
                <c:pt idx="953">
                  <c:v>76.674998432194997</c:v>
                </c:pt>
                <c:pt idx="954">
                  <c:v>76.645484460219507</c:v>
                </c:pt>
                <c:pt idx="955">
                  <c:v>77.045316236982003</c:v>
                </c:pt>
                <c:pt idx="956">
                  <c:v>77.214407168299999</c:v>
                </c:pt>
                <c:pt idx="957">
                  <c:v>77.887723133367999</c:v>
                </c:pt>
                <c:pt idx="958">
                  <c:v>77.222138618817496</c:v>
                </c:pt>
                <c:pt idx="959">
                  <c:v>78.012599131726503</c:v>
                </c:pt>
                <c:pt idx="960">
                  <c:v>77.383356169608504</c:v>
                </c:pt>
                <c:pt idx="961">
                  <c:v>79.277344916381494</c:v>
                </c:pt>
                <c:pt idx="962">
                  <c:v>79.718142175886001</c:v>
                </c:pt>
                <c:pt idx="963">
                  <c:v>79.080316183193503</c:v>
                </c:pt>
                <c:pt idx="964">
                  <c:v>78.858748498362999</c:v>
                </c:pt>
                <c:pt idx="965">
                  <c:v>79.678289723218498</c:v>
                </c:pt>
                <c:pt idx="966">
                  <c:v>80.875402123346504</c:v>
                </c:pt>
                <c:pt idx="967">
                  <c:v>80.850795941699502</c:v>
                </c:pt>
                <c:pt idx="968">
                  <c:v>81.058379785593999</c:v>
                </c:pt>
                <c:pt idx="969">
                  <c:v>81.552512848668499</c:v>
                </c:pt>
                <c:pt idx="970">
                  <c:v>81.128919000315506</c:v>
                </c:pt>
                <c:pt idx="971">
                  <c:v>81.599207821793996</c:v>
                </c:pt>
                <c:pt idx="972">
                  <c:v>81.057879295560497</c:v>
                </c:pt>
                <c:pt idx="973">
                  <c:v>81.0952741180635</c:v>
                </c:pt>
                <c:pt idx="974">
                  <c:v>79.953245501622504</c:v>
                </c:pt>
                <c:pt idx="975">
                  <c:v>79.021915719284493</c:v>
                </c:pt>
                <c:pt idx="976">
                  <c:v>79.739282277301001</c:v>
                </c:pt>
                <c:pt idx="977">
                  <c:v>81.275861380150999</c:v>
                </c:pt>
                <c:pt idx="978">
                  <c:v>81.960688615989497</c:v>
                </c:pt>
                <c:pt idx="979">
                  <c:v>81.986236017699497</c:v>
                </c:pt>
                <c:pt idx="980">
                  <c:v>82.131945847452499</c:v>
                </c:pt>
                <c:pt idx="981">
                  <c:v>81.635489614222493</c:v>
                </c:pt>
                <c:pt idx="982">
                  <c:v>81.166791902850505</c:v>
                </c:pt>
                <c:pt idx="983">
                  <c:v>81.492618384659494</c:v>
                </c:pt>
                <c:pt idx="984">
                  <c:v>82.146699098439996</c:v>
                </c:pt>
                <c:pt idx="985">
                  <c:v>82.494928111748493</c:v>
                </c:pt>
                <c:pt idx="986">
                  <c:v>82.821927383635995</c:v>
                </c:pt>
                <c:pt idx="987">
                  <c:v>82.527601893935497</c:v>
                </c:pt>
                <c:pt idx="988">
                  <c:v>82.4002085054085</c:v>
                </c:pt>
                <c:pt idx="989">
                  <c:v>82.1256262270295</c:v>
                </c:pt>
                <c:pt idx="990">
                  <c:v>82.291744098148499</c:v>
                </c:pt>
                <c:pt idx="991">
                  <c:v>82.422603566907497</c:v>
                </c:pt>
                <c:pt idx="992">
                  <c:v>84.018360013718507</c:v>
                </c:pt>
                <c:pt idx="993">
                  <c:v>83.788410988327001</c:v>
                </c:pt>
                <c:pt idx="994">
                  <c:v>82.607007999250499</c:v>
                </c:pt>
                <c:pt idx="995">
                  <c:v>82.861017896252505</c:v>
                </c:pt>
                <c:pt idx="996">
                  <c:v>83.548907832295995</c:v>
                </c:pt>
                <c:pt idx="997">
                  <c:v>84.136348671616005</c:v>
                </c:pt>
                <c:pt idx="998">
                  <c:v>84.449715192591</c:v>
                </c:pt>
                <c:pt idx="999">
                  <c:v>83.657514169565502</c:v>
                </c:pt>
                <c:pt idx="1000">
                  <c:v>83.693489691973497</c:v>
                </c:pt>
                <c:pt idx="1001">
                  <c:v>82.616935629915005</c:v>
                </c:pt>
                <c:pt idx="1002">
                  <c:v>82.473317400301994</c:v>
                </c:pt>
                <c:pt idx="1003">
                  <c:v>82.710997876210996</c:v>
                </c:pt>
                <c:pt idx="1004">
                  <c:v>82.691232254888007</c:v>
                </c:pt>
                <c:pt idx="1005">
                  <c:v>83.318069876845001</c:v>
                </c:pt>
                <c:pt idx="1006">
                  <c:v>83.874009724056506</c:v>
                </c:pt>
                <c:pt idx="1007">
                  <c:v>84.052370925995007</c:v>
                </c:pt>
                <c:pt idx="1008">
                  <c:v>84.392472578759495</c:v>
                </c:pt>
                <c:pt idx="1009">
                  <c:v>86.491370909248005</c:v>
                </c:pt>
                <c:pt idx="1010">
                  <c:v>86.0071580068375</c:v>
                </c:pt>
                <c:pt idx="1011">
                  <c:v>86.780997768633995</c:v>
                </c:pt>
                <c:pt idx="1012">
                  <c:v>86.968068991155505</c:v>
                </c:pt>
                <c:pt idx="1013">
                  <c:v>86.857991063787495</c:v>
                </c:pt>
                <c:pt idx="1014">
                  <c:v>87.283594342274995</c:v>
                </c:pt>
                <c:pt idx="1015">
                  <c:v>87.193184926223495</c:v>
                </c:pt>
                <c:pt idx="1016">
                  <c:v>87.912844774393506</c:v>
                </c:pt>
                <c:pt idx="1017">
                  <c:v>85.813961383906005</c:v>
                </c:pt>
                <c:pt idx="1018">
                  <c:v>86.249327953047001</c:v>
                </c:pt>
                <c:pt idx="1019">
                  <c:v>87.507111697235999</c:v>
                </c:pt>
                <c:pt idx="1020">
                  <c:v>86.296657876214994</c:v>
                </c:pt>
                <c:pt idx="1021">
                  <c:v>86.527824511687996</c:v>
                </c:pt>
                <c:pt idx="1022">
                  <c:v>86.674221581487004</c:v>
                </c:pt>
                <c:pt idx="1023">
                  <c:v>87.7872292459855</c:v>
                </c:pt>
                <c:pt idx="1024">
                  <c:v>90.407951931401996</c:v>
                </c:pt>
                <c:pt idx="1025">
                  <c:v>91.257037008235002</c:v>
                </c:pt>
                <c:pt idx="1026">
                  <c:v>90.779039146240507</c:v>
                </c:pt>
                <c:pt idx="1027">
                  <c:v>90.422473612374006</c:v>
                </c:pt>
                <c:pt idx="1028">
                  <c:v>91.398944607733497</c:v>
                </c:pt>
                <c:pt idx="1029">
                  <c:v>91.127566959568995</c:v>
                </c:pt>
                <c:pt idx="1030">
                  <c:v>90.938262206898003</c:v>
                </c:pt>
                <c:pt idx="1031">
                  <c:v>91.701382517976995</c:v>
                </c:pt>
                <c:pt idx="1032">
                  <c:v>91.791881574034505</c:v>
                </c:pt>
                <c:pt idx="1033">
                  <c:v>92.485314250448994</c:v>
                </c:pt>
                <c:pt idx="1034">
                  <c:v>93.236714130743493</c:v>
                </c:pt>
                <c:pt idx="1035">
                  <c:v>93.010963245632993</c:v>
                </c:pt>
                <c:pt idx="1036">
                  <c:v>92.213368882246499</c:v>
                </c:pt>
                <c:pt idx="1037">
                  <c:v>88.905398680829506</c:v>
                </c:pt>
                <c:pt idx="1038">
                  <c:v>87.515186767776498</c:v>
                </c:pt>
                <c:pt idx="1039">
                  <c:v>87.437588402582506</c:v>
                </c:pt>
                <c:pt idx="1040">
                  <c:v>85.257476226658</c:v>
                </c:pt>
                <c:pt idx="1041">
                  <c:v>82.794758991817503</c:v>
                </c:pt>
                <c:pt idx="1042">
                  <c:v>83.815601790146999</c:v>
                </c:pt>
                <c:pt idx="1043">
                  <c:v>86.474301958105499</c:v>
                </c:pt>
                <c:pt idx="1044">
                  <c:v>87.314094354316495</c:v>
                </c:pt>
                <c:pt idx="1045">
                  <c:v>86.649436119827996</c:v>
                </c:pt>
                <c:pt idx="1046">
                  <c:v>84.086807628299994</c:v>
                </c:pt>
                <c:pt idx="1047">
                  <c:v>79.961141292150998</c:v>
                </c:pt>
                <c:pt idx="1048">
                  <c:v>78.793273943980495</c:v>
                </c:pt>
                <c:pt idx="1049">
                  <c:v>77.378343799272997</c:v>
                </c:pt>
                <c:pt idx="1050">
                  <c:v>71.557301089644994</c:v>
                </c:pt>
                <c:pt idx="1051">
                  <c:v>72.158792999905501</c:v>
                </c:pt>
                <c:pt idx="1052">
                  <c:v>71.039084744958501</c:v>
                </c:pt>
                <c:pt idx="1053">
                  <c:v>72.107750486488996</c:v>
                </c:pt>
                <c:pt idx="1054">
                  <c:v>70.480791847589501</c:v>
                </c:pt>
                <c:pt idx="1055">
                  <c:v>71.141050251783497</c:v>
                </c:pt>
                <c:pt idx="1056">
                  <c:v>71.652991796050003</c:v>
                </c:pt>
                <c:pt idx="1057">
                  <c:v>69.219295513152005</c:v>
                </c:pt>
                <c:pt idx="1058">
                  <c:v>71.411703309899494</c:v>
                </c:pt>
                <c:pt idx="1059">
                  <c:v>73.146080555989002</c:v>
                </c:pt>
                <c:pt idx="1060">
                  <c:v>75.708432657498506</c:v>
                </c:pt>
                <c:pt idx="1061">
                  <c:v>75.099425926734995</c:v>
                </c:pt>
                <c:pt idx="1062">
                  <c:v>77.778631246065999</c:v>
                </c:pt>
                <c:pt idx="1063">
                  <c:v>79.087718953689006</c:v>
                </c:pt>
                <c:pt idx="1064">
                  <c:v>79.110308235201003</c:v>
                </c:pt>
                <c:pt idx="1065">
                  <c:v>78.431173139743507</c:v>
                </c:pt>
                <c:pt idx="1066">
                  <c:v>79.736227047096506</c:v>
                </c:pt>
                <c:pt idx="1067">
                  <c:v>80.3723872296775</c:v>
                </c:pt>
                <c:pt idx="1068">
                  <c:v>80.736945664079002</c:v>
                </c:pt>
                <c:pt idx="1069">
                  <c:v>80.191015617537502</c:v>
                </c:pt>
                <c:pt idx="1070">
                  <c:v>81.766505952992006</c:v>
                </c:pt>
                <c:pt idx="1071">
                  <c:v>81.219328416367006</c:v>
                </c:pt>
                <c:pt idx="1072">
                  <c:v>82.559334456059503</c:v>
                </c:pt>
                <c:pt idx="1073">
                  <c:v>84.322956754106499</c:v>
                </c:pt>
                <c:pt idx="1074">
                  <c:v>85.622497801090503</c:v>
                </c:pt>
                <c:pt idx="1075">
                  <c:v>85.012527440262502</c:v>
                </c:pt>
                <c:pt idx="1076">
                  <c:v>85.307084499978501</c:v>
                </c:pt>
                <c:pt idx="1077">
                  <c:v>86.507887080353498</c:v>
                </c:pt>
                <c:pt idx="1078">
                  <c:v>85.720280107635503</c:v>
                </c:pt>
                <c:pt idx="1079">
                  <c:v>86.105493093419497</c:v>
                </c:pt>
                <c:pt idx="1080">
                  <c:v>86.880266605278507</c:v>
                </c:pt>
                <c:pt idx="1081">
                  <c:v>85.894570159301495</c:v>
                </c:pt>
                <c:pt idx="1082">
                  <c:v>85.968515694250996</c:v>
                </c:pt>
                <c:pt idx="1083">
                  <c:v>85.131352738215995</c:v>
                </c:pt>
                <c:pt idx="1084">
                  <c:v>84.292501562067997</c:v>
                </c:pt>
                <c:pt idx="1085">
                  <c:v>84.885522491761506</c:v>
                </c:pt>
                <c:pt idx="1086">
                  <c:v>85.346451402613496</c:v>
                </c:pt>
                <c:pt idx="1087">
                  <c:v>86.200683309791003</c:v>
                </c:pt>
                <c:pt idx="1088">
                  <c:v>87.476305415173996</c:v>
                </c:pt>
                <c:pt idx="1089">
                  <c:v>87.482251535572004</c:v>
                </c:pt>
                <c:pt idx="1090">
                  <c:v>87.272366931523507</c:v>
                </c:pt>
                <c:pt idx="1091">
                  <c:v>86.496450509588001</c:v>
                </c:pt>
                <c:pt idx="1092">
                  <c:v>86.748809536479499</c:v>
                </c:pt>
                <c:pt idx="1093">
                  <c:v>88.304974980640495</c:v>
                </c:pt>
                <c:pt idx="1094">
                  <c:v>89.015633478208002</c:v>
                </c:pt>
                <c:pt idx="1095">
                  <c:v>90.139338183422495</c:v>
                </c:pt>
                <c:pt idx="1096">
                  <c:v>91.2440167973635</c:v>
                </c:pt>
                <c:pt idx="1097">
                  <c:v>90.772510365803498</c:v>
                </c:pt>
                <c:pt idx="1098">
                  <c:v>87.824922868508494</c:v>
                </c:pt>
                <c:pt idx="1099">
                  <c:v>90.852648531167503</c:v>
                </c:pt>
                <c:pt idx="1100">
                  <c:v>90.886891013459504</c:v>
                </c:pt>
                <c:pt idx="1101">
                  <c:v>90.915687865387</c:v>
                </c:pt>
                <c:pt idx="1102">
                  <c:v>91.009092751639002</c:v>
                </c:pt>
                <c:pt idx="1103">
                  <c:v>90.706946171414998</c:v>
                </c:pt>
                <c:pt idx="1104">
                  <c:v>90.179945106140494</c:v>
                </c:pt>
                <c:pt idx="1105">
                  <c:v>90.541156980317993</c:v>
                </c:pt>
                <c:pt idx="1106">
                  <c:v>91.547089657649494</c:v>
                </c:pt>
                <c:pt idx="1107">
                  <c:v>90.304470014475498</c:v>
                </c:pt>
                <c:pt idx="1108">
                  <c:v>90.206022877885999</c:v>
                </c:pt>
                <c:pt idx="1109">
                  <c:v>89.903614847644505</c:v>
                </c:pt>
                <c:pt idx="1110">
                  <c:v>91.004140141307502</c:v>
                </c:pt>
                <c:pt idx="1111">
                  <c:v>92.698358664709005</c:v>
                </c:pt>
                <c:pt idx="1112">
                  <c:v>91.855660438303502</c:v>
                </c:pt>
                <c:pt idx="1113">
                  <c:v>93.184095447221495</c:v>
                </c:pt>
                <c:pt idx="1114">
                  <c:v>92.773835549761003</c:v>
                </c:pt>
                <c:pt idx="1115">
                  <c:v>94.266842139694504</c:v>
                </c:pt>
                <c:pt idx="1116">
                  <c:v>92.615359489153505</c:v>
                </c:pt>
                <c:pt idx="1117">
                  <c:v>92.371986872863502</c:v>
                </c:pt>
                <c:pt idx="1118">
                  <c:v>91.822926896112506</c:v>
                </c:pt>
                <c:pt idx="1119">
                  <c:v>91.612848072050994</c:v>
                </c:pt>
                <c:pt idx="1120">
                  <c:v>91.534091856779497</c:v>
                </c:pt>
                <c:pt idx="1121">
                  <c:v>92.408843855330502</c:v>
                </c:pt>
                <c:pt idx="1122">
                  <c:v>93.784235287391496</c:v>
                </c:pt>
                <c:pt idx="1123">
                  <c:v>93.521866459829994</c:v>
                </c:pt>
                <c:pt idx="1124">
                  <c:v>94.123074510071504</c:v>
                </c:pt>
                <c:pt idx="1125">
                  <c:v>93.858218172343499</c:v>
                </c:pt>
                <c:pt idx="1126">
                  <c:v>94.4075769491145</c:v>
                </c:pt>
                <c:pt idx="1127">
                  <c:v>94.678155307225495</c:v>
                </c:pt>
                <c:pt idx="1128">
                  <c:v>94.814221366333001</c:v>
                </c:pt>
                <c:pt idx="1129">
                  <c:v>95.711562646396004</c:v>
                </c:pt>
                <c:pt idx="1130">
                  <c:v>94.316711863032495</c:v>
                </c:pt>
                <c:pt idx="1131">
                  <c:v>96.408050553015002</c:v>
                </c:pt>
                <c:pt idx="1132">
                  <c:v>96.052874439241506</c:v>
                </c:pt>
                <c:pt idx="1133">
                  <c:v>96.772661277419999</c:v>
                </c:pt>
                <c:pt idx="1134">
                  <c:v>98.447173939502505</c:v>
                </c:pt>
                <c:pt idx="1135">
                  <c:v>98.811112363862506</c:v>
                </c:pt>
                <c:pt idx="1136">
                  <c:v>98.078641464835002</c:v>
                </c:pt>
                <c:pt idx="1137">
                  <c:v>97.714815090482503</c:v>
                </c:pt>
                <c:pt idx="1138">
                  <c:v>96.067179490198995</c:v>
                </c:pt>
                <c:pt idx="1139">
                  <c:v>96.550959132580502</c:v>
                </c:pt>
                <c:pt idx="1140">
                  <c:v>96.642294828694006</c:v>
                </c:pt>
                <c:pt idx="1141">
                  <c:v>96.012611136546496</c:v>
                </c:pt>
                <c:pt idx="1142">
                  <c:v>95.505704372617004</c:v>
                </c:pt>
                <c:pt idx="1143">
                  <c:v>94.811210956131504</c:v>
                </c:pt>
                <c:pt idx="1144">
                  <c:v>96.122987863934497</c:v>
                </c:pt>
                <c:pt idx="1145">
                  <c:v>94.948531975322993</c:v>
                </c:pt>
                <c:pt idx="1146">
                  <c:v>94.997415658595003</c:v>
                </c:pt>
                <c:pt idx="1147">
                  <c:v>94.270554729943001</c:v>
                </c:pt>
                <c:pt idx="1148">
                  <c:v>95.467472910058007</c:v>
                </c:pt>
                <c:pt idx="1149">
                  <c:v>95.065049043122002</c:v>
                </c:pt>
                <c:pt idx="1150">
                  <c:v>97.100392609356504</c:v>
                </c:pt>
                <c:pt idx="1151">
                  <c:v>97.841887268988003</c:v>
                </c:pt>
                <c:pt idx="1152">
                  <c:v>97.919971184214504</c:v>
                </c:pt>
                <c:pt idx="1153">
                  <c:v>96.507132639646997</c:v>
                </c:pt>
                <c:pt idx="1154">
                  <c:v>97.559461490084004</c:v>
                </c:pt>
                <c:pt idx="1155">
                  <c:v>96.115846543456499</c:v>
                </c:pt>
                <c:pt idx="1156">
                  <c:v>96.904058586215001</c:v>
                </c:pt>
                <c:pt idx="1157">
                  <c:v>96.507341799661006</c:v>
                </c:pt>
                <c:pt idx="1158">
                  <c:v>97.124460950967503</c:v>
                </c:pt>
                <c:pt idx="1159">
                  <c:v>97.473003704297</c:v>
                </c:pt>
                <c:pt idx="1160">
                  <c:v>97.693861739080006</c:v>
                </c:pt>
                <c:pt idx="1161">
                  <c:v>98.094410635890497</c:v>
                </c:pt>
                <c:pt idx="1162">
                  <c:v>97.678697638065003</c:v>
                </c:pt>
                <c:pt idx="1163">
                  <c:v>96.822418950750503</c:v>
                </c:pt>
                <c:pt idx="1164">
                  <c:v>97.316649123831496</c:v>
                </c:pt>
                <c:pt idx="1165">
                  <c:v>96.524343520798993</c:v>
                </c:pt>
                <c:pt idx="1166">
                  <c:v>97.752030632973501</c:v>
                </c:pt>
                <c:pt idx="1167">
                  <c:v>96.953435289520002</c:v>
                </c:pt>
                <c:pt idx="1168">
                  <c:v>94.843899678319502</c:v>
                </c:pt>
                <c:pt idx="1169">
                  <c:v>96.529497821144005</c:v>
                </c:pt>
                <c:pt idx="1170">
                  <c:v>95.050325672136495</c:v>
                </c:pt>
                <c:pt idx="1171">
                  <c:v>97.360498026766507</c:v>
                </c:pt>
                <c:pt idx="1172">
                  <c:v>96.821978220720993</c:v>
                </c:pt>
                <c:pt idx="1173">
                  <c:v>96.869106453875503</c:v>
                </c:pt>
                <c:pt idx="1174">
                  <c:v>96.8206709706335</c:v>
                </c:pt>
                <c:pt idx="1175">
                  <c:v>98.033216391794497</c:v>
                </c:pt>
                <c:pt idx="1176">
                  <c:v>98.707929246955999</c:v>
                </c:pt>
                <c:pt idx="1177">
                  <c:v>99.131978765339497</c:v>
                </c:pt>
                <c:pt idx="1178">
                  <c:v>99.100201383212493</c:v>
                </c:pt>
                <c:pt idx="1179">
                  <c:v>98.035726311962506</c:v>
                </c:pt>
                <c:pt idx="1180">
                  <c:v>98.403676126590994</c:v>
                </c:pt>
                <c:pt idx="1181">
                  <c:v>99.216442060993003</c:v>
                </c:pt>
                <c:pt idx="1182">
                  <c:v>97.905068533217005</c:v>
                </c:pt>
                <c:pt idx="1183">
                  <c:v>98.361366043759006</c:v>
                </c:pt>
                <c:pt idx="1184">
                  <c:v>99.703045363563504</c:v>
                </c:pt>
                <c:pt idx="1185">
                  <c:v>100.684588489262</c:v>
                </c:pt>
                <c:pt idx="1186">
                  <c:v>100.19080651621201</c:v>
                </c:pt>
                <c:pt idx="1187">
                  <c:v>101.145584630119</c:v>
                </c:pt>
                <c:pt idx="1188">
                  <c:v>100.579582692234</c:v>
                </c:pt>
                <c:pt idx="1189">
                  <c:v>101.974299015589</c:v>
                </c:pt>
                <c:pt idx="1190">
                  <c:v>101.176301272175</c:v>
                </c:pt>
                <c:pt idx="1191">
                  <c:v>101.357022994272</c:v>
                </c:pt>
                <c:pt idx="1192">
                  <c:v>102.28306401625601</c:v>
                </c:pt>
                <c:pt idx="1193">
                  <c:v>103.842045650605</c:v>
                </c:pt>
                <c:pt idx="1194">
                  <c:v>106.011176925795</c:v>
                </c:pt>
                <c:pt idx="1195">
                  <c:v>106.106471722173</c:v>
                </c:pt>
                <c:pt idx="1196">
                  <c:v>105.704264485252</c:v>
                </c:pt>
                <c:pt idx="1197">
                  <c:v>103.765358625472</c:v>
                </c:pt>
                <c:pt idx="1198">
                  <c:v>104.43616467037199</c:v>
                </c:pt>
                <c:pt idx="1199">
                  <c:v>103.87424135276</c:v>
                </c:pt>
                <c:pt idx="1200">
                  <c:v>103.728658513016</c:v>
                </c:pt>
                <c:pt idx="1201">
                  <c:v>102.179776319342</c:v>
                </c:pt>
                <c:pt idx="1202">
                  <c:v>101.316117271533</c:v>
                </c:pt>
                <c:pt idx="1203">
                  <c:v>101.532650176027</c:v>
                </c:pt>
                <c:pt idx="1204">
                  <c:v>99.826935321855998</c:v>
                </c:pt>
                <c:pt idx="1205">
                  <c:v>99.413545494185996</c:v>
                </c:pt>
                <c:pt idx="1206">
                  <c:v>97.076406437751004</c:v>
                </c:pt>
                <c:pt idx="1207">
                  <c:v>98.755752190156997</c:v>
                </c:pt>
                <c:pt idx="1208">
                  <c:v>97.513580747012995</c:v>
                </c:pt>
                <c:pt idx="1209">
                  <c:v>98.388086235547505</c:v>
                </c:pt>
                <c:pt idx="1210">
                  <c:v>99.244432152866494</c:v>
                </c:pt>
                <c:pt idx="1211">
                  <c:v>102.74198349697301</c:v>
                </c:pt>
                <c:pt idx="1212">
                  <c:v>105.144559757788</c:v>
                </c:pt>
                <c:pt idx="1213">
                  <c:v>104.44464312094</c:v>
                </c:pt>
                <c:pt idx="1214">
                  <c:v>102.430237966107</c:v>
                </c:pt>
                <c:pt idx="1215">
                  <c:v>101.427562208993</c:v>
                </c:pt>
                <c:pt idx="1216">
                  <c:v>103.09066071031199</c:v>
                </c:pt>
                <c:pt idx="1217">
                  <c:v>103.56950268236299</c:v>
                </c:pt>
                <c:pt idx="1218">
                  <c:v>103.110433801635</c:v>
                </c:pt>
                <c:pt idx="1219">
                  <c:v>102.358159931282</c:v>
                </c:pt>
                <c:pt idx="1220">
                  <c:v>101.881581369383</c:v>
                </c:pt>
                <c:pt idx="1221">
                  <c:v>101.896103050354</c:v>
                </c:pt>
                <c:pt idx="1222">
                  <c:v>102.245123883716</c:v>
                </c:pt>
                <c:pt idx="1223">
                  <c:v>103.821615199237</c:v>
                </c:pt>
                <c:pt idx="1224">
                  <c:v>102.79709716066201</c:v>
                </c:pt>
                <c:pt idx="1225">
                  <c:v>101.062563044562</c:v>
                </c:pt>
                <c:pt idx="1226">
                  <c:v>101.207839614286</c:v>
                </c:pt>
                <c:pt idx="1227">
                  <c:v>101.896215100362</c:v>
                </c:pt>
                <c:pt idx="1228">
                  <c:v>103.235145459983</c:v>
                </c:pt>
                <c:pt idx="1229">
                  <c:v>103.470502765736</c:v>
                </c:pt>
                <c:pt idx="1230">
                  <c:v>102.53904599339</c:v>
                </c:pt>
                <c:pt idx="1231">
                  <c:v>102.457249487914</c:v>
                </c:pt>
                <c:pt idx="1232">
                  <c:v>100.904191563962</c:v>
                </c:pt>
                <c:pt idx="1233">
                  <c:v>101.01729484153201</c:v>
                </c:pt>
                <c:pt idx="1234">
                  <c:v>101.676888415682</c:v>
                </c:pt>
                <c:pt idx="1235">
                  <c:v>102.640159920158</c:v>
                </c:pt>
                <c:pt idx="1236">
                  <c:v>103.62735783623501</c:v>
                </c:pt>
                <c:pt idx="1237">
                  <c:v>102.718871315426</c:v>
                </c:pt>
                <c:pt idx="1238">
                  <c:v>102.999257784194</c:v>
                </c:pt>
                <c:pt idx="1239">
                  <c:v>103.89753281431901</c:v>
                </c:pt>
                <c:pt idx="1240">
                  <c:v>103.489267406992</c:v>
                </c:pt>
                <c:pt idx="1241">
                  <c:v>105.32567738991099</c:v>
                </c:pt>
                <c:pt idx="1242">
                  <c:v>105.430518846929</c:v>
                </c:pt>
                <c:pt idx="1243">
                  <c:v>107.153922662284</c:v>
                </c:pt>
                <c:pt idx="1244">
                  <c:v>106.21108907917601</c:v>
                </c:pt>
                <c:pt idx="1245">
                  <c:v>106.99103930138099</c:v>
                </c:pt>
                <c:pt idx="1246">
                  <c:v>106.41039616251599</c:v>
                </c:pt>
                <c:pt idx="1247">
                  <c:v>108.462001919839</c:v>
                </c:pt>
                <c:pt idx="1248">
                  <c:v>108.647407332249</c:v>
                </c:pt>
                <c:pt idx="1249">
                  <c:v>107.918596733467</c:v>
                </c:pt>
                <c:pt idx="1250">
                  <c:v>109.568973823934</c:v>
                </c:pt>
                <c:pt idx="1251">
                  <c:v>107.981120637652</c:v>
                </c:pt>
                <c:pt idx="1252">
                  <c:v>107.352198885555</c:v>
                </c:pt>
                <c:pt idx="1253">
                  <c:v>108.493077121919</c:v>
                </c:pt>
                <c:pt idx="1254">
                  <c:v>109.390351171977</c:v>
                </c:pt>
                <c:pt idx="1255">
                  <c:v>108.761780509904</c:v>
                </c:pt>
                <c:pt idx="1256">
                  <c:v>107.042582304831</c:v>
                </c:pt>
                <c:pt idx="1257">
                  <c:v>107.790829844915</c:v>
                </c:pt>
                <c:pt idx="1258">
                  <c:v>108.243272835198</c:v>
                </c:pt>
                <c:pt idx="1259">
                  <c:v>107.52062498682901</c:v>
                </c:pt>
                <c:pt idx="1260">
                  <c:v>107.81483095652101</c:v>
                </c:pt>
                <c:pt idx="1261">
                  <c:v>109.281206994672</c:v>
                </c:pt>
                <c:pt idx="1262">
                  <c:v>109.186218468314</c:v>
                </c:pt>
                <c:pt idx="1263">
                  <c:v>109.397910812484</c:v>
                </c:pt>
                <c:pt idx="1264">
                  <c:v>109.177979057763</c:v>
                </c:pt>
                <c:pt idx="1265">
                  <c:v>109.728346284601</c:v>
                </c:pt>
                <c:pt idx="1266">
                  <c:v>108.597567488913</c:v>
                </c:pt>
                <c:pt idx="1267">
                  <c:v>106.088962041001</c:v>
                </c:pt>
                <c:pt idx="1268">
                  <c:v>106.82820823048201</c:v>
                </c:pt>
                <c:pt idx="1269">
                  <c:v>104.55191979812</c:v>
                </c:pt>
                <c:pt idx="1270">
                  <c:v>106.297188304939</c:v>
                </c:pt>
                <c:pt idx="1271">
                  <c:v>107.91789455342</c:v>
                </c:pt>
                <c:pt idx="1272">
                  <c:v>108.99763830569201</c:v>
                </c:pt>
                <c:pt idx="1273">
                  <c:v>108.170873590353</c:v>
                </c:pt>
                <c:pt idx="1274">
                  <c:v>108.64111012182801</c:v>
                </c:pt>
                <c:pt idx="1275">
                  <c:v>108.09881796553</c:v>
                </c:pt>
                <c:pt idx="1276">
                  <c:v>107.45510561244301</c:v>
                </c:pt>
                <c:pt idx="1277">
                  <c:v>105.853731725256</c:v>
                </c:pt>
                <c:pt idx="1278">
                  <c:v>108.777870890982</c:v>
                </c:pt>
                <c:pt idx="1279">
                  <c:v>110.55664982004301</c:v>
                </c:pt>
                <c:pt idx="1280">
                  <c:v>111.511741673971</c:v>
                </c:pt>
                <c:pt idx="1281">
                  <c:v>111.34404016274701</c:v>
                </c:pt>
                <c:pt idx="1282">
                  <c:v>111.178183741645</c:v>
                </c:pt>
                <c:pt idx="1283">
                  <c:v>109.714534253677</c:v>
                </c:pt>
                <c:pt idx="1284">
                  <c:v>109.322837307459</c:v>
                </c:pt>
                <c:pt idx="1285">
                  <c:v>107.23563699775301</c:v>
                </c:pt>
                <c:pt idx="1286">
                  <c:v>105.22162028294601</c:v>
                </c:pt>
                <c:pt idx="1287">
                  <c:v>104.96640771586399</c:v>
                </c:pt>
                <c:pt idx="1288">
                  <c:v>105.98889391430301</c:v>
                </c:pt>
                <c:pt idx="1289">
                  <c:v>104.69928049798401</c:v>
                </c:pt>
                <c:pt idx="1290">
                  <c:v>106.52420162013399</c:v>
                </c:pt>
                <c:pt idx="1291">
                  <c:v>105.878457426911</c:v>
                </c:pt>
                <c:pt idx="1292">
                  <c:v>103.32971566631301</c:v>
                </c:pt>
                <c:pt idx="1293">
                  <c:v>102.100669014047</c:v>
                </c:pt>
                <c:pt idx="1294">
                  <c:v>100.566353321349</c:v>
                </c:pt>
                <c:pt idx="1295">
                  <c:v>101.940138703302</c:v>
                </c:pt>
                <c:pt idx="1296">
                  <c:v>104.836153317145</c:v>
                </c:pt>
                <c:pt idx="1297">
                  <c:v>106.024361476677</c:v>
                </c:pt>
                <c:pt idx="1298">
                  <c:v>106.913246716174</c:v>
                </c:pt>
                <c:pt idx="1299">
                  <c:v>105.68018867364</c:v>
                </c:pt>
                <c:pt idx="1300">
                  <c:v>106.66395785948799</c:v>
                </c:pt>
                <c:pt idx="1301">
                  <c:v>108.001326989004</c:v>
                </c:pt>
                <c:pt idx="1302">
                  <c:v>105.84952611497501</c:v>
                </c:pt>
                <c:pt idx="1303">
                  <c:v>106.069248709682</c:v>
                </c:pt>
                <c:pt idx="1304">
                  <c:v>106.088334560959</c:v>
                </c:pt>
                <c:pt idx="1305">
                  <c:v>106.830591160642</c:v>
                </c:pt>
                <c:pt idx="1306">
                  <c:v>105.869037756281</c:v>
                </c:pt>
                <c:pt idx="1307">
                  <c:v>104.30612690166799</c:v>
                </c:pt>
                <c:pt idx="1308">
                  <c:v>104.57911059993999</c:v>
                </c:pt>
                <c:pt idx="1309">
                  <c:v>106.016644966161</c:v>
                </c:pt>
                <c:pt idx="1310">
                  <c:v>107.10118445875401</c:v>
                </c:pt>
                <c:pt idx="1311">
                  <c:v>107.17126800344499</c:v>
                </c:pt>
                <c:pt idx="1312">
                  <c:v>108.404445565987</c:v>
                </c:pt>
                <c:pt idx="1313">
                  <c:v>108.67009372376801</c:v>
                </c:pt>
                <c:pt idx="1314">
                  <c:v>107.60011326214899</c:v>
                </c:pt>
                <c:pt idx="1315">
                  <c:v>109.546705752443</c:v>
                </c:pt>
                <c:pt idx="1316">
                  <c:v>110.56713023074499</c:v>
                </c:pt>
                <c:pt idx="1317">
                  <c:v>109.304520866232</c:v>
                </c:pt>
                <c:pt idx="1318">
                  <c:v>110.483309355134</c:v>
                </c:pt>
                <c:pt idx="1319">
                  <c:v>109.72026374406001</c:v>
                </c:pt>
                <c:pt idx="1320">
                  <c:v>110.84643354943999</c:v>
                </c:pt>
                <c:pt idx="1321">
                  <c:v>111.898650349869</c:v>
                </c:pt>
                <c:pt idx="1322">
                  <c:v>111.387836775678</c:v>
                </c:pt>
                <c:pt idx="1323">
                  <c:v>110.33815230541801</c:v>
                </c:pt>
                <c:pt idx="1324">
                  <c:v>111.751416640014</c:v>
                </c:pt>
                <c:pt idx="1325">
                  <c:v>113.90695998429401</c:v>
                </c:pt>
                <c:pt idx="1326">
                  <c:v>113.510736217773</c:v>
                </c:pt>
                <c:pt idx="1327">
                  <c:v>113.624325045376</c:v>
                </c:pt>
                <c:pt idx="1328">
                  <c:v>114.811748854855</c:v>
                </c:pt>
                <c:pt idx="1329">
                  <c:v>114.536382226424</c:v>
                </c:pt>
                <c:pt idx="1330">
                  <c:v>113.623749855338</c:v>
                </c:pt>
                <c:pt idx="1331">
                  <c:v>114.335110532952</c:v>
                </c:pt>
                <c:pt idx="1332">
                  <c:v>112.29307384627</c:v>
                </c:pt>
                <c:pt idx="1333">
                  <c:v>114.15176684068</c:v>
                </c:pt>
                <c:pt idx="1334">
                  <c:v>112.81902911147399</c:v>
                </c:pt>
                <c:pt idx="1335">
                  <c:v>114.74772348057</c:v>
                </c:pt>
                <c:pt idx="1336">
                  <c:v>114.50506798432799</c:v>
                </c:pt>
                <c:pt idx="1337">
                  <c:v>112.00046645668399</c:v>
                </c:pt>
                <c:pt idx="1338">
                  <c:v>112.302881956926</c:v>
                </c:pt>
                <c:pt idx="1339">
                  <c:v>114.293764080185</c:v>
                </c:pt>
                <c:pt idx="1340">
                  <c:v>114.427417329131</c:v>
                </c:pt>
                <c:pt idx="1341">
                  <c:v>113.82266102865201</c:v>
                </c:pt>
                <c:pt idx="1342">
                  <c:v>115.879092406298</c:v>
                </c:pt>
                <c:pt idx="1343">
                  <c:v>117.137316880516</c:v>
                </c:pt>
                <c:pt idx="1344">
                  <c:v>117.085400377041</c:v>
                </c:pt>
                <c:pt idx="1345">
                  <c:v>116.96750135915001</c:v>
                </c:pt>
                <c:pt idx="1346">
                  <c:v>115.61384762854399</c:v>
                </c:pt>
                <c:pt idx="1347">
                  <c:v>116.91952901593901</c:v>
                </c:pt>
                <c:pt idx="1348">
                  <c:v>116.184749886757</c:v>
                </c:pt>
                <c:pt idx="1349">
                  <c:v>116.83523753029699</c:v>
                </c:pt>
                <c:pt idx="1350">
                  <c:v>115.646192730709</c:v>
                </c:pt>
                <c:pt idx="1351">
                  <c:v>115.989865043712</c:v>
                </c:pt>
                <c:pt idx="1352">
                  <c:v>116.801562768043</c:v>
                </c:pt>
                <c:pt idx="1353">
                  <c:v>117.479667003431</c:v>
                </c:pt>
                <c:pt idx="1354">
                  <c:v>117.454112131721</c:v>
                </c:pt>
                <c:pt idx="1355">
                  <c:v>118.410675575748</c:v>
                </c:pt>
                <c:pt idx="1356">
                  <c:v>118.74898442839201</c:v>
                </c:pt>
                <c:pt idx="1357">
                  <c:v>118.928974090439</c:v>
                </c:pt>
                <c:pt idx="1358">
                  <c:v>119.754551075699</c:v>
                </c:pt>
                <c:pt idx="1359">
                  <c:v>120.327619634057</c:v>
                </c:pt>
                <c:pt idx="1360">
                  <c:v>121.26889198706</c:v>
                </c:pt>
                <c:pt idx="1361">
                  <c:v>120.248878358787</c:v>
                </c:pt>
                <c:pt idx="1362">
                  <c:v>119.686506841145</c:v>
                </c:pt>
                <c:pt idx="1363">
                  <c:v>120.248056658732</c:v>
                </c:pt>
                <c:pt idx="1364">
                  <c:v>120.294706811854</c:v>
                </c:pt>
                <c:pt idx="1365">
                  <c:v>119.40780859249</c:v>
                </c:pt>
                <c:pt idx="1366">
                  <c:v>120.564792149932</c:v>
                </c:pt>
                <c:pt idx="1367">
                  <c:v>120.503411155824</c:v>
                </c:pt>
                <c:pt idx="1368">
                  <c:v>121.34134352191001</c:v>
                </c:pt>
                <c:pt idx="1369">
                  <c:v>122.14897756596901</c:v>
                </c:pt>
                <c:pt idx="1370">
                  <c:v>121.85273228614</c:v>
                </c:pt>
                <c:pt idx="1371">
                  <c:v>123.50910031700801</c:v>
                </c:pt>
                <c:pt idx="1372">
                  <c:v>123.26118594041399</c:v>
                </c:pt>
                <c:pt idx="1373">
                  <c:v>123.30254733318201</c:v>
                </c:pt>
                <c:pt idx="1374">
                  <c:v>124.410886247368</c:v>
                </c:pt>
                <c:pt idx="1375">
                  <c:v>126.017302384893</c:v>
                </c:pt>
                <c:pt idx="1376">
                  <c:v>124.84617811650401</c:v>
                </c:pt>
                <c:pt idx="1377">
                  <c:v>124.619725051347</c:v>
                </c:pt>
                <c:pt idx="1378">
                  <c:v>126.052418857243</c:v>
                </c:pt>
                <c:pt idx="1379">
                  <c:v>126.10730842091699</c:v>
                </c:pt>
                <c:pt idx="1380">
                  <c:v>125.93970401969899</c:v>
                </c:pt>
                <c:pt idx="1381">
                  <c:v>124.795807903133</c:v>
                </c:pt>
                <c:pt idx="1382">
                  <c:v>124.988459216027</c:v>
                </c:pt>
                <c:pt idx="1383">
                  <c:v>124.069335414506</c:v>
                </c:pt>
                <c:pt idx="1384">
                  <c:v>123.790674515855</c:v>
                </c:pt>
                <c:pt idx="1385">
                  <c:v>125.81150387111801</c:v>
                </c:pt>
                <c:pt idx="1386">
                  <c:v>126.90470109429</c:v>
                </c:pt>
                <c:pt idx="1387">
                  <c:v>127.20185771417999</c:v>
                </c:pt>
                <c:pt idx="1388">
                  <c:v>126.34752869699599</c:v>
                </c:pt>
                <c:pt idx="1389">
                  <c:v>125.73793930619399</c:v>
                </c:pt>
                <c:pt idx="1390">
                  <c:v>127.492679773646</c:v>
                </c:pt>
                <c:pt idx="1391">
                  <c:v>126.886571403077</c:v>
                </c:pt>
                <c:pt idx="1392">
                  <c:v>127.792869213739</c:v>
                </c:pt>
                <c:pt idx="1393">
                  <c:v>128.220048662332</c:v>
                </c:pt>
                <c:pt idx="1394">
                  <c:v>128.52104486247899</c:v>
                </c:pt>
                <c:pt idx="1395">
                  <c:v>131.40019221519299</c:v>
                </c:pt>
                <c:pt idx="1396">
                  <c:v>133.60795086296801</c:v>
                </c:pt>
                <c:pt idx="1397">
                  <c:v>131.69291912478599</c:v>
                </c:pt>
                <c:pt idx="1398">
                  <c:v>133.124178690587</c:v>
                </c:pt>
                <c:pt idx="1399">
                  <c:v>132.927635507432</c:v>
                </c:pt>
                <c:pt idx="1400">
                  <c:v>132.807390909383</c:v>
                </c:pt>
                <c:pt idx="1401">
                  <c:v>132.910999816318</c:v>
                </c:pt>
                <c:pt idx="1402">
                  <c:v>133.89574757223099</c:v>
                </c:pt>
                <c:pt idx="1403">
                  <c:v>133.84731208898901</c:v>
                </c:pt>
                <c:pt idx="1404">
                  <c:v>135.4475430661</c:v>
                </c:pt>
                <c:pt idx="1405">
                  <c:v>136.46132671395699</c:v>
                </c:pt>
                <c:pt idx="1406">
                  <c:v>135.72562877471299</c:v>
                </c:pt>
                <c:pt idx="1407">
                  <c:v>136.81730958778499</c:v>
                </c:pt>
                <c:pt idx="1408">
                  <c:v>137.010700430729</c:v>
                </c:pt>
                <c:pt idx="1409">
                  <c:v>135.346556129341</c:v>
                </c:pt>
                <c:pt idx="1410">
                  <c:v>134.42626700774201</c:v>
                </c:pt>
                <c:pt idx="1411">
                  <c:v>134.676579254496</c:v>
                </c:pt>
                <c:pt idx="1412">
                  <c:v>133.83109471790399</c:v>
                </c:pt>
                <c:pt idx="1413">
                  <c:v>134.307785329811</c:v>
                </c:pt>
                <c:pt idx="1414">
                  <c:v>132.55400849242301</c:v>
                </c:pt>
                <c:pt idx="1415">
                  <c:v>133.35767596621599</c:v>
                </c:pt>
                <c:pt idx="1416">
                  <c:v>134.751159739488</c:v>
                </c:pt>
                <c:pt idx="1417">
                  <c:v>134.032747381402</c:v>
                </c:pt>
                <c:pt idx="1418">
                  <c:v>135.07640356125799</c:v>
                </c:pt>
                <c:pt idx="1419">
                  <c:v>134.75425231969501</c:v>
                </c:pt>
                <c:pt idx="1420">
                  <c:v>133.11847908020599</c:v>
                </c:pt>
                <c:pt idx="1421">
                  <c:v>132.735559384575</c:v>
                </c:pt>
                <c:pt idx="1422">
                  <c:v>131.72284394678999</c:v>
                </c:pt>
                <c:pt idx="1423">
                  <c:v>132.31938324671901</c:v>
                </c:pt>
                <c:pt idx="1424">
                  <c:v>132.73567890458301</c:v>
                </c:pt>
                <c:pt idx="1425">
                  <c:v>131.86207728610901</c:v>
                </c:pt>
                <c:pt idx="1426">
                  <c:v>133.08698555809701</c:v>
                </c:pt>
                <c:pt idx="1427">
                  <c:v>132.27312900362301</c:v>
                </c:pt>
                <c:pt idx="1428">
                  <c:v>130.36046525559999</c:v>
                </c:pt>
                <c:pt idx="1429">
                  <c:v>132.971432120363</c:v>
                </c:pt>
                <c:pt idx="1430">
                  <c:v>132.869444203537</c:v>
                </c:pt>
                <c:pt idx="1431">
                  <c:v>134.57509929770401</c:v>
                </c:pt>
                <c:pt idx="1432">
                  <c:v>132.60165215561199</c:v>
                </c:pt>
                <c:pt idx="1433">
                  <c:v>130.44338226114999</c:v>
                </c:pt>
                <c:pt idx="1434">
                  <c:v>126.74972099391699</c:v>
                </c:pt>
                <c:pt idx="1435">
                  <c:v>127.57228009897401</c:v>
                </c:pt>
                <c:pt idx="1436">
                  <c:v>127.245945657131</c:v>
                </c:pt>
                <c:pt idx="1437">
                  <c:v>125.611673887742</c:v>
                </c:pt>
                <c:pt idx="1438">
                  <c:v>124.141876589362</c:v>
                </c:pt>
                <c:pt idx="1439">
                  <c:v>125.37623441198301</c:v>
                </c:pt>
                <c:pt idx="1440">
                  <c:v>125.185293729203</c:v>
                </c:pt>
                <c:pt idx="1441">
                  <c:v>126.909504304612</c:v>
                </c:pt>
                <c:pt idx="1442">
                  <c:v>125.536503272711</c:v>
                </c:pt>
                <c:pt idx="1443">
                  <c:v>124.98140006555499</c:v>
                </c:pt>
                <c:pt idx="1444">
                  <c:v>125.522190751753</c:v>
                </c:pt>
                <c:pt idx="1445">
                  <c:v>128.66122689186199</c:v>
                </c:pt>
                <c:pt idx="1446">
                  <c:v>127.95430339454499</c:v>
                </c:pt>
                <c:pt idx="1447">
                  <c:v>129.82256545959601</c:v>
                </c:pt>
                <c:pt idx="1448">
                  <c:v>130.28571296059599</c:v>
                </c:pt>
                <c:pt idx="1449">
                  <c:v>131.72538374696001</c:v>
                </c:pt>
                <c:pt idx="1450">
                  <c:v>132.37061251014799</c:v>
                </c:pt>
                <c:pt idx="1451">
                  <c:v>132.906861436041</c:v>
                </c:pt>
                <c:pt idx="1452">
                  <c:v>134.414262716938</c:v>
                </c:pt>
                <c:pt idx="1453">
                  <c:v>134.74969561939</c:v>
                </c:pt>
                <c:pt idx="1454">
                  <c:v>135.17564998790101</c:v>
                </c:pt>
                <c:pt idx="1455">
                  <c:v>134.552472666189</c:v>
                </c:pt>
                <c:pt idx="1456">
                  <c:v>135.72739169483199</c:v>
                </c:pt>
                <c:pt idx="1457">
                  <c:v>135.94482846938499</c:v>
                </c:pt>
                <c:pt idx="1458">
                  <c:v>136.408887310447</c:v>
                </c:pt>
                <c:pt idx="1459">
                  <c:v>137.29845978999001</c:v>
                </c:pt>
                <c:pt idx="1460">
                  <c:v>137.31847192132901</c:v>
                </c:pt>
                <c:pt idx="1461">
                  <c:v>138.77349355872099</c:v>
                </c:pt>
                <c:pt idx="1462">
                  <c:v>135.98041555176701</c:v>
                </c:pt>
                <c:pt idx="1463">
                  <c:v>138.20504893067201</c:v>
                </c:pt>
                <c:pt idx="1464">
                  <c:v>138.358923470972</c:v>
                </c:pt>
                <c:pt idx="1465">
                  <c:v>137.300895010153</c:v>
                </c:pt>
                <c:pt idx="1466">
                  <c:v>138.99581571360201</c:v>
                </c:pt>
                <c:pt idx="1467">
                  <c:v>139.73187968286999</c:v>
                </c:pt>
                <c:pt idx="1468">
                  <c:v>139.62995152604699</c:v>
                </c:pt>
                <c:pt idx="1469">
                  <c:v>139.670409048755</c:v>
                </c:pt>
                <c:pt idx="1470">
                  <c:v>139.959034928074</c:v>
                </c:pt>
                <c:pt idx="1471">
                  <c:v>139.56791317189499</c:v>
                </c:pt>
                <c:pt idx="1472">
                  <c:v>139.192792156786</c:v>
                </c:pt>
                <c:pt idx="1473">
                  <c:v>137.98783625613299</c:v>
                </c:pt>
                <c:pt idx="1474">
                  <c:v>133.85189866929699</c:v>
                </c:pt>
                <c:pt idx="1475">
                  <c:v>133.37345260727199</c:v>
                </c:pt>
                <c:pt idx="1476">
                  <c:v>134.33093486136099</c:v>
                </c:pt>
                <c:pt idx="1477">
                  <c:v>133.06636835671799</c:v>
                </c:pt>
                <c:pt idx="1478">
                  <c:v>132.67458924049399</c:v>
                </c:pt>
                <c:pt idx="1479">
                  <c:v>131.39610612491899</c:v>
                </c:pt>
                <c:pt idx="1480">
                  <c:v>132.627274257327</c:v>
                </c:pt>
                <c:pt idx="1481">
                  <c:v>129.686589040494</c:v>
                </c:pt>
                <c:pt idx="1482">
                  <c:v>129.171614676025</c:v>
                </c:pt>
                <c:pt idx="1483">
                  <c:v>129.805078188425</c:v>
                </c:pt>
                <c:pt idx="1484">
                  <c:v>133.967788257054</c:v>
                </c:pt>
                <c:pt idx="1485">
                  <c:v>135.48409377854699</c:v>
                </c:pt>
                <c:pt idx="1486">
                  <c:v>136.456770013652</c:v>
                </c:pt>
                <c:pt idx="1487">
                  <c:v>135.467062177407</c:v>
                </c:pt>
                <c:pt idx="1488">
                  <c:v>136.257156660291</c:v>
                </c:pt>
                <c:pt idx="1489">
                  <c:v>133.037011254753</c:v>
                </c:pt>
                <c:pt idx="1490">
                  <c:v>135.03977814880699</c:v>
                </c:pt>
                <c:pt idx="1491">
                  <c:v>137.13928901933599</c:v>
                </c:pt>
                <c:pt idx="1492">
                  <c:v>135.85762368354901</c:v>
                </c:pt>
                <c:pt idx="1493">
                  <c:v>129.11251950206901</c:v>
                </c:pt>
                <c:pt idx="1494">
                  <c:v>131.45797266906001</c:v>
                </c:pt>
                <c:pt idx="1495">
                  <c:v>134.47246896083399</c:v>
                </c:pt>
                <c:pt idx="1496">
                  <c:v>134.42586362771499</c:v>
                </c:pt>
                <c:pt idx="1497">
                  <c:v>136.25743305031</c:v>
                </c:pt>
                <c:pt idx="1498">
                  <c:v>136.59817712311701</c:v>
                </c:pt>
                <c:pt idx="1499">
                  <c:v>136.33311909537599</c:v>
                </c:pt>
                <c:pt idx="1500">
                  <c:v>137.293671519669</c:v>
                </c:pt>
                <c:pt idx="1501">
                  <c:v>136.27878231173801</c:v>
                </c:pt>
                <c:pt idx="1502">
                  <c:v>134.204176422876</c:v>
                </c:pt>
                <c:pt idx="1503">
                  <c:v>133.62020166378801</c:v>
                </c:pt>
                <c:pt idx="1504">
                  <c:v>129.59084604408599</c:v>
                </c:pt>
                <c:pt idx="1505">
                  <c:v>128.46249499856</c:v>
                </c:pt>
                <c:pt idx="1506">
                  <c:v>125.865504504732</c:v>
                </c:pt>
                <c:pt idx="1507">
                  <c:v>126.650332637264</c:v>
                </c:pt>
                <c:pt idx="1508">
                  <c:v>127.821830405678</c:v>
                </c:pt>
                <c:pt idx="1509">
                  <c:v>127.115661378411</c:v>
                </c:pt>
                <c:pt idx="1510">
                  <c:v>123.550147969755</c:v>
                </c:pt>
                <c:pt idx="1511">
                  <c:v>124.54483082633401</c:v>
                </c:pt>
                <c:pt idx="1512">
                  <c:v>123.065606387323</c:v>
                </c:pt>
                <c:pt idx="1513">
                  <c:v>124.22489070491901</c:v>
                </c:pt>
                <c:pt idx="1514">
                  <c:v>125.046545939916</c:v>
                </c:pt>
                <c:pt idx="1515">
                  <c:v>122.256187013145</c:v>
                </c:pt>
                <c:pt idx="1516">
                  <c:v>118.038340870826</c:v>
                </c:pt>
                <c:pt idx="1517">
                  <c:v>118.46826927960301</c:v>
                </c:pt>
                <c:pt idx="1518">
                  <c:v>119.87513182377</c:v>
                </c:pt>
                <c:pt idx="1519">
                  <c:v>121.984480684958</c:v>
                </c:pt>
                <c:pt idx="1520">
                  <c:v>120.277555690706</c:v>
                </c:pt>
                <c:pt idx="1521">
                  <c:v>123.44077222243401</c:v>
                </c:pt>
                <c:pt idx="1522">
                  <c:v>124.405604957015</c:v>
                </c:pt>
                <c:pt idx="1523">
                  <c:v>127.896806800696</c:v>
                </c:pt>
                <c:pt idx="1524">
                  <c:v>124.322814941473</c:v>
                </c:pt>
                <c:pt idx="1525">
                  <c:v>120.234125107799</c:v>
                </c:pt>
                <c:pt idx="1526">
                  <c:v>121.907367869797</c:v>
                </c:pt>
                <c:pt idx="1527">
                  <c:v>119.566717913126</c:v>
                </c:pt>
                <c:pt idx="1528">
                  <c:v>124.568107347891</c:v>
                </c:pt>
                <c:pt idx="1529">
                  <c:v>123.94348831608301</c:v>
                </c:pt>
                <c:pt idx="1530">
                  <c:v>121.206622062893</c:v>
                </c:pt>
                <c:pt idx="1531">
                  <c:v>118.55021518508801</c:v>
                </c:pt>
                <c:pt idx="1532">
                  <c:v>122.321340357506</c:v>
                </c:pt>
                <c:pt idx="1533">
                  <c:v>122.40230769292501</c:v>
                </c:pt>
                <c:pt idx="1534">
                  <c:v>121.51451307350101</c:v>
                </c:pt>
                <c:pt idx="1535">
                  <c:v>119.187234417726</c:v>
                </c:pt>
                <c:pt idx="1536">
                  <c:v>117.346663644529</c:v>
                </c:pt>
                <c:pt idx="1537">
                  <c:v>117.622792213011</c:v>
                </c:pt>
                <c:pt idx="1538">
                  <c:v>116.76702148573099</c:v>
                </c:pt>
                <c:pt idx="1539">
                  <c:v>116.935298186994</c:v>
                </c:pt>
                <c:pt idx="1540">
                  <c:v>121.36906469376601</c:v>
                </c:pt>
                <c:pt idx="1541">
                  <c:v>124.50676370378601</c:v>
                </c:pt>
                <c:pt idx="1542">
                  <c:v>124.76618188115</c:v>
                </c:pt>
                <c:pt idx="1543">
                  <c:v>123.190684075695</c:v>
                </c:pt>
                <c:pt idx="1544">
                  <c:v>123.165644634019</c:v>
                </c:pt>
                <c:pt idx="1545">
                  <c:v>121.688982405179</c:v>
                </c:pt>
                <c:pt idx="1546">
                  <c:v>121.966993413788</c:v>
                </c:pt>
                <c:pt idx="1547">
                  <c:v>121.587412808381</c:v>
                </c:pt>
                <c:pt idx="1548">
                  <c:v>123.314155713959</c:v>
                </c:pt>
                <c:pt idx="1549">
                  <c:v>121.900458119334</c:v>
                </c:pt>
                <c:pt idx="1550">
                  <c:v>122.09444656231901</c:v>
                </c:pt>
                <c:pt idx="1551">
                  <c:v>123.137460322132</c:v>
                </c:pt>
                <c:pt idx="1552">
                  <c:v>122.58600247522099</c:v>
                </c:pt>
                <c:pt idx="1553">
                  <c:v>125.732867175854</c:v>
                </c:pt>
                <c:pt idx="1554">
                  <c:v>128.78368261005801</c:v>
                </c:pt>
                <c:pt idx="1555">
                  <c:v>129.889175454054</c:v>
                </c:pt>
                <c:pt idx="1556">
                  <c:v>129.963128459004</c:v>
                </c:pt>
                <c:pt idx="1557">
                  <c:v>129.029490446512</c:v>
                </c:pt>
                <c:pt idx="1558">
                  <c:v>128.135391146666</c:v>
                </c:pt>
                <c:pt idx="1559">
                  <c:v>125.820677031732</c:v>
                </c:pt>
                <c:pt idx="1560">
                  <c:v>124.525543285043</c:v>
                </c:pt>
                <c:pt idx="1561">
                  <c:v>126.703078310794</c:v>
                </c:pt>
                <c:pt idx="1562">
                  <c:v>128.01569185865301</c:v>
                </c:pt>
                <c:pt idx="1563">
                  <c:v>130.03953909411899</c:v>
                </c:pt>
                <c:pt idx="1564">
                  <c:v>129.25177525139</c:v>
                </c:pt>
                <c:pt idx="1565">
                  <c:v>130.65318469519201</c:v>
                </c:pt>
                <c:pt idx="1566">
                  <c:v>130.343471004462</c:v>
                </c:pt>
                <c:pt idx="1567">
                  <c:v>132.81326979977601</c:v>
                </c:pt>
                <c:pt idx="1568">
                  <c:v>131.17925201040401</c:v>
                </c:pt>
                <c:pt idx="1569">
                  <c:v>134.05170624267001</c:v>
                </c:pt>
                <c:pt idx="1570">
                  <c:v>134.38182050476601</c:v>
                </c:pt>
                <c:pt idx="1571">
                  <c:v>132.723995823801</c:v>
                </c:pt>
                <c:pt idx="1572">
                  <c:v>130.08961050747001</c:v>
                </c:pt>
                <c:pt idx="1573">
                  <c:v>130.95728841554799</c:v>
                </c:pt>
                <c:pt idx="1574">
                  <c:v>130.93984596438</c:v>
                </c:pt>
                <c:pt idx="1575">
                  <c:v>132.319114326701</c:v>
                </c:pt>
                <c:pt idx="1576">
                  <c:v>130.13161432028099</c:v>
                </c:pt>
                <c:pt idx="1577">
                  <c:v>128.44570243743601</c:v>
                </c:pt>
                <c:pt idx="1578">
                  <c:v>128.438859916978</c:v>
                </c:pt>
                <c:pt idx="1579">
                  <c:v>126.82058141866</c:v>
                </c:pt>
                <c:pt idx="1580">
                  <c:v>128.64102801051001</c:v>
                </c:pt>
                <c:pt idx="1581">
                  <c:v>127.594787210481</c:v>
                </c:pt>
                <c:pt idx="1582">
                  <c:v>131.582998067429</c:v>
                </c:pt>
                <c:pt idx="1583">
                  <c:v>129.50399234827199</c:v>
                </c:pt>
                <c:pt idx="1584">
                  <c:v>128.90515975819</c:v>
                </c:pt>
                <c:pt idx="1585">
                  <c:v>128.26699014547401</c:v>
                </c:pt>
                <c:pt idx="1586">
                  <c:v>128.38973719369</c:v>
                </c:pt>
                <c:pt idx="1587">
                  <c:v>124.720719458107</c:v>
                </c:pt>
                <c:pt idx="1588">
                  <c:v>119.20719425906201</c:v>
                </c:pt>
                <c:pt idx="1589">
                  <c:v>120.04802498534301</c:v>
                </c:pt>
                <c:pt idx="1590">
                  <c:v>119.252410172089</c:v>
                </c:pt>
                <c:pt idx="1591">
                  <c:v>119.013063886068</c:v>
                </c:pt>
                <c:pt idx="1592">
                  <c:v>119.46901777658699</c:v>
                </c:pt>
                <c:pt idx="1593">
                  <c:v>121.577253607701</c:v>
                </c:pt>
                <c:pt idx="1594">
                  <c:v>120.785082464677</c:v>
                </c:pt>
                <c:pt idx="1595">
                  <c:v>119.070702409926</c:v>
                </c:pt>
                <c:pt idx="1596">
                  <c:v>122.903664246483</c:v>
                </c:pt>
                <c:pt idx="1597">
                  <c:v>122.069578930654</c:v>
                </c:pt>
                <c:pt idx="1598">
                  <c:v>121.143141998644</c:v>
                </c:pt>
                <c:pt idx="1599">
                  <c:v>120.765077803338</c:v>
                </c:pt>
                <c:pt idx="1600">
                  <c:v>125.78366317925401</c:v>
                </c:pt>
                <c:pt idx="1601">
                  <c:v>124.63240164219501</c:v>
                </c:pt>
                <c:pt idx="1602">
                  <c:v>123.897151902982</c:v>
                </c:pt>
                <c:pt idx="1603">
                  <c:v>124.17650751168</c:v>
                </c:pt>
                <c:pt idx="1604">
                  <c:v>125.04340853970599</c:v>
                </c:pt>
                <c:pt idx="1605">
                  <c:v>127.260840838128</c:v>
                </c:pt>
                <c:pt idx="1606">
                  <c:v>126.86229390145201</c:v>
                </c:pt>
                <c:pt idx="1607">
                  <c:v>124.456587710427</c:v>
                </c:pt>
                <c:pt idx="1608">
                  <c:v>122.616816227283</c:v>
                </c:pt>
                <c:pt idx="1609">
                  <c:v>119.790295028092</c:v>
                </c:pt>
                <c:pt idx="1610">
                  <c:v>117.512639585638</c:v>
                </c:pt>
                <c:pt idx="1611">
                  <c:v>118.63121987050999</c:v>
                </c:pt>
                <c:pt idx="1612">
                  <c:v>115.10041208417699</c:v>
                </c:pt>
                <c:pt idx="1613">
                  <c:v>115.76740842882199</c:v>
                </c:pt>
                <c:pt idx="1614">
                  <c:v>118.483986160654</c:v>
                </c:pt>
                <c:pt idx="1615">
                  <c:v>119.415330882994</c:v>
                </c:pt>
                <c:pt idx="1616">
                  <c:v>118.60739803891499</c:v>
                </c:pt>
                <c:pt idx="1617">
                  <c:v>118.176423830068</c:v>
                </c:pt>
                <c:pt idx="1618">
                  <c:v>121.892666908813</c:v>
                </c:pt>
                <c:pt idx="1619">
                  <c:v>123.612014513896</c:v>
                </c:pt>
                <c:pt idx="1620">
                  <c:v>121.470761280573</c:v>
                </c:pt>
                <c:pt idx="1621">
                  <c:v>121.62875926114801</c:v>
                </c:pt>
                <c:pt idx="1622">
                  <c:v>120.560362439635</c:v>
                </c:pt>
                <c:pt idx="1623">
                  <c:v>121.674453254206</c:v>
                </c:pt>
                <c:pt idx="1624">
                  <c:v>122.243293792282</c:v>
                </c:pt>
                <c:pt idx="1625">
                  <c:v>122.02183068745801</c:v>
                </c:pt>
                <c:pt idx="1626">
                  <c:v>123.45580186344</c:v>
                </c:pt>
                <c:pt idx="1627">
                  <c:v>124.589083109296</c:v>
                </c:pt>
                <c:pt idx="1628">
                  <c:v>125.03747735930899</c:v>
                </c:pt>
                <c:pt idx="1629">
                  <c:v>125.639043969574</c:v>
                </c:pt>
                <c:pt idx="1630">
                  <c:v>125.577887075481</c:v>
                </c:pt>
                <c:pt idx="1631">
                  <c:v>125.23975003284799</c:v>
                </c:pt>
                <c:pt idx="1632">
                  <c:v>124.109897517222</c:v>
                </c:pt>
                <c:pt idx="1633">
                  <c:v>126.925176365661</c:v>
                </c:pt>
                <c:pt idx="1634">
                  <c:v>128.96170019197399</c:v>
                </c:pt>
                <c:pt idx="1635">
                  <c:v>128.72469201611</c:v>
                </c:pt>
                <c:pt idx="1636">
                  <c:v>128.09533700398501</c:v>
                </c:pt>
                <c:pt idx="1637">
                  <c:v>129.32599717635799</c:v>
                </c:pt>
                <c:pt idx="1638">
                  <c:v>130.29363863112701</c:v>
                </c:pt>
                <c:pt idx="1639">
                  <c:v>128.85077068454899</c:v>
                </c:pt>
                <c:pt idx="1640">
                  <c:v>130.39314650778701</c:v>
                </c:pt>
                <c:pt idx="1641">
                  <c:v>129.41166314209201</c:v>
                </c:pt>
                <c:pt idx="1642">
                  <c:v>131.85752805580401</c:v>
                </c:pt>
                <c:pt idx="1643">
                  <c:v>133.66505901679099</c:v>
                </c:pt>
                <c:pt idx="1644">
                  <c:v>132.95977891958299</c:v>
                </c:pt>
                <c:pt idx="1645">
                  <c:v>133.154835572639</c:v>
                </c:pt>
                <c:pt idx="1646">
                  <c:v>127.487637523309</c:v>
                </c:pt>
                <c:pt idx="1647">
                  <c:v>129.242183770748</c:v>
                </c:pt>
                <c:pt idx="1648">
                  <c:v>126.118087631639</c:v>
                </c:pt>
                <c:pt idx="1649">
                  <c:v>125.555678763994</c:v>
                </c:pt>
                <c:pt idx="1650">
                  <c:v>126.088693179671</c:v>
                </c:pt>
                <c:pt idx="1651">
                  <c:v>129.06180566867499</c:v>
                </c:pt>
                <c:pt idx="1652">
                  <c:v>130.03535589383799</c:v>
                </c:pt>
                <c:pt idx="1653">
                  <c:v>126.995312200355</c:v>
                </c:pt>
                <c:pt idx="1654">
                  <c:v>128.18502182998799</c:v>
                </c:pt>
                <c:pt idx="1655">
                  <c:v>127.054295324303</c:v>
                </c:pt>
                <c:pt idx="1656">
                  <c:v>127.62238886232799</c:v>
                </c:pt>
                <c:pt idx="1657">
                  <c:v>125.89123118645399</c:v>
                </c:pt>
                <c:pt idx="1658">
                  <c:v>127.31047152145</c:v>
                </c:pt>
                <c:pt idx="1659">
                  <c:v>128.045489690648</c:v>
                </c:pt>
                <c:pt idx="1660">
                  <c:v>126.479964335861</c:v>
                </c:pt>
                <c:pt idx="1661">
                  <c:v>128.62866515968199</c:v>
                </c:pt>
                <c:pt idx="1662">
                  <c:v>129.643756057627</c:v>
                </c:pt>
                <c:pt idx="1663">
                  <c:v>128.03304466981501</c:v>
                </c:pt>
                <c:pt idx="1664">
                  <c:v>125.15253030701</c:v>
                </c:pt>
                <c:pt idx="1665">
                  <c:v>124.83743074591899</c:v>
                </c:pt>
                <c:pt idx="1666">
                  <c:v>124.551538886782</c:v>
                </c:pt>
                <c:pt idx="1667">
                  <c:v>120.879563031001</c:v>
                </c:pt>
                <c:pt idx="1668">
                  <c:v>122.53994992213801</c:v>
                </c:pt>
                <c:pt idx="1669">
                  <c:v>122.542400082302</c:v>
                </c:pt>
                <c:pt idx="1670">
                  <c:v>121.872512847463</c:v>
                </c:pt>
                <c:pt idx="1671">
                  <c:v>121.39587452556</c:v>
                </c:pt>
                <c:pt idx="1672">
                  <c:v>122.90427678652399</c:v>
                </c:pt>
                <c:pt idx="1673">
                  <c:v>124.87870249868099</c:v>
                </c:pt>
                <c:pt idx="1674">
                  <c:v>125.87313884524301</c:v>
                </c:pt>
                <c:pt idx="1675">
                  <c:v>123.459454693685</c:v>
                </c:pt>
                <c:pt idx="1676">
                  <c:v>122.671100720916</c:v>
                </c:pt>
                <c:pt idx="1677">
                  <c:v>120.04155596491</c:v>
                </c:pt>
                <c:pt idx="1678">
                  <c:v>116.961898858775</c:v>
                </c:pt>
                <c:pt idx="1679">
                  <c:v>116.24532412081101</c:v>
                </c:pt>
                <c:pt idx="1680">
                  <c:v>114.297962220466</c:v>
                </c:pt>
                <c:pt idx="1681">
                  <c:v>116.256312491546</c:v>
                </c:pt>
                <c:pt idx="1682">
                  <c:v>113.43540126273101</c:v>
                </c:pt>
                <c:pt idx="1683">
                  <c:v>112.603004167015</c:v>
                </c:pt>
                <c:pt idx="1684">
                  <c:v>112.17906669863901</c:v>
                </c:pt>
                <c:pt idx="1685">
                  <c:v>112.736963685981</c:v>
                </c:pt>
                <c:pt idx="1686">
                  <c:v>113.63674018620701</c:v>
                </c:pt>
                <c:pt idx="1687">
                  <c:v>111.675782884952</c:v>
                </c:pt>
                <c:pt idx="1688">
                  <c:v>112.444079906377</c:v>
                </c:pt>
                <c:pt idx="1689">
                  <c:v>114.26453396822799</c:v>
                </c:pt>
                <c:pt idx="1690">
                  <c:v>116.993093580863</c:v>
                </c:pt>
                <c:pt idx="1691">
                  <c:v>116.13521631344101</c:v>
                </c:pt>
                <c:pt idx="1692">
                  <c:v>116.996671711102</c:v>
                </c:pt>
                <c:pt idx="1693">
                  <c:v>115.17327446905399</c:v>
                </c:pt>
                <c:pt idx="1694">
                  <c:v>114.878396199316</c:v>
                </c:pt>
                <c:pt idx="1695">
                  <c:v>115.015336248483</c:v>
                </c:pt>
                <c:pt idx="1696">
                  <c:v>116.04499364740199</c:v>
                </c:pt>
                <c:pt idx="1697">
                  <c:v>114.73069187943</c:v>
                </c:pt>
                <c:pt idx="1698">
                  <c:v>117.257397138554</c:v>
                </c:pt>
                <c:pt idx="1699">
                  <c:v>117.973150176462</c:v>
                </c:pt>
                <c:pt idx="1700">
                  <c:v>119.790511658106</c:v>
                </c:pt>
                <c:pt idx="1701">
                  <c:v>118.056851532065</c:v>
                </c:pt>
                <c:pt idx="1702">
                  <c:v>117.872447099721</c:v>
                </c:pt>
                <c:pt idx="1703">
                  <c:v>116.12489277275</c:v>
                </c:pt>
                <c:pt idx="1704">
                  <c:v>118.556213595489</c:v>
                </c:pt>
                <c:pt idx="1705">
                  <c:v>120.526261887353</c:v>
                </c:pt>
                <c:pt idx="1706">
                  <c:v>121.278401297697</c:v>
                </c:pt>
                <c:pt idx="1707">
                  <c:v>120.801195255756</c:v>
                </c:pt>
                <c:pt idx="1708">
                  <c:v>121.65926674319</c:v>
                </c:pt>
                <c:pt idx="1709">
                  <c:v>122.429005474712</c:v>
                </c:pt>
                <c:pt idx="1710">
                  <c:v>121.313390780039</c:v>
                </c:pt>
                <c:pt idx="1711">
                  <c:v>125.235768522581</c:v>
                </c:pt>
                <c:pt idx="1712">
                  <c:v>124.697248716535</c:v>
                </c:pt>
                <c:pt idx="1713">
                  <c:v>124.06084202393799</c:v>
                </c:pt>
                <c:pt idx="1714">
                  <c:v>125.79944729031099</c:v>
                </c:pt>
                <c:pt idx="1715">
                  <c:v>127.160892231438</c:v>
                </c:pt>
                <c:pt idx="1716">
                  <c:v>126.617793315086</c:v>
                </c:pt>
                <c:pt idx="1717">
                  <c:v>129.04803098775201</c:v>
                </c:pt>
                <c:pt idx="1718">
                  <c:v>125.890148036382</c:v>
                </c:pt>
                <c:pt idx="1719">
                  <c:v>127.23071432611199</c:v>
                </c:pt>
                <c:pt idx="1720">
                  <c:v>126.434135882793</c:v>
                </c:pt>
                <c:pt idx="1721">
                  <c:v>125.206433830618</c:v>
                </c:pt>
                <c:pt idx="1722">
                  <c:v>124.939396252744</c:v>
                </c:pt>
                <c:pt idx="1723">
                  <c:v>125.438452046148</c:v>
                </c:pt>
                <c:pt idx="1724">
                  <c:v>125.69239471314501</c:v>
                </c:pt>
                <c:pt idx="1725">
                  <c:v>126.704280980875</c:v>
                </c:pt>
                <c:pt idx="1726">
                  <c:v>127.757707921386</c:v>
                </c:pt>
                <c:pt idx="1727">
                  <c:v>128.65917264172401</c:v>
                </c:pt>
                <c:pt idx="1728">
                  <c:v>129.07399670949101</c:v>
                </c:pt>
                <c:pt idx="1729">
                  <c:v>129.39099365070899</c:v>
                </c:pt>
                <c:pt idx="1730">
                  <c:v>130.479716343582</c:v>
                </c:pt>
                <c:pt idx="1731">
                  <c:v>131.46143874929299</c:v>
                </c:pt>
                <c:pt idx="1732">
                  <c:v>133.25583744939999</c:v>
                </c:pt>
                <c:pt idx="1733">
                  <c:v>133.70768283964301</c:v>
                </c:pt>
                <c:pt idx="1734">
                  <c:v>134.005302599565</c:v>
                </c:pt>
                <c:pt idx="1735">
                  <c:v>132.955760059314</c:v>
                </c:pt>
                <c:pt idx="1736">
                  <c:v>132.33263502760599</c:v>
                </c:pt>
                <c:pt idx="1737">
                  <c:v>132.61251353633901</c:v>
                </c:pt>
                <c:pt idx="1738">
                  <c:v>135.27299903441701</c:v>
                </c:pt>
                <c:pt idx="1739">
                  <c:v>134.003046659414</c:v>
                </c:pt>
                <c:pt idx="1740">
                  <c:v>136.05285961661701</c:v>
                </c:pt>
                <c:pt idx="1741">
                  <c:v>136.959934307331</c:v>
                </c:pt>
                <c:pt idx="1742">
                  <c:v>135.25301678308</c:v>
                </c:pt>
                <c:pt idx="1743">
                  <c:v>133.492927795269</c:v>
                </c:pt>
                <c:pt idx="1744">
                  <c:v>132.932789807777</c:v>
                </c:pt>
                <c:pt idx="1745">
                  <c:v>133.07590007735601</c:v>
                </c:pt>
                <c:pt idx="1746">
                  <c:v>133.79647873558699</c:v>
                </c:pt>
                <c:pt idx="1747">
                  <c:v>134.16582544030899</c:v>
                </c:pt>
                <c:pt idx="1748">
                  <c:v>134.728167077949</c:v>
                </c:pt>
                <c:pt idx="1749">
                  <c:v>134.92311915099799</c:v>
                </c:pt>
                <c:pt idx="1750">
                  <c:v>134.489366101965</c:v>
                </c:pt>
                <c:pt idx="1751">
                  <c:v>135.94677066951601</c:v>
                </c:pt>
                <c:pt idx="1752">
                  <c:v>135.17962402816701</c:v>
                </c:pt>
                <c:pt idx="1753">
                  <c:v>136.87128034139701</c:v>
                </c:pt>
                <c:pt idx="1754">
                  <c:v>138.89931077714201</c:v>
                </c:pt>
                <c:pt idx="1755">
                  <c:v>137.76372130113199</c:v>
                </c:pt>
                <c:pt idx="1756">
                  <c:v>137.05941977398999</c:v>
                </c:pt>
                <c:pt idx="1757">
                  <c:v>137.956073814007</c:v>
                </c:pt>
                <c:pt idx="1758">
                  <c:v>138.047581320132</c:v>
                </c:pt>
                <c:pt idx="1759">
                  <c:v>135.285205015234</c:v>
                </c:pt>
                <c:pt idx="1760">
                  <c:v>134.16088776997901</c:v>
                </c:pt>
                <c:pt idx="1761">
                  <c:v>134.65529722307099</c:v>
                </c:pt>
                <c:pt idx="1762">
                  <c:v>135.91410435732899</c:v>
                </c:pt>
                <c:pt idx="1763">
                  <c:v>138.40324298393799</c:v>
                </c:pt>
                <c:pt idx="1764">
                  <c:v>138.51633132150801</c:v>
                </c:pt>
                <c:pt idx="1765">
                  <c:v>139.071867788692</c:v>
                </c:pt>
                <c:pt idx="1766">
                  <c:v>137.19960180337301</c:v>
                </c:pt>
                <c:pt idx="1767">
                  <c:v>137.602712910355</c:v>
                </c:pt>
                <c:pt idx="1768">
                  <c:v>137.84580166662599</c:v>
                </c:pt>
                <c:pt idx="1769">
                  <c:v>136.93439437562199</c:v>
                </c:pt>
                <c:pt idx="1770">
                  <c:v>134.62390828097099</c:v>
                </c:pt>
                <c:pt idx="1771">
                  <c:v>134.59741965919699</c:v>
                </c:pt>
                <c:pt idx="1772">
                  <c:v>135.01399917708099</c:v>
                </c:pt>
                <c:pt idx="1773">
                  <c:v>136.33276053535101</c:v>
                </c:pt>
                <c:pt idx="1774">
                  <c:v>135.12416674445501</c:v>
                </c:pt>
                <c:pt idx="1775">
                  <c:v>135.963354070626</c:v>
                </c:pt>
                <c:pt idx="1776">
                  <c:v>135.41863416416501</c:v>
                </c:pt>
                <c:pt idx="1777">
                  <c:v>138.27182326514199</c:v>
                </c:pt>
                <c:pt idx="1778">
                  <c:v>138.894298406807</c:v>
                </c:pt>
                <c:pt idx="1779">
                  <c:v>139.29909026390101</c:v>
                </c:pt>
                <c:pt idx="1780">
                  <c:v>140.59270760048901</c:v>
                </c:pt>
                <c:pt idx="1781">
                  <c:v>141.05950046173299</c:v>
                </c:pt>
                <c:pt idx="1782">
                  <c:v>140.00488579114301</c:v>
                </c:pt>
                <c:pt idx="1783">
                  <c:v>142.030988966759</c:v>
                </c:pt>
                <c:pt idx="1784">
                  <c:v>141.99558116438899</c:v>
                </c:pt>
                <c:pt idx="1785">
                  <c:v>141.91082653871601</c:v>
                </c:pt>
                <c:pt idx="1786">
                  <c:v>140.87972742970001</c:v>
                </c:pt>
                <c:pt idx="1787">
                  <c:v>141.908234448543</c:v>
                </c:pt>
                <c:pt idx="1788">
                  <c:v>142.067046659173</c:v>
                </c:pt>
                <c:pt idx="1789">
                  <c:v>143.122557729823</c:v>
                </c:pt>
                <c:pt idx="1790">
                  <c:v>142.124535783021</c:v>
                </c:pt>
                <c:pt idx="1791">
                  <c:v>142.694212961152</c:v>
                </c:pt>
                <c:pt idx="1792">
                  <c:v>141.94184198079199</c:v>
                </c:pt>
                <c:pt idx="1793">
                  <c:v>143.333547893945</c:v>
                </c:pt>
                <c:pt idx="1794">
                  <c:v>142.34001541744399</c:v>
                </c:pt>
                <c:pt idx="1795">
                  <c:v>142.829569370212</c:v>
                </c:pt>
                <c:pt idx="1796">
                  <c:v>143.11029198900101</c:v>
                </c:pt>
                <c:pt idx="1797">
                  <c:v>143.80284320535699</c:v>
                </c:pt>
                <c:pt idx="1798">
                  <c:v>143.81125442592</c:v>
                </c:pt>
                <c:pt idx="1799">
                  <c:v>143.67828841702001</c:v>
                </c:pt>
                <c:pt idx="1800">
                  <c:v>141.70755288511</c:v>
                </c:pt>
                <c:pt idx="1801">
                  <c:v>143.54492649809399</c:v>
                </c:pt>
                <c:pt idx="1802">
                  <c:v>141.04804148096599</c:v>
                </c:pt>
                <c:pt idx="1803">
                  <c:v>138.89181089664001</c:v>
                </c:pt>
                <c:pt idx="1804">
                  <c:v>140.66263427516901</c:v>
                </c:pt>
                <c:pt idx="1805">
                  <c:v>139.31611439504101</c:v>
                </c:pt>
                <c:pt idx="1806">
                  <c:v>138.468665248317</c:v>
                </c:pt>
                <c:pt idx="1807">
                  <c:v>137.948812973521</c:v>
                </c:pt>
                <c:pt idx="1808">
                  <c:v>139.33845716653599</c:v>
                </c:pt>
                <c:pt idx="1809">
                  <c:v>141.24259017398799</c:v>
                </c:pt>
                <c:pt idx="1810">
                  <c:v>142.42020587281101</c:v>
                </c:pt>
                <c:pt idx="1811">
                  <c:v>143.45278404192601</c:v>
                </c:pt>
                <c:pt idx="1812">
                  <c:v>143.66217562594201</c:v>
                </c:pt>
                <c:pt idx="1813">
                  <c:v>145.56910988358101</c:v>
                </c:pt>
                <c:pt idx="1814">
                  <c:v>144.72997484741401</c:v>
                </c:pt>
                <c:pt idx="1815">
                  <c:v>146.480054034555</c:v>
                </c:pt>
                <c:pt idx="1816">
                  <c:v>147.97869300486499</c:v>
                </c:pt>
                <c:pt idx="1817">
                  <c:v>148.32265664788801</c:v>
                </c:pt>
                <c:pt idx="1818">
                  <c:v>147.447314519298</c:v>
                </c:pt>
                <c:pt idx="1819">
                  <c:v>147.17837209129601</c:v>
                </c:pt>
                <c:pt idx="1820">
                  <c:v>146.43200699133899</c:v>
                </c:pt>
                <c:pt idx="1821">
                  <c:v>147.23717593523199</c:v>
                </c:pt>
                <c:pt idx="1822">
                  <c:v>148.827688441692</c:v>
                </c:pt>
                <c:pt idx="1823">
                  <c:v>150.68520864602399</c:v>
                </c:pt>
                <c:pt idx="1824">
                  <c:v>153.59127788053999</c:v>
                </c:pt>
                <c:pt idx="1825">
                  <c:v>155.53746699080699</c:v>
                </c:pt>
                <c:pt idx="1826">
                  <c:v>155.10946584215901</c:v>
                </c:pt>
                <c:pt idx="1827">
                  <c:v>152.15404978434</c:v>
                </c:pt>
                <c:pt idx="1828">
                  <c:v>151.686173773023</c:v>
                </c:pt>
                <c:pt idx="1829">
                  <c:v>155.23664260067201</c:v>
                </c:pt>
                <c:pt idx="1830">
                  <c:v>154.69384995434001</c:v>
                </c:pt>
                <c:pt idx="1831">
                  <c:v>154.110846295317</c:v>
                </c:pt>
                <c:pt idx="1832">
                  <c:v>149.858399110682</c:v>
                </c:pt>
                <c:pt idx="1833">
                  <c:v>151.16728512829201</c:v>
                </c:pt>
                <c:pt idx="1834">
                  <c:v>151.941797190133</c:v>
                </c:pt>
                <c:pt idx="1835">
                  <c:v>153.075197955997</c:v>
                </c:pt>
                <c:pt idx="1836">
                  <c:v>152.20146934751401</c:v>
                </c:pt>
                <c:pt idx="1837">
                  <c:v>151.67577553232701</c:v>
                </c:pt>
                <c:pt idx="1838">
                  <c:v>149.600243363403</c:v>
                </c:pt>
                <c:pt idx="1839">
                  <c:v>154.20109137135799</c:v>
                </c:pt>
                <c:pt idx="1840">
                  <c:v>153.21759110552799</c:v>
                </c:pt>
                <c:pt idx="1841">
                  <c:v>153.77205189264001</c:v>
                </c:pt>
                <c:pt idx="1842">
                  <c:v>155.089834680845</c:v>
                </c:pt>
                <c:pt idx="1843">
                  <c:v>157.46262804966699</c:v>
                </c:pt>
                <c:pt idx="1844">
                  <c:v>156.940318144706</c:v>
                </c:pt>
                <c:pt idx="1845">
                  <c:v>155.34146911768801</c:v>
                </c:pt>
                <c:pt idx="1846">
                  <c:v>155.15692275533601</c:v>
                </c:pt>
                <c:pt idx="1847">
                  <c:v>158.25397749263499</c:v>
                </c:pt>
                <c:pt idx="1848">
                  <c:v>154.559905375375</c:v>
                </c:pt>
                <c:pt idx="1849">
                  <c:v>151.63309194947001</c:v>
                </c:pt>
                <c:pt idx="1850">
                  <c:v>151.75806505783501</c:v>
                </c:pt>
                <c:pt idx="1851">
                  <c:v>153.19413530395701</c:v>
                </c:pt>
                <c:pt idx="1852">
                  <c:v>151.41347393477</c:v>
                </c:pt>
                <c:pt idx="1853">
                  <c:v>150.692842986535</c:v>
                </c:pt>
                <c:pt idx="1854">
                  <c:v>149.94500629647899</c:v>
                </c:pt>
                <c:pt idx="1855">
                  <c:v>149.309712633956</c:v>
                </c:pt>
                <c:pt idx="1856">
                  <c:v>152.91283002512799</c:v>
                </c:pt>
                <c:pt idx="1857">
                  <c:v>150.245853096616</c:v>
                </c:pt>
                <c:pt idx="1858">
                  <c:v>150.97889171568201</c:v>
                </c:pt>
                <c:pt idx="1859">
                  <c:v>150.014380191122</c:v>
                </c:pt>
                <c:pt idx="1860">
                  <c:v>149.88728560261501</c:v>
                </c:pt>
                <c:pt idx="1861">
                  <c:v>149.98670383927001</c:v>
                </c:pt>
                <c:pt idx="1862">
                  <c:v>150.479611822263</c:v>
                </c:pt>
                <c:pt idx="1863">
                  <c:v>151.14609273687299</c:v>
                </c:pt>
                <c:pt idx="1864">
                  <c:v>151.562380924737</c:v>
                </c:pt>
                <c:pt idx="1865">
                  <c:v>149.19943301657401</c:v>
                </c:pt>
                <c:pt idx="1866">
                  <c:v>149.69993052007499</c:v>
                </c:pt>
                <c:pt idx="1867">
                  <c:v>149.16442112423101</c:v>
                </c:pt>
                <c:pt idx="1868">
                  <c:v>148.59912883639399</c:v>
                </c:pt>
                <c:pt idx="1869">
                  <c:v>148.16834884756</c:v>
                </c:pt>
                <c:pt idx="1870">
                  <c:v>147.05628240312399</c:v>
                </c:pt>
                <c:pt idx="1871">
                  <c:v>145.038441048061</c:v>
                </c:pt>
                <c:pt idx="1872">
                  <c:v>146.95059683605001</c:v>
                </c:pt>
                <c:pt idx="1873">
                  <c:v>147.161938090196</c:v>
                </c:pt>
                <c:pt idx="1874">
                  <c:v>150.282441159065</c:v>
                </c:pt>
                <c:pt idx="1875">
                  <c:v>149.13369701217499</c:v>
                </c:pt>
                <c:pt idx="1876">
                  <c:v>149.43491731233601</c:v>
                </c:pt>
                <c:pt idx="1877">
                  <c:v>149.929655445452</c:v>
                </c:pt>
                <c:pt idx="1878">
                  <c:v>147.798412012798</c:v>
                </c:pt>
                <c:pt idx="1879">
                  <c:v>147.18953974204399</c:v>
                </c:pt>
                <c:pt idx="1880">
                  <c:v>146.08771466829401</c:v>
                </c:pt>
                <c:pt idx="1881">
                  <c:v>144.55599106576901</c:v>
                </c:pt>
                <c:pt idx="1882">
                  <c:v>145.10347487241401</c:v>
                </c:pt>
                <c:pt idx="1883">
                  <c:v>146.58393933150799</c:v>
                </c:pt>
                <c:pt idx="1884">
                  <c:v>147.77096723096099</c:v>
                </c:pt>
                <c:pt idx="1885">
                  <c:v>148.452911046607</c:v>
                </c:pt>
                <c:pt idx="1886">
                  <c:v>148.54934128306101</c:v>
                </c:pt>
                <c:pt idx="1887">
                  <c:v>148.65120967988</c:v>
                </c:pt>
                <c:pt idx="1888">
                  <c:v>151.57553559561799</c:v>
                </c:pt>
                <c:pt idx="1889">
                  <c:v>152.03423097632</c:v>
                </c:pt>
                <c:pt idx="1890">
                  <c:v>151.095065163458</c:v>
                </c:pt>
                <c:pt idx="1891">
                  <c:v>150.46589690134499</c:v>
                </c:pt>
                <c:pt idx="1892">
                  <c:v>147.67216900434801</c:v>
                </c:pt>
                <c:pt idx="1893">
                  <c:v>148.350945539782</c:v>
                </c:pt>
                <c:pt idx="1894">
                  <c:v>146.670075907274</c:v>
                </c:pt>
                <c:pt idx="1895">
                  <c:v>149.57666804182401</c:v>
                </c:pt>
                <c:pt idx="1896">
                  <c:v>149.60884880397899</c:v>
                </c:pt>
                <c:pt idx="1897">
                  <c:v>147.63714217200399</c:v>
                </c:pt>
                <c:pt idx="1898">
                  <c:v>146.402941219393</c:v>
                </c:pt>
                <c:pt idx="1899">
                  <c:v>145.157184176009</c:v>
                </c:pt>
                <c:pt idx="1900">
                  <c:v>147.45503102981399</c:v>
                </c:pt>
                <c:pt idx="1901">
                  <c:v>161.24905925310901</c:v>
                </c:pt>
                <c:pt idx="1902">
                  <c:v>160.06881411411001</c:v>
                </c:pt>
                <c:pt idx="1903">
                  <c:v>158.90232124603199</c:v>
                </c:pt>
                <c:pt idx="1904">
                  <c:v>157.56606514659001</c:v>
                </c:pt>
                <c:pt idx="1905">
                  <c:v>157.249695685414</c:v>
                </c:pt>
                <c:pt idx="1906">
                  <c:v>157.18088951080901</c:v>
                </c:pt>
                <c:pt idx="1907">
                  <c:v>158.91366817679099</c:v>
                </c:pt>
                <c:pt idx="1908">
                  <c:v>158.49732769892401</c:v>
                </c:pt>
                <c:pt idx="1909">
                  <c:v>156.422183970025</c:v>
                </c:pt>
                <c:pt idx="1910">
                  <c:v>157.27738697726701</c:v>
                </c:pt>
                <c:pt idx="1911">
                  <c:v>158.27073270375701</c:v>
                </c:pt>
                <c:pt idx="1912">
                  <c:v>160.884329008696</c:v>
                </c:pt>
                <c:pt idx="1913">
                  <c:v>160.28974684889801</c:v>
                </c:pt>
                <c:pt idx="1914">
                  <c:v>159.103286669483</c:v>
                </c:pt>
                <c:pt idx="1915">
                  <c:v>160.95306048329701</c:v>
                </c:pt>
                <c:pt idx="1916">
                  <c:v>161.57830699514699</c:v>
                </c:pt>
                <c:pt idx="1917">
                  <c:v>159.079285557877</c:v>
                </c:pt>
                <c:pt idx="1918">
                  <c:v>157.38940710476601</c:v>
                </c:pt>
                <c:pt idx="1919">
                  <c:v>159.86904389073899</c:v>
                </c:pt>
                <c:pt idx="1920">
                  <c:v>160.500333632994</c:v>
                </c:pt>
                <c:pt idx="1921">
                  <c:v>160.47641469139299</c:v>
                </c:pt>
                <c:pt idx="1922">
                  <c:v>160.39570133599</c:v>
                </c:pt>
                <c:pt idx="1923">
                  <c:v>161.650385029972</c:v>
                </c:pt>
                <c:pt idx="1924">
                  <c:v>161.96204092083201</c:v>
                </c:pt>
                <c:pt idx="1925">
                  <c:v>162.78469713589601</c:v>
                </c:pt>
                <c:pt idx="1926">
                  <c:v>161.94199143949001</c:v>
                </c:pt>
                <c:pt idx="1927">
                  <c:v>161.00737485693199</c:v>
                </c:pt>
                <c:pt idx="1928">
                  <c:v>164.01997376857901</c:v>
                </c:pt>
                <c:pt idx="1929">
                  <c:v>161.359816950523</c:v>
                </c:pt>
                <c:pt idx="1930">
                  <c:v>158.636120308214</c:v>
                </c:pt>
                <c:pt idx="1931">
                  <c:v>157.75550435926999</c:v>
                </c:pt>
                <c:pt idx="1932">
                  <c:v>161.00737485693199</c:v>
                </c:pt>
                <c:pt idx="1933">
                  <c:v>157.29934877873799</c:v>
                </c:pt>
                <c:pt idx="1934">
                  <c:v>156.820297646672</c:v>
                </c:pt>
                <c:pt idx="1935">
                  <c:v>155.50772891881601</c:v>
                </c:pt>
                <c:pt idx="1936">
                  <c:v>156.95867940593499</c:v>
                </c:pt>
                <c:pt idx="1937">
                  <c:v>156.43058025058701</c:v>
                </c:pt>
                <c:pt idx="1938">
                  <c:v>157.141798998192</c:v>
                </c:pt>
                <c:pt idx="1939">
                  <c:v>156.48189168402101</c:v>
                </c:pt>
                <c:pt idx="1940">
                  <c:v>153.998213627778</c:v>
                </c:pt>
                <c:pt idx="1941">
                  <c:v>151.700844854005</c:v>
                </c:pt>
                <c:pt idx="1942">
                  <c:v>152.80721915805901</c:v>
                </c:pt>
                <c:pt idx="1943">
                  <c:v>153.83780283704101</c:v>
                </c:pt>
                <c:pt idx="1944">
                  <c:v>155.60175381510999</c:v>
                </c:pt>
                <c:pt idx="1945">
                  <c:v>154.64123874081901</c:v>
                </c:pt>
                <c:pt idx="1946">
                  <c:v>157.410726486192</c:v>
                </c:pt>
                <c:pt idx="1947">
                  <c:v>161.614573847575</c:v>
                </c:pt>
                <c:pt idx="1948">
                  <c:v>165.27521024259701</c:v>
                </c:pt>
                <c:pt idx="1949">
                  <c:v>165.52505187931999</c:v>
                </c:pt>
                <c:pt idx="1950">
                  <c:v>163.52113460518899</c:v>
                </c:pt>
                <c:pt idx="1951">
                  <c:v>164.115985685005</c:v>
                </c:pt>
                <c:pt idx="1952">
                  <c:v>162.74158029301</c:v>
                </c:pt>
                <c:pt idx="1953">
                  <c:v>157.60578313924901</c:v>
                </c:pt>
                <c:pt idx="1954">
                  <c:v>156.73375769088</c:v>
                </c:pt>
                <c:pt idx="1955">
                  <c:v>157.07117761346501</c:v>
                </c:pt>
                <c:pt idx="1956">
                  <c:v>157.26504653644199</c:v>
                </c:pt>
                <c:pt idx="1957">
                  <c:v>157.60531999921801</c:v>
                </c:pt>
                <c:pt idx="1958">
                  <c:v>155.78532907739799</c:v>
                </c:pt>
                <c:pt idx="1959">
                  <c:v>153.79655349428</c:v>
                </c:pt>
                <c:pt idx="1960">
                  <c:v>156.40219424868701</c:v>
                </c:pt>
                <c:pt idx="1961">
                  <c:v>157.07191714351501</c:v>
                </c:pt>
                <c:pt idx="1962">
                  <c:v>158.33402601799301</c:v>
                </c:pt>
                <c:pt idx="1963">
                  <c:v>162.84289590979199</c:v>
                </c:pt>
                <c:pt idx="1964">
                  <c:v>158.57344700401899</c:v>
                </c:pt>
                <c:pt idx="1965">
                  <c:v>160.89172430919101</c:v>
                </c:pt>
                <c:pt idx="1966">
                  <c:v>161.19114433923201</c:v>
                </c:pt>
                <c:pt idx="1967">
                  <c:v>163.868713728454</c:v>
                </c:pt>
                <c:pt idx="1968">
                  <c:v>161.105709943514</c:v>
                </c:pt>
                <c:pt idx="1969">
                  <c:v>159.967281867314</c:v>
                </c:pt>
                <c:pt idx="1970">
                  <c:v>160.97246007459501</c:v>
                </c:pt>
                <c:pt idx="1971">
                  <c:v>160.59787689952299</c:v>
                </c:pt>
                <c:pt idx="1972">
                  <c:v>159.69990066941699</c:v>
                </c:pt>
                <c:pt idx="1973">
                  <c:v>159.90167285292301</c:v>
                </c:pt>
                <c:pt idx="1974">
                  <c:v>163.09430624661999</c:v>
                </c:pt>
                <c:pt idx="1975">
                  <c:v>164.72089885549499</c:v>
                </c:pt>
                <c:pt idx="1976">
                  <c:v>163.65011163382201</c:v>
                </c:pt>
                <c:pt idx="1977">
                  <c:v>163.891683979992</c:v>
                </c:pt>
                <c:pt idx="1978">
                  <c:v>165.01591905524199</c:v>
                </c:pt>
                <c:pt idx="1979">
                  <c:v>166.12100851920999</c:v>
                </c:pt>
                <c:pt idx="1980">
                  <c:v>165.286699103366</c:v>
                </c:pt>
                <c:pt idx="1981">
                  <c:v>161.24790140303199</c:v>
                </c:pt>
                <c:pt idx="1982">
                  <c:v>162.49316542638201</c:v>
                </c:pt>
                <c:pt idx="1983">
                  <c:v>163.991049926643</c:v>
                </c:pt>
                <c:pt idx="1984">
                  <c:v>164.52406434232</c:v>
                </c:pt>
                <c:pt idx="1985">
                  <c:v>163.93419575283701</c:v>
                </c:pt>
                <c:pt idx="1986">
                  <c:v>163.399366127039</c:v>
                </c:pt>
                <c:pt idx="1987">
                  <c:v>162.387853359334</c:v>
                </c:pt>
                <c:pt idx="1988">
                  <c:v>160.22139634432301</c:v>
                </c:pt>
                <c:pt idx="1989">
                  <c:v>160.77330986126501</c:v>
                </c:pt>
                <c:pt idx="1990">
                  <c:v>160.45482638994699</c:v>
                </c:pt>
                <c:pt idx="1991">
                  <c:v>158.33641641815299</c:v>
                </c:pt>
                <c:pt idx="1992">
                  <c:v>160.60904455027</c:v>
                </c:pt>
                <c:pt idx="1993">
                  <c:v>161.10576223351799</c:v>
                </c:pt>
                <c:pt idx="1994">
                  <c:v>161.22049397119699</c:v>
                </c:pt>
                <c:pt idx="1995">
                  <c:v>163.11640250809899</c:v>
                </c:pt>
                <c:pt idx="1996">
                  <c:v>164.11127958469001</c:v>
                </c:pt>
                <c:pt idx="1997">
                  <c:v>166.389106837155</c:v>
                </c:pt>
                <c:pt idx="1998">
                  <c:v>167.39015413416001</c:v>
                </c:pt>
                <c:pt idx="1999">
                  <c:v>167.03300594025399</c:v>
                </c:pt>
                <c:pt idx="2000">
                  <c:v>166.946368874455</c:v>
                </c:pt>
                <c:pt idx="2001">
                  <c:v>168.15949695565499</c:v>
                </c:pt>
                <c:pt idx="2002">
                  <c:v>168.195741398081</c:v>
                </c:pt>
                <c:pt idx="2003">
                  <c:v>168.176707836807</c:v>
                </c:pt>
                <c:pt idx="2004">
                  <c:v>168.44940767506</c:v>
                </c:pt>
                <c:pt idx="2005">
                  <c:v>173.260073057059</c:v>
                </c:pt>
                <c:pt idx="2006">
                  <c:v>172.985729818696</c:v>
                </c:pt>
                <c:pt idx="2007">
                  <c:v>172.146736712538</c:v>
                </c:pt>
                <c:pt idx="2008">
                  <c:v>173.00985792031099</c:v>
                </c:pt>
                <c:pt idx="2009">
                  <c:v>174.94830811006</c:v>
                </c:pt>
                <c:pt idx="2010">
                  <c:v>173.70392554676801</c:v>
                </c:pt>
                <c:pt idx="2011">
                  <c:v>174.037640349105</c:v>
                </c:pt>
                <c:pt idx="2012">
                  <c:v>173.476478971544</c:v>
                </c:pt>
                <c:pt idx="2013">
                  <c:v>173.86264811739201</c:v>
                </c:pt>
                <c:pt idx="2014">
                  <c:v>173.03055729169699</c:v>
                </c:pt>
                <c:pt idx="2015">
                  <c:v>172.88620700203401</c:v>
                </c:pt>
                <c:pt idx="2016">
                  <c:v>172.41405068043099</c:v>
                </c:pt>
                <c:pt idx="2017">
                  <c:v>172.25345313968199</c:v>
                </c:pt>
                <c:pt idx="2018">
                  <c:v>171.20961767981299</c:v>
                </c:pt>
                <c:pt idx="2019">
                  <c:v>171.68742879179501</c:v>
                </c:pt>
                <c:pt idx="2020">
                  <c:v>172.076922087866</c:v>
                </c:pt>
                <c:pt idx="2021">
                  <c:v>173.22048205440899</c:v>
                </c:pt>
                <c:pt idx="2022">
                  <c:v>175.22245712841001</c:v>
                </c:pt>
                <c:pt idx="2023">
                  <c:v>175.416736901414</c:v>
                </c:pt>
                <c:pt idx="2024">
                  <c:v>179.49171181417</c:v>
                </c:pt>
                <c:pt idx="2025">
                  <c:v>181.29926518515799</c:v>
                </c:pt>
                <c:pt idx="2026">
                  <c:v>180.48469898063499</c:v>
                </c:pt>
                <c:pt idx="2027">
                  <c:v>184.28866974525101</c:v>
                </c:pt>
                <c:pt idx="2028">
                  <c:v>185.13852423213601</c:v>
                </c:pt>
                <c:pt idx="2029">
                  <c:v>187.06332673097199</c:v>
                </c:pt>
                <c:pt idx="2030">
                  <c:v>185.17364070448701</c:v>
                </c:pt>
                <c:pt idx="2031">
                  <c:v>188.27168895185201</c:v>
                </c:pt>
                <c:pt idx="2032">
                  <c:v>188.065106088025</c:v>
                </c:pt>
                <c:pt idx="2033">
                  <c:v>187.59156781632899</c:v>
                </c:pt>
                <c:pt idx="2034">
                  <c:v>190.11203562503499</c:v>
                </c:pt>
                <c:pt idx="2035">
                  <c:v>191.04951321778401</c:v>
                </c:pt>
                <c:pt idx="2036">
                  <c:v>191.50186656806301</c:v>
                </c:pt>
                <c:pt idx="2037">
                  <c:v>192.54311740775799</c:v>
                </c:pt>
                <c:pt idx="2038">
                  <c:v>190.08968538353901</c:v>
                </c:pt>
                <c:pt idx="2039">
                  <c:v>188.28978129306401</c:v>
                </c:pt>
                <c:pt idx="2040">
                  <c:v>191.50699098840599</c:v>
                </c:pt>
                <c:pt idx="2041">
                  <c:v>190.67947180301601</c:v>
                </c:pt>
                <c:pt idx="2042">
                  <c:v>189.89179760029401</c:v>
                </c:pt>
                <c:pt idx="2043">
                  <c:v>188.372690828613</c:v>
                </c:pt>
                <c:pt idx="2044">
                  <c:v>187.996382083425</c:v>
                </c:pt>
                <c:pt idx="2045">
                  <c:v>186.65531530366101</c:v>
                </c:pt>
                <c:pt idx="2046">
                  <c:v>191.92022394606499</c:v>
                </c:pt>
                <c:pt idx="2047">
                  <c:v>195.42562626069699</c:v>
                </c:pt>
                <c:pt idx="2048">
                  <c:v>191.52487416960301</c:v>
                </c:pt>
                <c:pt idx="2049">
                  <c:v>190.85335847465501</c:v>
                </c:pt>
                <c:pt idx="2050">
                  <c:v>201.72068532205299</c:v>
                </c:pt>
                <c:pt idx="2051">
                  <c:v>200.22780572212801</c:v>
                </c:pt>
                <c:pt idx="2052">
                  <c:v>198.63821949573</c:v>
                </c:pt>
                <c:pt idx="2053">
                  <c:v>201.78809460656501</c:v>
                </c:pt>
                <c:pt idx="2054">
                  <c:v>200.210228810952</c:v>
                </c:pt>
                <c:pt idx="2055">
                  <c:v>202.63317576313</c:v>
                </c:pt>
                <c:pt idx="2056">
                  <c:v>198.73062340191501</c:v>
                </c:pt>
                <c:pt idx="2057">
                  <c:v>200.17475377857701</c:v>
                </c:pt>
                <c:pt idx="2058">
                  <c:v>197.96451509063601</c:v>
                </c:pt>
                <c:pt idx="2059">
                  <c:v>199.140337989339</c:v>
                </c:pt>
                <c:pt idx="2060">
                  <c:v>198.14683539283999</c:v>
                </c:pt>
                <c:pt idx="2061">
                  <c:v>197.647458389414</c:v>
                </c:pt>
                <c:pt idx="2062">
                  <c:v>198.687745599045</c:v>
                </c:pt>
                <c:pt idx="2063">
                  <c:v>197.95257802983701</c:v>
                </c:pt>
                <c:pt idx="2064">
                  <c:v>196.62418037092201</c:v>
                </c:pt>
                <c:pt idx="2065">
                  <c:v>193.92580703030799</c:v>
                </c:pt>
                <c:pt idx="2066">
                  <c:v>195.918601473694</c:v>
                </c:pt>
                <c:pt idx="2067">
                  <c:v>193.473774890051</c:v>
                </c:pt>
                <c:pt idx="2068">
                  <c:v>193.94993513192301</c:v>
                </c:pt>
                <c:pt idx="2069">
                  <c:v>194.621921436902</c:v>
                </c:pt>
                <c:pt idx="2070">
                  <c:v>192.31160715226201</c:v>
                </c:pt>
                <c:pt idx="2071">
                  <c:v>193.15925051899899</c:v>
                </c:pt>
                <c:pt idx="2072">
                  <c:v>193.790286281237</c:v>
                </c:pt>
                <c:pt idx="2073">
                  <c:v>194.934682887836</c:v>
                </c:pt>
                <c:pt idx="2074">
                  <c:v>195.04462635519499</c:v>
                </c:pt>
                <c:pt idx="2075">
                  <c:v>192.49296382440099</c:v>
                </c:pt>
                <c:pt idx="2076">
                  <c:v>192.67865309683</c:v>
                </c:pt>
                <c:pt idx="2077">
                  <c:v>191.19077839724</c:v>
                </c:pt>
                <c:pt idx="2078">
                  <c:v>192.08839606732201</c:v>
                </c:pt>
                <c:pt idx="2079">
                  <c:v>194.132539294145</c:v>
                </c:pt>
                <c:pt idx="2080">
                  <c:v>196.96541746376201</c:v>
                </c:pt>
                <c:pt idx="2081">
                  <c:v>194.22139495009301</c:v>
                </c:pt>
                <c:pt idx="2082">
                  <c:v>191.072222019305</c:v>
                </c:pt>
                <c:pt idx="2083">
                  <c:v>195.408206219531</c:v>
                </c:pt>
                <c:pt idx="2084">
                  <c:v>195.30916895290201</c:v>
                </c:pt>
                <c:pt idx="2085">
                  <c:v>197.52963407152799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57-4605-8615-D7F3970F1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044128"/>
        <c:axId val="543038776"/>
      </c:lineChart>
      <c:lineChart>
        <c:grouping val="standard"/>
        <c:varyColors val="0"/>
        <c:ser>
          <c:idx val="2"/>
          <c:order val="2"/>
          <c:tx>
            <c:strRef>
              <c:f>'F:\Copenhagen\Sales\Sales student\SP Group Månedsstatistik\Rapporter\2024\[SP_Group_april_2024.xlsx]PriceVsIndex (2016)'!$E$3</c:f>
              <c:strCache>
                <c:ptCount val="1"/>
                <c:pt idx="0">
                  <c:v>STOXX Europe 600 / Industrials - IND (Rebased)</c:v>
                </c:pt>
              </c:strCache>
            </c:strRef>
          </c:tx>
          <c:spPr>
            <a:ln w="22225">
              <a:solidFill>
                <a:sysClr val="window" lastClr="FFFFFF">
                  <a:lumMod val="65000"/>
                </a:sysClr>
              </a:solidFill>
            </a:ln>
          </c:spPr>
          <c:marker>
            <c:symbol val="none"/>
          </c:marker>
          <c:cat>
            <c:numRef>
              <c:f>'[1]PriceVsIndex (2016)'!$B$4:$B$10078</c:f>
              <c:numCache>
                <c:formatCode>General</c:formatCode>
                <c:ptCount val="10075"/>
                <c:pt idx="0">
                  <c:v>42368</c:v>
                </c:pt>
                <c:pt idx="1">
                  <c:v>42373</c:v>
                </c:pt>
                <c:pt idx="2">
                  <c:v>42374</c:v>
                </c:pt>
                <c:pt idx="3">
                  <c:v>42375</c:v>
                </c:pt>
                <c:pt idx="4">
                  <c:v>42376</c:v>
                </c:pt>
                <c:pt idx="5">
                  <c:v>42377</c:v>
                </c:pt>
                <c:pt idx="6">
                  <c:v>42380</c:v>
                </c:pt>
                <c:pt idx="7">
                  <c:v>42381</c:v>
                </c:pt>
                <c:pt idx="8">
                  <c:v>42382</c:v>
                </c:pt>
                <c:pt idx="9">
                  <c:v>42383</c:v>
                </c:pt>
                <c:pt idx="10">
                  <c:v>42384</c:v>
                </c:pt>
                <c:pt idx="11">
                  <c:v>42387</c:v>
                </c:pt>
                <c:pt idx="12">
                  <c:v>42388</c:v>
                </c:pt>
                <c:pt idx="13">
                  <c:v>42389</c:v>
                </c:pt>
                <c:pt idx="14">
                  <c:v>42390</c:v>
                </c:pt>
                <c:pt idx="15">
                  <c:v>42391</c:v>
                </c:pt>
                <c:pt idx="16">
                  <c:v>42394</c:v>
                </c:pt>
                <c:pt idx="17">
                  <c:v>42395</c:v>
                </c:pt>
                <c:pt idx="18">
                  <c:v>42396</c:v>
                </c:pt>
                <c:pt idx="19">
                  <c:v>42397</c:v>
                </c:pt>
                <c:pt idx="20">
                  <c:v>42398</c:v>
                </c:pt>
                <c:pt idx="21">
                  <c:v>42401</c:v>
                </c:pt>
                <c:pt idx="22">
                  <c:v>42402</c:v>
                </c:pt>
                <c:pt idx="23">
                  <c:v>42403</c:v>
                </c:pt>
                <c:pt idx="24">
                  <c:v>42404</c:v>
                </c:pt>
                <c:pt idx="25">
                  <c:v>42405</c:v>
                </c:pt>
                <c:pt idx="26">
                  <c:v>42408</c:v>
                </c:pt>
                <c:pt idx="27">
                  <c:v>42409</c:v>
                </c:pt>
                <c:pt idx="28">
                  <c:v>42410</c:v>
                </c:pt>
                <c:pt idx="29">
                  <c:v>42411</c:v>
                </c:pt>
                <c:pt idx="30">
                  <c:v>42412</c:v>
                </c:pt>
                <c:pt idx="31">
                  <c:v>42415</c:v>
                </c:pt>
                <c:pt idx="32">
                  <c:v>42416</c:v>
                </c:pt>
                <c:pt idx="33">
                  <c:v>42417</c:v>
                </c:pt>
                <c:pt idx="34">
                  <c:v>42418</c:v>
                </c:pt>
                <c:pt idx="35">
                  <c:v>42419</c:v>
                </c:pt>
                <c:pt idx="36">
                  <c:v>42422</c:v>
                </c:pt>
                <c:pt idx="37">
                  <c:v>42423</c:v>
                </c:pt>
                <c:pt idx="38">
                  <c:v>42424</c:v>
                </c:pt>
                <c:pt idx="39">
                  <c:v>42425</c:v>
                </c:pt>
                <c:pt idx="40">
                  <c:v>42426</c:v>
                </c:pt>
                <c:pt idx="41">
                  <c:v>42429</c:v>
                </c:pt>
                <c:pt idx="42">
                  <c:v>42430</c:v>
                </c:pt>
                <c:pt idx="43">
                  <c:v>42431</c:v>
                </c:pt>
                <c:pt idx="44">
                  <c:v>42432</c:v>
                </c:pt>
                <c:pt idx="45">
                  <c:v>42433</c:v>
                </c:pt>
                <c:pt idx="46">
                  <c:v>42436</c:v>
                </c:pt>
                <c:pt idx="47">
                  <c:v>42437</c:v>
                </c:pt>
                <c:pt idx="48">
                  <c:v>42438</c:v>
                </c:pt>
                <c:pt idx="49">
                  <c:v>42439</c:v>
                </c:pt>
                <c:pt idx="50">
                  <c:v>42440</c:v>
                </c:pt>
                <c:pt idx="51">
                  <c:v>42443</c:v>
                </c:pt>
                <c:pt idx="52">
                  <c:v>42444</c:v>
                </c:pt>
                <c:pt idx="53">
                  <c:v>42445</c:v>
                </c:pt>
                <c:pt idx="54">
                  <c:v>42446</c:v>
                </c:pt>
                <c:pt idx="55">
                  <c:v>42447</c:v>
                </c:pt>
                <c:pt idx="56">
                  <c:v>42450</c:v>
                </c:pt>
                <c:pt idx="57">
                  <c:v>42451</c:v>
                </c:pt>
                <c:pt idx="58">
                  <c:v>42452</c:v>
                </c:pt>
                <c:pt idx="59">
                  <c:v>42458</c:v>
                </c:pt>
                <c:pt idx="60">
                  <c:v>42459</c:v>
                </c:pt>
                <c:pt idx="61">
                  <c:v>42460</c:v>
                </c:pt>
                <c:pt idx="62">
                  <c:v>42461</c:v>
                </c:pt>
                <c:pt idx="63">
                  <c:v>42464</c:v>
                </c:pt>
                <c:pt idx="64">
                  <c:v>42465</c:v>
                </c:pt>
                <c:pt idx="65">
                  <c:v>42466</c:v>
                </c:pt>
                <c:pt idx="66">
                  <c:v>42467</c:v>
                </c:pt>
                <c:pt idx="67">
                  <c:v>42468</c:v>
                </c:pt>
                <c:pt idx="68">
                  <c:v>42471</c:v>
                </c:pt>
                <c:pt idx="69">
                  <c:v>42472</c:v>
                </c:pt>
                <c:pt idx="70">
                  <c:v>42473</c:v>
                </c:pt>
                <c:pt idx="71">
                  <c:v>42474</c:v>
                </c:pt>
                <c:pt idx="72">
                  <c:v>42475</c:v>
                </c:pt>
                <c:pt idx="73">
                  <c:v>42478</c:v>
                </c:pt>
                <c:pt idx="74">
                  <c:v>42479</c:v>
                </c:pt>
                <c:pt idx="75">
                  <c:v>42480</c:v>
                </c:pt>
                <c:pt idx="76">
                  <c:v>42481</c:v>
                </c:pt>
                <c:pt idx="77">
                  <c:v>42485</c:v>
                </c:pt>
                <c:pt idx="78">
                  <c:v>42486</c:v>
                </c:pt>
                <c:pt idx="79">
                  <c:v>42487</c:v>
                </c:pt>
                <c:pt idx="80">
                  <c:v>42488</c:v>
                </c:pt>
                <c:pt idx="81">
                  <c:v>42489</c:v>
                </c:pt>
                <c:pt idx="82">
                  <c:v>42492</c:v>
                </c:pt>
                <c:pt idx="83">
                  <c:v>42493</c:v>
                </c:pt>
                <c:pt idx="84">
                  <c:v>42494</c:v>
                </c:pt>
                <c:pt idx="85">
                  <c:v>42499</c:v>
                </c:pt>
                <c:pt idx="86">
                  <c:v>42500</c:v>
                </c:pt>
                <c:pt idx="87">
                  <c:v>42501</c:v>
                </c:pt>
                <c:pt idx="88">
                  <c:v>42502</c:v>
                </c:pt>
                <c:pt idx="89">
                  <c:v>42503</c:v>
                </c:pt>
                <c:pt idx="90">
                  <c:v>42507</c:v>
                </c:pt>
                <c:pt idx="91">
                  <c:v>42508</c:v>
                </c:pt>
                <c:pt idx="92">
                  <c:v>42509</c:v>
                </c:pt>
                <c:pt idx="93">
                  <c:v>42510</c:v>
                </c:pt>
                <c:pt idx="94">
                  <c:v>42513</c:v>
                </c:pt>
                <c:pt idx="95">
                  <c:v>42514</c:v>
                </c:pt>
                <c:pt idx="96">
                  <c:v>42515</c:v>
                </c:pt>
                <c:pt idx="97">
                  <c:v>42516</c:v>
                </c:pt>
                <c:pt idx="98">
                  <c:v>42517</c:v>
                </c:pt>
                <c:pt idx="99">
                  <c:v>42520</c:v>
                </c:pt>
                <c:pt idx="100">
                  <c:v>42521</c:v>
                </c:pt>
                <c:pt idx="101">
                  <c:v>42522</c:v>
                </c:pt>
                <c:pt idx="102">
                  <c:v>42523</c:v>
                </c:pt>
                <c:pt idx="103">
                  <c:v>42524</c:v>
                </c:pt>
                <c:pt idx="104">
                  <c:v>42527</c:v>
                </c:pt>
                <c:pt idx="105">
                  <c:v>42528</c:v>
                </c:pt>
                <c:pt idx="106">
                  <c:v>42529</c:v>
                </c:pt>
                <c:pt idx="107">
                  <c:v>42530</c:v>
                </c:pt>
                <c:pt idx="108">
                  <c:v>42531</c:v>
                </c:pt>
                <c:pt idx="109">
                  <c:v>42534</c:v>
                </c:pt>
                <c:pt idx="110">
                  <c:v>42535</c:v>
                </c:pt>
                <c:pt idx="111">
                  <c:v>42536</c:v>
                </c:pt>
                <c:pt idx="112">
                  <c:v>42537</c:v>
                </c:pt>
                <c:pt idx="113">
                  <c:v>42538</c:v>
                </c:pt>
                <c:pt idx="114">
                  <c:v>42541</c:v>
                </c:pt>
                <c:pt idx="115">
                  <c:v>42542</c:v>
                </c:pt>
                <c:pt idx="116">
                  <c:v>42543</c:v>
                </c:pt>
                <c:pt idx="117">
                  <c:v>42544</c:v>
                </c:pt>
                <c:pt idx="118">
                  <c:v>42545</c:v>
                </c:pt>
                <c:pt idx="119">
                  <c:v>42548</c:v>
                </c:pt>
                <c:pt idx="120">
                  <c:v>42549</c:v>
                </c:pt>
                <c:pt idx="121">
                  <c:v>42550</c:v>
                </c:pt>
                <c:pt idx="122">
                  <c:v>42551</c:v>
                </c:pt>
                <c:pt idx="123">
                  <c:v>42552</c:v>
                </c:pt>
                <c:pt idx="124">
                  <c:v>42555</c:v>
                </c:pt>
                <c:pt idx="125">
                  <c:v>42556</c:v>
                </c:pt>
                <c:pt idx="126">
                  <c:v>42557</c:v>
                </c:pt>
                <c:pt idx="127">
                  <c:v>42558</c:v>
                </c:pt>
                <c:pt idx="128">
                  <c:v>42559</c:v>
                </c:pt>
                <c:pt idx="129">
                  <c:v>42562</c:v>
                </c:pt>
                <c:pt idx="130">
                  <c:v>42563</c:v>
                </c:pt>
                <c:pt idx="131">
                  <c:v>42564</c:v>
                </c:pt>
                <c:pt idx="132">
                  <c:v>42565</c:v>
                </c:pt>
                <c:pt idx="133">
                  <c:v>42566</c:v>
                </c:pt>
                <c:pt idx="134">
                  <c:v>42569</c:v>
                </c:pt>
                <c:pt idx="135">
                  <c:v>42570</c:v>
                </c:pt>
                <c:pt idx="136">
                  <c:v>42571</c:v>
                </c:pt>
                <c:pt idx="137">
                  <c:v>42572</c:v>
                </c:pt>
                <c:pt idx="138">
                  <c:v>42573</c:v>
                </c:pt>
                <c:pt idx="139">
                  <c:v>42576</c:v>
                </c:pt>
                <c:pt idx="140">
                  <c:v>42577</c:v>
                </c:pt>
                <c:pt idx="141">
                  <c:v>42578</c:v>
                </c:pt>
                <c:pt idx="142">
                  <c:v>42579</c:v>
                </c:pt>
                <c:pt idx="143">
                  <c:v>42580</c:v>
                </c:pt>
                <c:pt idx="144">
                  <c:v>42583</c:v>
                </c:pt>
                <c:pt idx="145">
                  <c:v>42584</c:v>
                </c:pt>
                <c:pt idx="146">
                  <c:v>42585</c:v>
                </c:pt>
                <c:pt idx="147">
                  <c:v>42586</c:v>
                </c:pt>
                <c:pt idx="148">
                  <c:v>42587</c:v>
                </c:pt>
                <c:pt idx="149">
                  <c:v>42590</c:v>
                </c:pt>
                <c:pt idx="150">
                  <c:v>42591</c:v>
                </c:pt>
                <c:pt idx="151">
                  <c:v>42592</c:v>
                </c:pt>
                <c:pt idx="152">
                  <c:v>42593</c:v>
                </c:pt>
                <c:pt idx="153">
                  <c:v>42594</c:v>
                </c:pt>
                <c:pt idx="154">
                  <c:v>42597</c:v>
                </c:pt>
                <c:pt idx="155">
                  <c:v>42598</c:v>
                </c:pt>
                <c:pt idx="156">
                  <c:v>42599</c:v>
                </c:pt>
                <c:pt idx="157">
                  <c:v>42600</c:v>
                </c:pt>
                <c:pt idx="158">
                  <c:v>42601</c:v>
                </c:pt>
                <c:pt idx="159">
                  <c:v>42604</c:v>
                </c:pt>
                <c:pt idx="160">
                  <c:v>42605</c:v>
                </c:pt>
                <c:pt idx="161">
                  <c:v>42606</c:v>
                </c:pt>
                <c:pt idx="162">
                  <c:v>42607</c:v>
                </c:pt>
                <c:pt idx="163">
                  <c:v>42608</c:v>
                </c:pt>
                <c:pt idx="164">
                  <c:v>42611</c:v>
                </c:pt>
                <c:pt idx="165">
                  <c:v>42612</c:v>
                </c:pt>
                <c:pt idx="166">
                  <c:v>42613</c:v>
                </c:pt>
                <c:pt idx="167">
                  <c:v>42614</c:v>
                </c:pt>
                <c:pt idx="168">
                  <c:v>42615</c:v>
                </c:pt>
                <c:pt idx="169">
                  <c:v>42618</c:v>
                </c:pt>
                <c:pt idx="170">
                  <c:v>42619</c:v>
                </c:pt>
                <c:pt idx="171">
                  <c:v>42620</c:v>
                </c:pt>
                <c:pt idx="172">
                  <c:v>42621</c:v>
                </c:pt>
                <c:pt idx="173">
                  <c:v>42622</c:v>
                </c:pt>
                <c:pt idx="174">
                  <c:v>42625</c:v>
                </c:pt>
                <c:pt idx="175">
                  <c:v>42626</c:v>
                </c:pt>
                <c:pt idx="176">
                  <c:v>42627</c:v>
                </c:pt>
                <c:pt idx="177">
                  <c:v>42628</c:v>
                </c:pt>
                <c:pt idx="178">
                  <c:v>42629</c:v>
                </c:pt>
                <c:pt idx="179">
                  <c:v>42632</c:v>
                </c:pt>
                <c:pt idx="180">
                  <c:v>42633</c:v>
                </c:pt>
                <c:pt idx="181">
                  <c:v>42634</c:v>
                </c:pt>
                <c:pt idx="182">
                  <c:v>42635</c:v>
                </c:pt>
                <c:pt idx="183">
                  <c:v>42636</c:v>
                </c:pt>
                <c:pt idx="184">
                  <c:v>42639</c:v>
                </c:pt>
                <c:pt idx="185">
                  <c:v>42640</c:v>
                </c:pt>
                <c:pt idx="186">
                  <c:v>42641</c:v>
                </c:pt>
                <c:pt idx="187">
                  <c:v>42642</c:v>
                </c:pt>
                <c:pt idx="188">
                  <c:v>42643</c:v>
                </c:pt>
                <c:pt idx="189">
                  <c:v>42646</c:v>
                </c:pt>
                <c:pt idx="190">
                  <c:v>42647</c:v>
                </c:pt>
                <c:pt idx="191">
                  <c:v>42648</c:v>
                </c:pt>
                <c:pt idx="192">
                  <c:v>42649</c:v>
                </c:pt>
                <c:pt idx="193">
                  <c:v>42650</c:v>
                </c:pt>
                <c:pt idx="194">
                  <c:v>42653</c:v>
                </c:pt>
                <c:pt idx="195">
                  <c:v>42654</c:v>
                </c:pt>
                <c:pt idx="196">
                  <c:v>42655</c:v>
                </c:pt>
                <c:pt idx="197">
                  <c:v>42656</c:v>
                </c:pt>
                <c:pt idx="198">
                  <c:v>42657</c:v>
                </c:pt>
                <c:pt idx="199">
                  <c:v>42660</c:v>
                </c:pt>
                <c:pt idx="200">
                  <c:v>42661</c:v>
                </c:pt>
                <c:pt idx="201">
                  <c:v>42662</c:v>
                </c:pt>
                <c:pt idx="202">
                  <c:v>42663</c:v>
                </c:pt>
                <c:pt idx="203">
                  <c:v>42664</c:v>
                </c:pt>
                <c:pt idx="204">
                  <c:v>42667</c:v>
                </c:pt>
                <c:pt idx="205">
                  <c:v>42668</c:v>
                </c:pt>
                <c:pt idx="206">
                  <c:v>42669</c:v>
                </c:pt>
                <c:pt idx="207">
                  <c:v>42670</c:v>
                </c:pt>
                <c:pt idx="208">
                  <c:v>42671</c:v>
                </c:pt>
                <c:pt idx="209">
                  <c:v>42674</c:v>
                </c:pt>
                <c:pt idx="210">
                  <c:v>42675</c:v>
                </c:pt>
                <c:pt idx="211">
                  <c:v>42676</c:v>
                </c:pt>
                <c:pt idx="212">
                  <c:v>42677</c:v>
                </c:pt>
                <c:pt idx="213">
                  <c:v>42678</c:v>
                </c:pt>
                <c:pt idx="214">
                  <c:v>42681</c:v>
                </c:pt>
                <c:pt idx="215">
                  <c:v>42682</c:v>
                </c:pt>
                <c:pt idx="216">
                  <c:v>42683</c:v>
                </c:pt>
                <c:pt idx="217">
                  <c:v>42684</c:v>
                </c:pt>
                <c:pt idx="218">
                  <c:v>42685</c:v>
                </c:pt>
                <c:pt idx="219">
                  <c:v>42688</c:v>
                </c:pt>
                <c:pt idx="220">
                  <c:v>42689</c:v>
                </c:pt>
                <c:pt idx="221">
                  <c:v>42690</c:v>
                </c:pt>
                <c:pt idx="222">
                  <c:v>42691</c:v>
                </c:pt>
                <c:pt idx="223">
                  <c:v>42692</c:v>
                </c:pt>
                <c:pt idx="224">
                  <c:v>42695</c:v>
                </c:pt>
                <c:pt idx="225">
                  <c:v>42696</c:v>
                </c:pt>
                <c:pt idx="226">
                  <c:v>42697</c:v>
                </c:pt>
                <c:pt idx="227">
                  <c:v>42698</c:v>
                </c:pt>
                <c:pt idx="228">
                  <c:v>42699</c:v>
                </c:pt>
                <c:pt idx="229">
                  <c:v>42702</c:v>
                </c:pt>
                <c:pt idx="230">
                  <c:v>42703</c:v>
                </c:pt>
                <c:pt idx="231">
                  <c:v>42704</c:v>
                </c:pt>
                <c:pt idx="232">
                  <c:v>42705</c:v>
                </c:pt>
                <c:pt idx="233">
                  <c:v>42706</c:v>
                </c:pt>
                <c:pt idx="234">
                  <c:v>42709</c:v>
                </c:pt>
                <c:pt idx="235">
                  <c:v>42710</c:v>
                </c:pt>
                <c:pt idx="236">
                  <c:v>42711</c:v>
                </c:pt>
                <c:pt idx="237">
                  <c:v>42712</c:v>
                </c:pt>
                <c:pt idx="238">
                  <c:v>42713</c:v>
                </c:pt>
                <c:pt idx="239">
                  <c:v>42716</c:v>
                </c:pt>
                <c:pt idx="240">
                  <c:v>42717</c:v>
                </c:pt>
                <c:pt idx="241">
                  <c:v>42718</c:v>
                </c:pt>
                <c:pt idx="242">
                  <c:v>42719</c:v>
                </c:pt>
                <c:pt idx="243">
                  <c:v>42720</c:v>
                </c:pt>
                <c:pt idx="244">
                  <c:v>42723</c:v>
                </c:pt>
                <c:pt idx="245">
                  <c:v>42724</c:v>
                </c:pt>
                <c:pt idx="246">
                  <c:v>42725</c:v>
                </c:pt>
                <c:pt idx="247">
                  <c:v>42726</c:v>
                </c:pt>
                <c:pt idx="248">
                  <c:v>42727</c:v>
                </c:pt>
                <c:pt idx="249">
                  <c:v>42731</c:v>
                </c:pt>
                <c:pt idx="250">
                  <c:v>42732</c:v>
                </c:pt>
                <c:pt idx="251">
                  <c:v>42733</c:v>
                </c:pt>
                <c:pt idx="252">
                  <c:v>42734</c:v>
                </c:pt>
                <c:pt idx="253">
                  <c:v>42737</c:v>
                </c:pt>
                <c:pt idx="254">
                  <c:v>42738</c:v>
                </c:pt>
                <c:pt idx="255">
                  <c:v>42739</c:v>
                </c:pt>
                <c:pt idx="256">
                  <c:v>42740</c:v>
                </c:pt>
                <c:pt idx="257">
                  <c:v>42741</c:v>
                </c:pt>
                <c:pt idx="258">
                  <c:v>42744</c:v>
                </c:pt>
                <c:pt idx="259">
                  <c:v>42745</c:v>
                </c:pt>
                <c:pt idx="260">
                  <c:v>42746</c:v>
                </c:pt>
                <c:pt idx="261">
                  <c:v>42747</c:v>
                </c:pt>
                <c:pt idx="262">
                  <c:v>42748</c:v>
                </c:pt>
                <c:pt idx="263">
                  <c:v>42751</c:v>
                </c:pt>
                <c:pt idx="264">
                  <c:v>42752</c:v>
                </c:pt>
                <c:pt idx="265">
                  <c:v>42753</c:v>
                </c:pt>
                <c:pt idx="266">
                  <c:v>42754</c:v>
                </c:pt>
                <c:pt idx="267">
                  <c:v>42755</c:v>
                </c:pt>
                <c:pt idx="268">
                  <c:v>42758</c:v>
                </c:pt>
                <c:pt idx="269">
                  <c:v>42759</c:v>
                </c:pt>
                <c:pt idx="270">
                  <c:v>42760</c:v>
                </c:pt>
                <c:pt idx="271">
                  <c:v>42761</c:v>
                </c:pt>
                <c:pt idx="272">
                  <c:v>42762</c:v>
                </c:pt>
                <c:pt idx="273">
                  <c:v>42765</c:v>
                </c:pt>
                <c:pt idx="274">
                  <c:v>42766</c:v>
                </c:pt>
                <c:pt idx="275">
                  <c:v>42767</c:v>
                </c:pt>
                <c:pt idx="276">
                  <c:v>42768</c:v>
                </c:pt>
                <c:pt idx="277">
                  <c:v>42769</c:v>
                </c:pt>
                <c:pt idx="278">
                  <c:v>42772</c:v>
                </c:pt>
                <c:pt idx="279">
                  <c:v>42773</c:v>
                </c:pt>
                <c:pt idx="280">
                  <c:v>42774</c:v>
                </c:pt>
                <c:pt idx="281">
                  <c:v>42775</c:v>
                </c:pt>
                <c:pt idx="282">
                  <c:v>42776</c:v>
                </c:pt>
                <c:pt idx="283">
                  <c:v>42779</c:v>
                </c:pt>
                <c:pt idx="284">
                  <c:v>42780</c:v>
                </c:pt>
                <c:pt idx="285">
                  <c:v>42781</c:v>
                </c:pt>
                <c:pt idx="286">
                  <c:v>42782</c:v>
                </c:pt>
                <c:pt idx="287">
                  <c:v>42783</c:v>
                </c:pt>
                <c:pt idx="288">
                  <c:v>42786</c:v>
                </c:pt>
                <c:pt idx="289">
                  <c:v>42787</c:v>
                </c:pt>
                <c:pt idx="290">
                  <c:v>42788</c:v>
                </c:pt>
                <c:pt idx="291">
                  <c:v>42789</c:v>
                </c:pt>
                <c:pt idx="292">
                  <c:v>42790</c:v>
                </c:pt>
                <c:pt idx="293">
                  <c:v>42793</c:v>
                </c:pt>
                <c:pt idx="294">
                  <c:v>42794</c:v>
                </c:pt>
                <c:pt idx="295">
                  <c:v>42795</c:v>
                </c:pt>
                <c:pt idx="296">
                  <c:v>42796</c:v>
                </c:pt>
                <c:pt idx="297">
                  <c:v>42797</c:v>
                </c:pt>
                <c:pt idx="298">
                  <c:v>42800</c:v>
                </c:pt>
                <c:pt idx="299">
                  <c:v>42801</c:v>
                </c:pt>
                <c:pt idx="300">
                  <c:v>42802</c:v>
                </c:pt>
                <c:pt idx="301">
                  <c:v>42803</c:v>
                </c:pt>
                <c:pt idx="302">
                  <c:v>42804</c:v>
                </c:pt>
                <c:pt idx="303">
                  <c:v>42807</c:v>
                </c:pt>
                <c:pt idx="304">
                  <c:v>42808</c:v>
                </c:pt>
                <c:pt idx="305">
                  <c:v>42809</c:v>
                </c:pt>
                <c:pt idx="306">
                  <c:v>42810</c:v>
                </c:pt>
                <c:pt idx="307">
                  <c:v>42811</c:v>
                </c:pt>
                <c:pt idx="308">
                  <c:v>42814</c:v>
                </c:pt>
                <c:pt idx="309">
                  <c:v>42815</c:v>
                </c:pt>
                <c:pt idx="310">
                  <c:v>42816</c:v>
                </c:pt>
                <c:pt idx="311">
                  <c:v>42817</c:v>
                </c:pt>
                <c:pt idx="312">
                  <c:v>42818</c:v>
                </c:pt>
                <c:pt idx="313">
                  <c:v>42821</c:v>
                </c:pt>
                <c:pt idx="314">
                  <c:v>42822</c:v>
                </c:pt>
                <c:pt idx="315">
                  <c:v>42823</c:v>
                </c:pt>
                <c:pt idx="316">
                  <c:v>42824</c:v>
                </c:pt>
                <c:pt idx="317">
                  <c:v>42825</c:v>
                </c:pt>
                <c:pt idx="318">
                  <c:v>42828</c:v>
                </c:pt>
                <c:pt idx="319">
                  <c:v>42829</c:v>
                </c:pt>
                <c:pt idx="320">
                  <c:v>42830</c:v>
                </c:pt>
                <c:pt idx="321">
                  <c:v>42831</c:v>
                </c:pt>
                <c:pt idx="322">
                  <c:v>42832</c:v>
                </c:pt>
                <c:pt idx="323">
                  <c:v>42835</c:v>
                </c:pt>
                <c:pt idx="324">
                  <c:v>42836</c:v>
                </c:pt>
                <c:pt idx="325">
                  <c:v>42837</c:v>
                </c:pt>
                <c:pt idx="326">
                  <c:v>42843</c:v>
                </c:pt>
                <c:pt idx="327">
                  <c:v>42844</c:v>
                </c:pt>
                <c:pt idx="328">
                  <c:v>42845</c:v>
                </c:pt>
                <c:pt idx="329">
                  <c:v>42846</c:v>
                </c:pt>
                <c:pt idx="330">
                  <c:v>42849</c:v>
                </c:pt>
                <c:pt idx="331">
                  <c:v>42850</c:v>
                </c:pt>
                <c:pt idx="332">
                  <c:v>42851</c:v>
                </c:pt>
                <c:pt idx="333">
                  <c:v>42852</c:v>
                </c:pt>
                <c:pt idx="334">
                  <c:v>42853</c:v>
                </c:pt>
                <c:pt idx="335">
                  <c:v>42856</c:v>
                </c:pt>
                <c:pt idx="336">
                  <c:v>42857</c:v>
                </c:pt>
                <c:pt idx="337">
                  <c:v>42858</c:v>
                </c:pt>
                <c:pt idx="338">
                  <c:v>42859</c:v>
                </c:pt>
                <c:pt idx="339">
                  <c:v>42860</c:v>
                </c:pt>
                <c:pt idx="340">
                  <c:v>42863</c:v>
                </c:pt>
                <c:pt idx="341">
                  <c:v>42864</c:v>
                </c:pt>
                <c:pt idx="342">
                  <c:v>42865</c:v>
                </c:pt>
                <c:pt idx="343">
                  <c:v>42866</c:v>
                </c:pt>
                <c:pt idx="344">
                  <c:v>42870</c:v>
                </c:pt>
                <c:pt idx="345">
                  <c:v>42871</c:v>
                </c:pt>
                <c:pt idx="346">
                  <c:v>42872</c:v>
                </c:pt>
                <c:pt idx="347">
                  <c:v>42873</c:v>
                </c:pt>
                <c:pt idx="348">
                  <c:v>42874</c:v>
                </c:pt>
                <c:pt idx="349">
                  <c:v>42877</c:v>
                </c:pt>
                <c:pt idx="350">
                  <c:v>42878</c:v>
                </c:pt>
                <c:pt idx="351">
                  <c:v>42879</c:v>
                </c:pt>
                <c:pt idx="352">
                  <c:v>42884</c:v>
                </c:pt>
                <c:pt idx="353">
                  <c:v>42885</c:v>
                </c:pt>
                <c:pt idx="354">
                  <c:v>42886</c:v>
                </c:pt>
                <c:pt idx="355">
                  <c:v>42887</c:v>
                </c:pt>
                <c:pt idx="356">
                  <c:v>42888</c:v>
                </c:pt>
                <c:pt idx="357">
                  <c:v>42892</c:v>
                </c:pt>
                <c:pt idx="358">
                  <c:v>42893</c:v>
                </c:pt>
                <c:pt idx="359">
                  <c:v>42894</c:v>
                </c:pt>
                <c:pt idx="360">
                  <c:v>42895</c:v>
                </c:pt>
                <c:pt idx="361">
                  <c:v>42898</c:v>
                </c:pt>
                <c:pt idx="362">
                  <c:v>42899</c:v>
                </c:pt>
                <c:pt idx="363">
                  <c:v>42900</c:v>
                </c:pt>
                <c:pt idx="364">
                  <c:v>42901</c:v>
                </c:pt>
                <c:pt idx="365">
                  <c:v>42902</c:v>
                </c:pt>
                <c:pt idx="366">
                  <c:v>42905</c:v>
                </c:pt>
                <c:pt idx="367">
                  <c:v>42906</c:v>
                </c:pt>
                <c:pt idx="368">
                  <c:v>42907</c:v>
                </c:pt>
                <c:pt idx="369">
                  <c:v>42908</c:v>
                </c:pt>
                <c:pt idx="370">
                  <c:v>42909</c:v>
                </c:pt>
                <c:pt idx="371">
                  <c:v>42912</c:v>
                </c:pt>
                <c:pt idx="372">
                  <c:v>42913</c:v>
                </c:pt>
                <c:pt idx="373">
                  <c:v>42914</c:v>
                </c:pt>
                <c:pt idx="374">
                  <c:v>42915</c:v>
                </c:pt>
                <c:pt idx="375">
                  <c:v>42916</c:v>
                </c:pt>
                <c:pt idx="376">
                  <c:v>42919</c:v>
                </c:pt>
                <c:pt idx="377">
                  <c:v>42920</c:v>
                </c:pt>
                <c:pt idx="378">
                  <c:v>42921</c:v>
                </c:pt>
                <c:pt idx="379">
                  <c:v>42922</c:v>
                </c:pt>
                <c:pt idx="380">
                  <c:v>42923</c:v>
                </c:pt>
                <c:pt idx="381">
                  <c:v>42926</c:v>
                </c:pt>
                <c:pt idx="382">
                  <c:v>42927</c:v>
                </c:pt>
                <c:pt idx="383">
                  <c:v>42928</c:v>
                </c:pt>
                <c:pt idx="384">
                  <c:v>42929</c:v>
                </c:pt>
                <c:pt idx="385">
                  <c:v>42930</c:v>
                </c:pt>
                <c:pt idx="386">
                  <c:v>42933</c:v>
                </c:pt>
                <c:pt idx="387">
                  <c:v>42934</c:v>
                </c:pt>
                <c:pt idx="388">
                  <c:v>42935</c:v>
                </c:pt>
                <c:pt idx="389">
                  <c:v>42936</c:v>
                </c:pt>
                <c:pt idx="390">
                  <c:v>42937</c:v>
                </c:pt>
                <c:pt idx="391">
                  <c:v>42940</c:v>
                </c:pt>
                <c:pt idx="392">
                  <c:v>42941</c:v>
                </c:pt>
                <c:pt idx="393">
                  <c:v>42942</c:v>
                </c:pt>
                <c:pt idx="394">
                  <c:v>42943</c:v>
                </c:pt>
                <c:pt idx="395">
                  <c:v>42944</c:v>
                </c:pt>
                <c:pt idx="396">
                  <c:v>42947</c:v>
                </c:pt>
                <c:pt idx="397">
                  <c:v>42948</c:v>
                </c:pt>
                <c:pt idx="398">
                  <c:v>42949</c:v>
                </c:pt>
                <c:pt idx="399">
                  <c:v>42950</c:v>
                </c:pt>
                <c:pt idx="400">
                  <c:v>42951</c:v>
                </c:pt>
                <c:pt idx="401">
                  <c:v>42954</c:v>
                </c:pt>
                <c:pt idx="402">
                  <c:v>42955</c:v>
                </c:pt>
                <c:pt idx="403">
                  <c:v>42956</c:v>
                </c:pt>
                <c:pt idx="404">
                  <c:v>42957</c:v>
                </c:pt>
                <c:pt idx="405">
                  <c:v>42958</c:v>
                </c:pt>
                <c:pt idx="406">
                  <c:v>42961</c:v>
                </c:pt>
                <c:pt idx="407">
                  <c:v>42962</c:v>
                </c:pt>
                <c:pt idx="408">
                  <c:v>42963</c:v>
                </c:pt>
                <c:pt idx="409">
                  <c:v>42964</c:v>
                </c:pt>
                <c:pt idx="410">
                  <c:v>42965</c:v>
                </c:pt>
                <c:pt idx="411">
                  <c:v>42968</c:v>
                </c:pt>
                <c:pt idx="412">
                  <c:v>42969</c:v>
                </c:pt>
                <c:pt idx="413">
                  <c:v>42970</c:v>
                </c:pt>
                <c:pt idx="414">
                  <c:v>42971</c:v>
                </c:pt>
                <c:pt idx="415">
                  <c:v>42972</c:v>
                </c:pt>
                <c:pt idx="416">
                  <c:v>42975</c:v>
                </c:pt>
                <c:pt idx="417">
                  <c:v>42976</c:v>
                </c:pt>
                <c:pt idx="418">
                  <c:v>42977</c:v>
                </c:pt>
                <c:pt idx="419">
                  <c:v>42978</c:v>
                </c:pt>
                <c:pt idx="420">
                  <c:v>42979</c:v>
                </c:pt>
                <c:pt idx="421">
                  <c:v>42982</c:v>
                </c:pt>
                <c:pt idx="422">
                  <c:v>42983</c:v>
                </c:pt>
                <c:pt idx="423">
                  <c:v>42984</c:v>
                </c:pt>
                <c:pt idx="424">
                  <c:v>42985</c:v>
                </c:pt>
                <c:pt idx="425">
                  <c:v>42986</c:v>
                </c:pt>
                <c:pt idx="426">
                  <c:v>42989</c:v>
                </c:pt>
                <c:pt idx="427">
                  <c:v>42990</c:v>
                </c:pt>
                <c:pt idx="428">
                  <c:v>42991</c:v>
                </c:pt>
                <c:pt idx="429">
                  <c:v>42992</c:v>
                </c:pt>
                <c:pt idx="430">
                  <c:v>42993</c:v>
                </c:pt>
                <c:pt idx="431">
                  <c:v>42996</c:v>
                </c:pt>
                <c:pt idx="432">
                  <c:v>42997</c:v>
                </c:pt>
                <c:pt idx="433">
                  <c:v>42998</c:v>
                </c:pt>
                <c:pt idx="434">
                  <c:v>42999</c:v>
                </c:pt>
                <c:pt idx="435">
                  <c:v>43000</c:v>
                </c:pt>
                <c:pt idx="436">
                  <c:v>43003</c:v>
                </c:pt>
                <c:pt idx="437">
                  <c:v>43004</c:v>
                </c:pt>
                <c:pt idx="438">
                  <c:v>43005</c:v>
                </c:pt>
                <c:pt idx="439">
                  <c:v>43006</c:v>
                </c:pt>
                <c:pt idx="440">
                  <c:v>43007</c:v>
                </c:pt>
                <c:pt idx="441">
                  <c:v>43010</c:v>
                </c:pt>
                <c:pt idx="442">
                  <c:v>43011</c:v>
                </c:pt>
                <c:pt idx="443">
                  <c:v>43012</c:v>
                </c:pt>
                <c:pt idx="444">
                  <c:v>43013</c:v>
                </c:pt>
                <c:pt idx="445">
                  <c:v>43014</c:v>
                </c:pt>
                <c:pt idx="446">
                  <c:v>43017</c:v>
                </c:pt>
                <c:pt idx="447">
                  <c:v>43018</c:v>
                </c:pt>
                <c:pt idx="448">
                  <c:v>43019</c:v>
                </c:pt>
                <c:pt idx="449">
                  <c:v>43020</c:v>
                </c:pt>
                <c:pt idx="450">
                  <c:v>43021</c:v>
                </c:pt>
                <c:pt idx="451">
                  <c:v>43024</c:v>
                </c:pt>
                <c:pt idx="452">
                  <c:v>43025</c:v>
                </c:pt>
                <c:pt idx="453">
                  <c:v>43026</c:v>
                </c:pt>
                <c:pt idx="454">
                  <c:v>43027</c:v>
                </c:pt>
                <c:pt idx="455">
                  <c:v>43028</c:v>
                </c:pt>
                <c:pt idx="456">
                  <c:v>43031</c:v>
                </c:pt>
                <c:pt idx="457">
                  <c:v>43032</c:v>
                </c:pt>
                <c:pt idx="458">
                  <c:v>43033</c:v>
                </c:pt>
                <c:pt idx="459">
                  <c:v>43034</c:v>
                </c:pt>
                <c:pt idx="460">
                  <c:v>43035</c:v>
                </c:pt>
                <c:pt idx="461">
                  <c:v>43038</c:v>
                </c:pt>
                <c:pt idx="462">
                  <c:v>43039</c:v>
                </c:pt>
                <c:pt idx="463">
                  <c:v>43040</c:v>
                </c:pt>
                <c:pt idx="464">
                  <c:v>43041</c:v>
                </c:pt>
                <c:pt idx="465">
                  <c:v>43042</c:v>
                </c:pt>
                <c:pt idx="466">
                  <c:v>43045</c:v>
                </c:pt>
                <c:pt idx="467">
                  <c:v>43046</c:v>
                </c:pt>
                <c:pt idx="468">
                  <c:v>43047</c:v>
                </c:pt>
                <c:pt idx="469">
                  <c:v>43048</c:v>
                </c:pt>
                <c:pt idx="470">
                  <c:v>43049</c:v>
                </c:pt>
                <c:pt idx="471">
                  <c:v>43052</c:v>
                </c:pt>
                <c:pt idx="472">
                  <c:v>43053</c:v>
                </c:pt>
                <c:pt idx="473">
                  <c:v>43054</c:v>
                </c:pt>
                <c:pt idx="474">
                  <c:v>43055</c:v>
                </c:pt>
                <c:pt idx="475">
                  <c:v>43056</c:v>
                </c:pt>
                <c:pt idx="476">
                  <c:v>43059</c:v>
                </c:pt>
                <c:pt idx="477">
                  <c:v>43060</c:v>
                </c:pt>
                <c:pt idx="478">
                  <c:v>43061</c:v>
                </c:pt>
                <c:pt idx="479">
                  <c:v>43062</c:v>
                </c:pt>
                <c:pt idx="480">
                  <c:v>43063</c:v>
                </c:pt>
                <c:pt idx="481">
                  <c:v>43066</c:v>
                </c:pt>
                <c:pt idx="482">
                  <c:v>43067</c:v>
                </c:pt>
                <c:pt idx="483">
                  <c:v>43068</c:v>
                </c:pt>
                <c:pt idx="484">
                  <c:v>43069</c:v>
                </c:pt>
                <c:pt idx="485">
                  <c:v>43070</c:v>
                </c:pt>
                <c:pt idx="486">
                  <c:v>43073</c:v>
                </c:pt>
                <c:pt idx="487">
                  <c:v>43074</c:v>
                </c:pt>
                <c:pt idx="488">
                  <c:v>43075</c:v>
                </c:pt>
                <c:pt idx="489">
                  <c:v>43076</c:v>
                </c:pt>
                <c:pt idx="490">
                  <c:v>43077</c:v>
                </c:pt>
                <c:pt idx="491">
                  <c:v>43080</c:v>
                </c:pt>
                <c:pt idx="492">
                  <c:v>43081</c:v>
                </c:pt>
                <c:pt idx="493">
                  <c:v>43082</c:v>
                </c:pt>
                <c:pt idx="494">
                  <c:v>43083</c:v>
                </c:pt>
                <c:pt idx="495">
                  <c:v>43084</c:v>
                </c:pt>
                <c:pt idx="496">
                  <c:v>43087</c:v>
                </c:pt>
                <c:pt idx="497">
                  <c:v>43088</c:v>
                </c:pt>
                <c:pt idx="498">
                  <c:v>43089</c:v>
                </c:pt>
                <c:pt idx="499">
                  <c:v>43090</c:v>
                </c:pt>
                <c:pt idx="500">
                  <c:v>43091</c:v>
                </c:pt>
                <c:pt idx="501">
                  <c:v>43096</c:v>
                </c:pt>
                <c:pt idx="502">
                  <c:v>43097</c:v>
                </c:pt>
                <c:pt idx="503">
                  <c:v>43098</c:v>
                </c:pt>
                <c:pt idx="504">
                  <c:v>43102</c:v>
                </c:pt>
                <c:pt idx="505">
                  <c:v>43103</c:v>
                </c:pt>
                <c:pt idx="506">
                  <c:v>43104</c:v>
                </c:pt>
                <c:pt idx="507">
                  <c:v>43105</c:v>
                </c:pt>
                <c:pt idx="508">
                  <c:v>43108</c:v>
                </c:pt>
                <c:pt idx="509">
                  <c:v>43109</c:v>
                </c:pt>
                <c:pt idx="510">
                  <c:v>43110</c:v>
                </c:pt>
                <c:pt idx="511">
                  <c:v>43111</c:v>
                </c:pt>
                <c:pt idx="512">
                  <c:v>43112</c:v>
                </c:pt>
                <c:pt idx="513">
                  <c:v>43115</c:v>
                </c:pt>
                <c:pt idx="514">
                  <c:v>43116</c:v>
                </c:pt>
                <c:pt idx="515">
                  <c:v>43117</c:v>
                </c:pt>
                <c:pt idx="516">
                  <c:v>43118</c:v>
                </c:pt>
                <c:pt idx="517">
                  <c:v>43119</c:v>
                </c:pt>
                <c:pt idx="518">
                  <c:v>43122</c:v>
                </c:pt>
                <c:pt idx="519">
                  <c:v>43123</c:v>
                </c:pt>
                <c:pt idx="520">
                  <c:v>43124</c:v>
                </c:pt>
                <c:pt idx="521">
                  <c:v>43125</c:v>
                </c:pt>
                <c:pt idx="522">
                  <c:v>43126</c:v>
                </c:pt>
                <c:pt idx="523">
                  <c:v>43129</c:v>
                </c:pt>
                <c:pt idx="524">
                  <c:v>43130</c:v>
                </c:pt>
                <c:pt idx="525">
                  <c:v>43131</c:v>
                </c:pt>
                <c:pt idx="526">
                  <c:v>43132</c:v>
                </c:pt>
                <c:pt idx="527">
                  <c:v>43133</c:v>
                </c:pt>
                <c:pt idx="528">
                  <c:v>43136</c:v>
                </c:pt>
                <c:pt idx="529">
                  <c:v>43137</c:v>
                </c:pt>
                <c:pt idx="530">
                  <c:v>43138</c:v>
                </c:pt>
                <c:pt idx="531">
                  <c:v>43139</c:v>
                </c:pt>
                <c:pt idx="532">
                  <c:v>43140</c:v>
                </c:pt>
                <c:pt idx="533">
                  <c:v>43143</c:v>
                </c:pt>
                <c:pt idx="534">
                  <c:v>43144</c:v>
                </c:pt>
                <c:pt idx="535">
                  <c:v>43145</c:v>
                </c:pt>
                <c:pt idx="536">
                  <c:v>43146</c:v>
                </c:pt>
                <c:pt idx="537">
                  <c:v>43147</c:v>
                </c:pt>
                <c:pt idx="538">
                  <c:v>43150</c:v>
                </c:pt>
                <c:pt idx="539">
                  <c:v>43151</c:v>
                </c:pt>
                <c:pt idx="540">
                  <c:v>43152</c:v>
                </c:pt>
                <c:pt idx="541">
                  <c:v>43153</c:v>
                </c:pt>
                <c:pt idx="542">
                  <c:v>43154</c:v>
                </c:pt>
                <c:pt idx="543">
                  <c:v>43157</c:v>
                </c:pt>
                <c:pt idx="544">
                  <c:v>43158</c:v>
                </c:pt>
                <c:pt idx="545">
                  <c:v>43159</c:v>
                </c:pt>
                <c:pt idx="546">
                  <c:v>43160</c:v>
                </c:pt>
                <c:pt idx="547">
                  <c:v>43161</c:v>
                </c:pt>
                <c:pt idx="548">
                  <c:v>43164</c:v>
                </c:pt>
                <c:pt idx="549">
                  <c:v>43165</c:v>
                </c:pt>
                <c:pt idx="550">
                  <c:v>43166</c:v>
                </c:pt>
                <c:pt idx="551">
                  <c:v>43167</c:v>
                </c:pt>
                <c:pt idx="552">
                  <c:v>43168</c:v>
                </c:pt>
                <c:pt idx="553">
                  <c:v>43171</c:v>
                </c:pt>
                <c:pt idx="554">
                  <c:v>43172</c:v>
                </c:pt>
                <c:pt idx="555">
                  <c:v>43173</c:v>
                </c:pt>
                <c:pt idx="556">
                  <c:v>43174</c:v>
                </c:pt>
                <c:pt idx="557">
                  <c:v>43175</c:v>
                </c:pt>
                <c:pt idx="558">
                  <c:v>43178</c:v>
                </c:pt>
                <c:pt idx="559">
                  <c:v>43179</c:v>
                </c:pt>
                <c:pt idx="560">
                  <c:v>43180</c:v>
                </c:pt>
                <c:pt idx="561">
                  <c:v>43181</c:v>
                </c:pt>
                <c:pt idx="562">
                  <c:v>43182</c:v>
                </c:pt>
                <c:pt idx="563">
                  <c:v>43185</c:v>
                </c:pt>
                <c:pt idx="564">
                  <c:v>43186</c:v>
                </c:pt>
                <c:pt idx="565">
                  <c:v>43187</c:v>
                </c:pt>
                <c:pt idx="566">
                  <c:v>43193</c:v>
                </c:pt>
                <c:pt idx="567">
                  <c:v>43194</c:v>
                </c:pt>
                <c:pt idx="568">
                  <c:v>43195</c:v>
                </c:pt>
                <c:pt idx="569">
                  <c:v>43196</c:v>
                </c:pt>
                <c:pt idx="570">
                  <c:v>43199</c:v>
                </c:pt>
                <c:pt idx="571">
                  <c:v>43200</c:v>
                </c:pt>
                <c:pt idx="572">
                  <c:v>43201</c:v>
                </c:pt>
                <c:pt idx="573">
                  <c:v>43202</c:v>
                </c:pt>
                <c:pt idx="574">
                  <c:v>43203</c:v>
                </c:pt>
                <c:pt idx="575">
                  <c:v>43206</c:v>
                </c:pt>
                <c:pt idx="576">
                  <c:v>43207</c:v>
                </c:pt>
                <c:pt idx="577">
                  <c:v>43208</c:v>
                </c:pt>
                <c:pt idx="578">
                  <c:v>43209</c:v>
                </c:pt>
                <c:pt idx="579">
                  <c:v>43210</c:v>
                </c:pt>
                <c:pt idx="580">
                  <c:v>43213</c:v>
                </c:pt>
                <c:pt idx="581">
                  <c:v>43214</c:v>
                </c:pt>
                <c:pt idx="582">
                  <c:v>43215</c:v>
                </c:pt>
                <c:pt idx="583">
                  <c:v>43216</c:v>
                </c:pt>
                <c:pt idx="584">
                  <c:v>43220</c:v>
                </c:pt>
                <c:pt idx="585">
                  <c:v>43221</c:v>
                </c:pt>
                <c:pt idx="586">
                  <c:v>43222</c:v>
                </c:pt>
                <c:pt idx="587">
                  <c:v>43223</c:v>
                </c:pt>
                <c:pt idx="588">
                  <c:v>43224</c:v>
                </c:pt>
                <c:pt idx="589">
                  <c:v>43227</c:v>
                </c:pt>
                <c:pt idx="590">
                  <c:v>43228</c:v>
                </c:pt>
                <c:pt idx="591">
                  <c:v>43229</c:v>
                </c:pt>
                <c:pt idx="592">
                  <c:v>43234</c:v>
                </c:pt>
                <c:pt idx="593">
                  <c:v>43235</c:v>
                </c:pt>
                <c:pt idx="594">
                  <c:v>43236</c:v>
                </c:pt>
                <c:pt idx="595">
                  <c:v>43237</c:v>
                </c:pt>
                <c:pt idx="596">
                  <c:v>43238</c:v>
                </c:pt>
                <c:pt idx="597">
                  <c:v>43242</c:v>
                </c:pt>
                <c:pt idx="598">
                  <c:v>43243</c:v>
                </c:pt>
                <c:pt idx="599">
                  <c:v>43244</c:v>
                </c:pt>
                <c:pt idx="600">
                  <c:v>43245</c:v>
                </c:pt>
                <c:pt idx="601">
                  <c:v>43248</c:v>
                </c:pt>
                <c:pt idx="602">
                  <c:v>43249</c:v>
                </c:pt>
                <c:pt idx="603">
                  <c:v>43250</c:v>
                </c:pt>
                <c:pt idx="604">
                  <c:v>43251</c:v>
                </c:pt>
                <c:pt idx="605">
                  <c:v>43252</c:v>
                </c:pt>
                <c:pt idx="606">
                  <c:v>43255</c:v>
                </c:pt>
                <c:pt idx="607">
                  <c:v>43257</c:v>
                </c:pt>
                <c:pt idx="608">
                  <c:v>43258</c:v>
                </c:pt>
                <c:pt idx="609">
                  <c:v>43259</c:v>
                </c:pt>
                <c:pt idx="610">
                  <c:v>43262</c:v>
                </c:pt>
                <c:pt idx="611">
                  <c:v>43263</c:v>
                </c:pt>
                <c:pt idx="612">
                  <c:v>43264</c:v>
                </c:pt>
                <c:pt idx="613">
                  <c:v>43265</c:v>
                </c:pt>
                <c:pt idx="614">
                  <c:v>43266</c:v>
                </c:pt>
                <c:pt idx="615">
                  <c:v>43269</c:v>
                </c:pt>
                <c:pt idx="616">
                  <c:v>43270</c:v>
                </c:pt>
                <c:pt idx="617">
                  <c:v>43271</c:v>
                </c:pt>
                <c:pt idx="618">
                  <c:v>43272</c:v>
                </c:pt>
                <c:pt idx="619">
                  <c:v>43273</c:v>
                </c:pt>
                <c:pt idx="620">
                  <c:v>43276</c:v>
                </c:pt>
                <c:pt idx="621">
                  <c:v>43277</c:v>
                </c:pt>
                <c:pt idx="622">
                  <c:v>43278</c:v>
                </c:pt>
                <c:pt idx="623">
                  <c:v>43279</c:v>
                </c:pt>
                <c:pt idx="624">
                  <c:v>43280</c:v>
                </c:pt>
                <c:pt idx="625">
                  <c:v>43283</c:v>
                </c:pt>
                <c:pt idx="626">
                  <c:v>43284</c:v>
                </c:pt>
                <c:pt idx="627">
                  <c:v>43285</c:v>
                </c:pt>
                <c:pt idx="628">
                  <c:v>43286</c:v>
                </c:pt>
                <c:pt idx="629">
                  <c:v>43287</c:v>
                </c:pt>
                <c:pt idx="630">
                  <c:v>43290</c:v>
                </c:pt>
                <c:pt idx="631">
                  <c:v>43291</c:v>
                </c:pt>
                <c:pt idx="632">
                  <c:v>43292</c:v>
                </c:pt>
                <c:pt idx="633">
                  <c:v>43293</c:v>
                </c:pt>
                <c:pt idx="634">
                  <c:v>43294</c:v>
                </c:pt>
                <c:pt idx="635">
                  <c:v>43297</c:v>
                </c:pt>
                <c:pt idx="636">
                  <c:v>43298</c:v>
                </c:pt>
                <c:pt idx="637">
                  <c:v>43299</c:v>
                </c:pt>
                <c:pt idx="638">
                  <c:v>43300</c:v>
                </c:pt>
                <c:pt idx="639">
                  <c:v>43301</c:v>
                </c:pt>
                <c:pt idx="640">
                  <c:v>43304</c:v>
                </c:pt>
                <c:pt idx="641">
                  <c:v>43305</c:v>
                </c:pt>
                <c:pt idx="642">
                  <c:v>43306</c:v>
                </c:pt>
                <c:pt idx="643">
                  <c:v>43307</c:v>
                </c:pt>
                <c:pt idx="644">
                  <c:v>43308</c:v>
                </c:pt>
                <c:pt idx="645">
                  <c:v>43311</c:v>
                </c:pt>
                <c:pt idx="646">
                  <c:v>43312</c:v>
                </c:pt>
                <c:pt idx="647">
                  <c:v>43313</c:v>
                </c:pt>
                <c:pt idx="648">
                  <c:v>43314</c:v>
                </c:pt>
                <c:pt idx="649">
                  <c:v>43315</c:v>
                </c:pt>
                <c:pt idx="650">
                  <c:v>43318</c:v>
                </c:pt>
                <c:pt idx="651">
                  <c:v>43319</c:v>
                </c:pt>
                <c:pt idx="652">
                  <c:v>43320</c:v>
                </c:pt>
                <c:pt idx="653">
                  <c:v>43321</c:v>
                </c:pt>
                <c:pt idx="654">
                  <c:v>43322</c:v>
                </c:pt>
                <c:pt idx="655">
                  <c:v>43325</c:v>
                </c:pt>
                <c:pt idx="656">
                  <c:v>43326</c:v>
                </c:pt>
                <c:pt idx="657">
                  <c:v>43327</c:v>
                </c:pt>
                <c:pt idx="658">
                  <c:v>43328</c:v>
                </c:pt>
                <c:pt idx="659">
                  <c:v>43329</c:v>
                </c:pt>
                <c:pt idx="660">
                  <c:v>43332</c:v>
                </c:pt>
                <c:pt idx="661">
                  <c:v>43333</c:v>
                </c:pt>
                <c:pt idx="662">
                  <c:v>43334</c:v>
                </c:pt>
                <c:pt idx="663">
                  <c:v>43335</c:v>
                </c:pt>
                <c:pt idx="664">
                  <c:v>43336</c:v>
                </c:pt>
                <c:pt idx="665">
                  <c:v>43339</c:v>
                </c:pt>
                <c:pt idx="666">
                  <c:v>43340</c:v>
                </c:pt>
                <c:pt idx="667">
                  <c:v>43341</c:v>
                </c:pt>
                <c:pt idx="668">
                  <c:v>43342</c:v>
                </c:pt>
                <c:pt idx="669">
                  <c:v>43343</c:v>
                </c:pt>
                <c:pt idx="670">
                  <c:v>43346</c:v>
                </c:pt>
                <c:pt idx="671">
                  <c:v>43347</c:v>
                </c:pt>
                <c:pt idx="672">
                  <c:v>43348</c:v>
                </c:pt>
                <c:pt idx="673">
                  <c:v>43349</c:v>
                </c:pt>
                <c:pt idx="674">
                  <c:v>43350</c:v>
                </c:pt>
                <c:pt idx="675">
                  <c:v>43353</c:v>
                </c:pt>
                <c:pt idx="676">
                  <c:v>43354</c:v>
                </c:pt>
                <c:pt idx="677">
                  <c:v>43355</c:v>
                </c:pt>
                <c:pt idx="678">
                  <c:v>43356</c:v>
                </c:pt>
                <c:pt idx="679">
                  <c:v>43357</c:v>
                </c:pt>
                <c:pt idx="680">
                  <c:v>43360</c:v>
                </c:pt>
                <c:pt idx="681">
                  <c:v>43361</c:v>
                </c:pt>
                <c:pt idx="682">
                  <c:v>43362</c:v>
                </c:pt>
                <c:pt idx="683">
                  <c:v>43363</c:v>
                </c:pt>
                <c:pt idx="684">
                  <c:v>43364</c:v>
                </c:pt>
                <c:pt idx="685">
                  <c:v>43367</c:v>
                </c:pt>
                <c:pt idx="686">
                  <c:v>43368</c:v>
                </c:pt>
                <c:pt idx="687">
                  <c:v>43369</c:v>
                </c:pt>
                <c:pt idx="688">
                  <c:v>43370</c:v>
                </c:pt>
                <c:pt idx="689">
                  <c:v>43371</c:v>
                </c:pt>
                <c:pt idx="690">
                  <c:v>43374</c:v>
                </c:pt>
                <c:pt idx="691">
                  <c:v>43375</c:v>
                </c:pt>
                <c:pt idx="692">
                  <c:v>43376</c:v>
                </c:pt>
                <c:pt idx="693">
                  <c:v>43377</c:v>
                </c:pt>
                <c:pt idx="694">
                  <c:v>43378</c:v>
                </c:pt>
                <c:pt idx="695">
                  <c:v>43381</c:v>
                </c:pt>
                <c:pt idx="696">
                  <c:v>43382</c:v>
                </c:pt>
                <c:pt idx="697">
                  <c:v>43383</c:v>
                </c:pt>
                <c:pt idx="698">
                  <c:v>43384</c:v>
                </c:pt>
                <c:pt idx="699">
                  <c:v>43385</c:v>
                </c:pt>
                <c:pt idx="700">
                  <c:v>43388</c:v>
                </c:pt>
                <c:pt idx="701">
                  <c:v>43389</c:v>
                </c:pt>
                <c:pt idx="702">
                  <c:v>43390</c:v>
                </c:pt>
                <c:pt idx="703">
                  <c:v>43391</c:v>
                </c:pt>
                <c:pt idx="704">
                  <c:v>43392</c:v>
                </c:pt>
                <c:pt idx="705">
                  <c:v>43395</c:v>
                </c:pt>
                <c:pt idx="706">
                  <c:v>43396</c:v>
                </c:pt>
                <c:pt idx="707">
                  <c:v>43397</c:v>
                </c:pt>
                <c:pt idx="708">
                  <c:v>43398</c:v>
                </c:pt>
                <c:pt idx="709">
                  <c:v>43399</c:v>
                </c:pt>
                <c:pt idx="710">
                  <c:v>43402</c:v>
                </c:pt>
                <c:pt idx="711">
                  <c:v>43403</c:v>
                </c:pt>
                <c:pt idx="712">
                  <c:v>43404</c:v>
                </c:pt>
                <c:pt idx="713">
                  <c:v>43405</c:v>
                </c:pt>
                <c:pt idx="714">
                  <c:v>43406</c:v>
                </c:pt>
                <c:pt idx="715">
                  <c:v>43409</c:v>
                </c:pt>
                <c:pt idx="716">
                  <c:v>43410</c:v>
                </c:pt>
                <c:pt idx="717">
                  <c:v>43411</c:v>
                </c:pt>
                <c:pt idx="718">
                  <c:v>43412</c:v>
                </c:pt>
                <c:pt idx="719">
                  <c:v>43413</c:v>
                </c:pt>
                <c:pt idx="720">
                  <c:v>43416</c:v>
                </c:pt>
                <c:pt idx="721">
                  <c:v>43417</c:v>
                </c:pt>
                <c:pt idx="722">
                  <c:v>43418</c:v>
                </c:pt>
                <c:pt idx="723">
                  <c:v>43419</c:v>
                </c:pt>
                <c:pt idx="724">
                  <c:v>43420</c:v>
                </c:pt>
                <c:pt idx="725">
                  <c:v>43423</c:v>
                </c:pt>
                <c:pt idx="726">
                  <c:v>43424</c:v>
                </c:pt>
                <c:pt idx="727">
                  <c:v>43425</c:v>
                </c:pt>
                <c:pt idx="728">
                  <c:v>43426</c:v>
                </c:pt>
                <c:pt idx="729">
                  <c:v>43427</c:v>
                </c:pt>
                <c:pt idx="730">
                  <c:v>43430</c:v>
                </c:pt>
                <c:pt idx="731">
                  <c:v>43431</c:v>
                </c:pt>
                <c:pt idx="732">
                  <c:v>43432</c:v>
                </c:pt>
                <c:pt idx="733">
                  <c:v>43433</c:v>
                </c:pt>
                <c:pt idx="734">
                  <c:v>43434</c:v>
                </c:pt>
                <c:pt idx="735">
                  <c:v>43437</c:v>
                </c:pt>
                <c:pt idx="736">
                  <c:v>43438</c:v>
                </c:pt>
                <c:pt idx="737">
                  <c:v>43439</c:v>
                </c:pt>
                <c:pt idx="738">
                  <c:v>43440</c:v>
                </c:pt>
                <c:pt idx="739">
                  <c:v>43441</c:v>
                </c:pt>
                <c:pt idx="740">
                  <c:v>43444</c:v>
                </c:pt>
                <c:pt idx="741">
                  <c:v>43445</c:v>
                </c:pt>
                <c:pt idx="742">
                  <c:v>43446</c:v>
                </c:pt>
                <c:pt idx="743">
                  <c:v>43447</c:v>
                </c:pt>
                <c:pt idx="744">
                  <c:v>43448</c:v>
                </c:pt>
                <c:pt idx="745">
                  <c:v>43451</c:v>
                </c:pt>
                <c:pt idx="746">
                  <c:v>43452</c:v>
                </c:pt>
                <c:pt idx="747">
                  <c:v>43453</c:v>
                </c:pt>
                <c:pt idx="748">
                  <c:v>43454</c:v>
                </c:pt>
                <c:pt idx="749">
                  <c:v>43455</c:v>
                </c:pt>
                <c:pt idx="750">
                  <c:v>43461</c:v>
                </c:pt>
                <c:pt idx="751">
                  <c:v>43462</c:v>
                </c:pt>
                <c:pt idx="752">
                  <c:v>43467</c:v>
                </c:pt>
                <c:pt idx="753">
                  <c:v>43468</c:v>
                </c:pt>
                <c:pt idx="754">
                  <c:v>43469</c:v>
                </c:pt>
                <c:pt idx="755">
                  <c:v>43472</c:v>
                </c:pt>
                <c:pt idx="756">
                  <c:v>43473</c:v>
                </c:pt>
                <c:pt idx="757">
                  <c:v>43474</c:v>
                </c:pt>
                <c:pt idx="758">
                  <c:v>43475</c:v>
                </c:pt>
                <c:pt idx="759">
                  <c:v>43476</c:v>
                </c:pt>
                <c:pt idx="760">
                  <c:v>43479</c:v>
                </c:pt>
                <c:pt idx="761">
                  <c:v>43480</c:v>
                </c:pt>
                <c:pt idx="762">
                  <c:v>43481</c:v>
                </c:pt>
                <c:pt idx="763">
                  <c:v>43482</c:v>
                </c:pt>
                <c:pt idx="764">
                  <c:v>43483</c:v>
                </c:pt>
                <c:pt idx="765">
                  <c:v>43486</c:v>
                </c:pt>
                <c:pt idx="766">
                  <c:v>43487</c:v>
                </c:pt>
                <c:pt idx="767">
                  <c:v>43488</c:v>
                </c:pt>
                <c:pt idx="768">
                  <c:v>43489</c:v>
                </c:pt>
                <c:pt idx="769">
                  <c:v>43490</c:v>
                </c:pt>
                <c:pt idx="770">
                  <c:v>43493</c:v>
                </c:pt>
                <c:pt idx="771">
                  <c:v>43494</c:v>
                </c:pt>
                <c:pt idx="772">
                  <c:v>43495</c:v>
                </c:pt>
                <c:pt idx="773">
                  <c:v>43496</c:v>
                </c:pt>
                <c:pt idx="774">
                  <c:v>43497</c:v>
                </c:pt>
                <c:pt idx="775">
                  <c:v>43500</c:v>
                </c:pt>
                <c:pt idx="776">
                  <c:v>43501</c:v>
                </c:pt>
                <c:pt idx="777">
                  <c:v>43502</c:v>
                </c:pt>
                <c:pt idx="778">
                  <c:v>43503</c:v>
                </c:pt>
                <c:pt idx="779">
                  <c:v>43504</c:v>
                </c:pt>
                <c:pt idx="780">
                  <c:v>43507</c:v>
                </c:pt>
                <c:pt idx="781">
                  <c:v>43508</c:v>
                </c:pt>
                <c:pt idx="782">
                  <c:v>43509</c:v>
                </c:pt>
                <c:pt idx="783">
                  <c:v>43510</c:v>
                </c:pt>
                <c:pt idx="784">
                  <c:v>43511</c:v>
                </c:pt>
                <c:pt idx="785">
                  <c:v>43514</c:v>
                </c:pt>
                <c:pt idx="786">
                  <c:v>43515</c:v>
                </c:pt>
                <c:pt idx="787">
                  <c:v>43516</c:v>
                </c:pt>
                <c:pt idx="788">
                  <c:v>43517</c:v>
                </c:pt>
                <c:pt idx="789">
                  <c:v>43518</c:v>
                </c:pt>
                <c:pt idx="790">
                  <c:v>43521</c:v>
                </c:pt>
                <c:pt idx="791">
                  <c:v>43522</c:v>
                </c:pt>
                <c:pt idx="792">
                  <c:v>43523</c:v>
                </c:pt>
                <c:pt idx="793">
                  <c:v>43524</c:v>
                </c:pt>
                <c:pt idx="794">
                  <c:v>43525</c:v>
                </c:pt>
                <c:pt idx="795">
                  <c:v>43528</c:v>
                </c:pt>
                <c:pt idx="796">
                  <c:v>43529</c:v>
                </c:pt>
                <c:pt idx="797">
                  <c:v>43530</c:v>
                </c:pt>
                <c:pt idx="798">
                  <c:v>43531</c:v>
                </c:pt>
                <c:pt idx="799">
                  <c:v>43532</c:v>
                </c:pt>
                <c:pt idx="800">
                  <c:v>43535</c:v>
                </c:pt>
                <c:pt idx="801">
                  <c:v>43536</c:v>
                </c:pt>
                <c:pt idx="802">
                  <c:v>43537</c:v>
                </c:pt>
                <c:pt idx="803">
                  <c:v>43538</c:v>
                </c:pt>
                <c:pt idx="804">
                  <c:v>43539</c:v>
                </c:pt>
                <c:pt idx="805">
                  <c:v>43542</c:v>
                </c:pt>
                <c:pt idx="806">
                  <c:v>43543</c:v>
                </c:pt>
                <c:pt idx="807">
                  <c:v>43544</c:v>
                </c:pt>
                <c:pt idx="808">
                  <c:v>43545</c:v>
                </c:pt>
                <c:pt idx="809">
                  <c:v>43546</c:v>
                </c:pt>
                <c:pt idx="810">
                  <c:v>43549</c:v>
                </c:pt>
                <c:pt idx="811">
                  <c:v>43550</c:v>
                </c:pt>
                <c:pt idx="812">
                  <c:v>43551</c:v>
                </c:pt>
                <c:pt idx="813">
                  <c:v>43552</c:v>
                </c:pt>
                <c:pt idx="814">
                  <c:v>43553</c:v>
                </c:pt>
                <c:pt idx="815">
                  <c:v>43556</c:v>
                </c:pt>
                <c:pt idx="816">
                  <c:v>43557</c:v>
                </c:pt>
                <c:pt idx="817">
                  <c:v>43558</c:v>
                </c:pt>
                <c:pt idx="818">
                  <c:v>43559</c:v>
                </c:pt>
                <c:pt idx="819">
                  <c:v>43560</c:v>
                </c:pt>
                <c:pt idx="820">
                  <c:v>43563</c:v>
                </c:pt>
                <c:pt idx="821">
                  <c:v>43564</c:v>
                </c:pt>
                <c:pt idx="822">
                  <c:v>43565</c:v>
                </c:pt>
                <c:pt idx="823">
                  <c:v>43566</c:v>
                </c:pt>
                <c:pt idx="824">
                  <c:v>43567</c:v>
                </c:pt>
                <c:pt idx="825">
                  <c:v>43570</c:v>
                </c:pt>
                <c:pt idx="826">
                  <c:v>43571</c:v>
                </c:pt>
                <c:pt idx="827">
                  <c:v>43572</c:v>
                </c:pt>
                <c:pt idx="828">
                  <c:v>43578</c:v>
                </c:pt>
                <c:pt idx="829">
                  <c:v>43579</c:v>
                </c:pt>
                <c:pt idx="830">
                  <c:v>43580</c:v>
                </c:pt>
                <c:pt idx="831">
                  <c:v>43581</c:v>
                </c:pt>
                <c:pt idx="832">
                  <c:v>43584</c:v>
                </c:pt>
                <c:pt idx="833">
                  <c:v>43585</c:v>
                </c:pt>
                <c:pt idx="834">
                  <c:v>43586</c:v>
                </c:pt>
                <c:pt idx="835">
                  <c:v>43587</c:v>
                </c:pt>
                <c:pt idx="836">
                  <c:v>43588</c:v>
                </c:pt>
                <c:pt idx="837">
                  <c:v>43591</c:v>
                </c:pt>
                <c:pt idx="838">
                  <c:v>43592</c:v>
                </c:pt>
                <c:pt idx="839">
                  <c:v>43593</c:v>
                </c:pt>
                <c:pt idx="840">
                  <c:v>43594</c:v>
                </c:pt>
                <c:pt idx="841">
                  <c:v>43595</c:v>
                </c:pt>
                <c:pt idx="842">
                  <c:v>43598</c:v>
                </c:pt>
                <c:pt idx="843">
                  <c:v>43599</c:v>
                </c:pt>
                <c:pt idx="844">
                  <c:v>43600</c:v>
                </c:pt>
                <c:pt idx="845">
                  <c:v>43601</c:v>
                </c:pt>
                <c:pt idx="846">
                  <c:v>43605</c:v>
                </c:pt>
                <c:pt idx="847">
                  <c:v>43606</c:v>
                </c:pt>
                <c:pt idx="848">
                  <c:v>43607</c:v>
                </c:pt>
                <c:pt idx="849">
                  <c:v>43608</c:v>
                </c:pt>
                <c:pt idx="850">
                  <c:v>43609</c:v>
                </c:pt>
                <c:pt idx="851">
                  <c:v>43612</c:v>
                </c:pt>
                <c:pt idx="852">
                  <c:v>43613</c:v>
                </c:pt>
                <c:pt idx="853">
                  <c:v>43614</c:v>
                </c:pt>
                <c:pt idx="854">
                  <c:v>43619</c:v>
                </c:pt>
                <c:pt idx="855">
                  <c:v>43620</c:v>
                </c:pt>
                <c:pt idx="856">
                  <c:v>43622</c:v>
                </c:pt>
                <c:pt idx="857">
                  <c:v>43623</c:v>
                </c:pt>
                <c:pt idx="858">
                  <c:v>43627</c:v>
                </c:pt>
                <c:pt idx="859">
                  <c:v>43628</c:v>
                </c:pt>
                <c:pt idx="860">
                  <c:v>43629</c:v>
                </c:pt>
                <c:pt idx="861">
                  <c:v>43630</c:v>
                </c:pt>
                <c:pt idx="862">
                  <c:v>43633</c:v>
                </c:pt>
                <c:pt idx="863">
                  <c:v>43634</c:v>
                </c:pt>
                <c:pt idx="864">
                  <c:v>43635</c:v>
                </c:pt>
                <c:pt idx="865">
                  <c:v>43636</c:v>
                </c:pt>
                <c:pt idx="866">
                  <c:v>43637</c:v>
                </c:pt>
                <c:pt idx="867">
                  <c:v>43640</c:v>
                </c:pt>
                <c:pt idx="868">
                  <c:v>43641</c:v>
                </c:pt>
                <c:pt idx="869">
                  <c:v>43642</c:v>
                </c:pt>
                <c:pt idx="870">
                  <c:v>43643</c:v>
                </c:pt>
                <c:pt idx="871">
                  <c:v>43644</c:v>
                </c:pt>
                <c:pt idx="872">
                  <c:v>43647</c:v>
                </c:pt>
                <c:pt idx="873">
                  <c:v>43648</c:v>
                </c:pt>
                <c:pt idx="874">
                  <c:v>43649</c:v>
                </c:pt>
                <c:pt idx="875">
                  <c:v>43650</c:v>
                </c:pt>
                <c:pt idx="876">
                  <c:v>43651</c:v>
                </c:pt>
                <c:pt idx="877">
                  <c:v>43654</c:v>
                </c:pt>
                <c:pt idx="878">
                  <c:v>43655</c:v>
                </c:pt>
                <c:pt idx="879">
                  <c:v>43656</c:v>
                </c:pt>
                <c:pt idx="880">
                  <c:v>43657</c:v>
                </c:pt>
                <c:pt idx="881">
                  <c:v>43658</c:v>
                </c:pt>
                <c:pt idx="882">
                  <c:v>43661</c:v>
                </c:pt>
                <c:pt idx="883">
                  <c:v>43662</c:v>
                </c:pt>
                <c:pt idx="884">
                  <c:v>43663</c:v>
                </c:pt>
                <c:pt idx="885">
                  <c:v>43664</c:v>
                </c:pt>
                <c:pt idx="886">
                  <c:v>43665</c:v>
                </c:pt>
                <c:pt idx="887">
                  <c:v>43668</c:v>
                </c:pt>
                <c:pt idx="888">
                  <c:v>43669</c:v>
                </c:pt>
                <c:pt idx="889">
                  <c:v>43670</c:v>
                </c:pt>
                <c:pt idx="890">
                  <c:v>43671</c:v>
                </c:pt>
                <c:pt idx="891">
                  <c:v>43672</c:v>
                </c:pt>
                <c:pt idx="892">
                  <c:v>43675</c:v>
                </c:pt>
                <c:pt idx="893">
                  <c:v>43676</c:v>
                </c:pt>
                <c:pt idx="894">
                  <c:v>43677</c:v>
                </c:pt>
                <c:pt idx="895">
                  <c:v>43678</c:v>
                </c:pt>
                <c:pt idx="896">
                  <c:v>43679</c:v>
                </c:pt>
                <c:pt idx="897">
                  <c:v>43682</c:v>
                </c:pt>
                <c:pt idx="898">
                  <c:v>43683</c:v>
                </c:pt>
                <c:pt idx="899">
                  <c:v>43684</c:v>
                </c:pt>
                <c:pt idx="900">
                  <c:v>43685</c:v>
                </c:pt>
                <c:pt idx="901">
                  <c:v>43686</c:v>
                </c:pt>
                <c:pt idx="902">
                  <c:v>43689</c:v>
                </c:pt>
                <c:pt idx="903">
                  <c:v>43690</c:v>
                </c:pt>
                <c:pt idx="904">
                  <c:v>43691</c:v>
                </c:pt>
                <c:pt idx="905">
                  <c:v>43692</c:v>
                </c:pt>
                <c:pt idx="906">
                  <c:v>43693</c:v>
                </c:pt>
                <c:pt idx="907">
                  <c:v>43696</c:v>
                </c:pt>
                <c:pt idx="908">
                  <c:v>43697</c:v>
                </c:pt>
                <c:pt idx="909">
                  <c:v>43698</c:v>
                </c:pt>
                <c:pt idx="910">
                  <c:v>43699</c:v>
                </c:pt>
                <c:pt idx="911">
                  <c:v>43700</c:v>
                </c:pt>
                <c:pt idx="912">
                  <c:v>43703</c:v>
                </c:pt>
                <c:pt idx="913">
                  <c:v>43704</c:v>
                </c:pt>
                <c:pt idx="914">
                  <c:v>43705</c:v>
                </c:pt>
                <c:pt idx="915">
                  <c:v>43706</c:v>
                </c:pt>
                <c:pt idx="916">
                  <c:v>43707</c:v>
                </c:pt>
                <c:pt idx="917">
                  <c:v>43710</c:v>
                </c:pt>
                <c:pt idx="918">
                  <c:v>43711</c:v>
                </c:pt>
                <c:pt idx="919">
                  <c:v>43712</c:v>
                </c:pt>
                <c:pt idx="920">
                  <c:v>43713</c:v>
                </c:pt>
                <c:pt idx="921">
                  <c:v>43714</c:v>
                </c:pt>
                <c:pt idx="922">
                  <c:v>43717</c:v>
                </c:pt>
                <c:pt idx="923">
                  <c:v>43718</c:v>
                </c:pt>
                <c:pt idx="924">
                  <c:v>43719</c:v>
                </c:pt>
                <c:pt idx="925">
                  <c:v>43720</c:v>
                </c:pt>
                <c:pt idx="926">
                  <c:v>43721</c:v>
                </c:pt>
                <c:pt idx="927">
                  <c:v>43724</c:v>
                </c:pt>
                <c:pt idx="928">
                  <c:v>43725</c:v>
                </c:pt>
                <c:pt idx="929">
                  <c:v>43726</c:v>
                </c:pt>
                <c:pt idx="930">
                  <c:v>43727</c:v>
                </c:pt>
                <c:pt idx="931">
                  <c:v>43728</c:v>
                </c:pt>
                <c:pt idx="932">
                  <c:v>43731</c:v>
                </c:pt>
                <c:pt idx="933">
                  <c:v>43732</c:v>
                </c:pt>
                <c:pt idx="934">
                  <c:v>43733</c:v>
                </c:pt>
                <c:pt idx="935">
                  <c:v>43734</c:v>
                </c:pt>
                <c:pt idx="936">
                  <c:v>43735</c:v>
                </c:pt>
                <c:pt idx="937">
                  <c:v>43738</c:v>
                </c:pt>
                <c:pt idx="938">
                  <c:v>43739</c:v>
                </c:pt>
                <c:pt idx="939">
                  <c:v>43740</c:v>
                </c:pt>
                <c:pt idx="940">
                  <c:v>43741</c:v>
                </c:pt>
                <c:pt idx="941">
                  <c:v>43742</c:v>
                </c:pt>
                <c:pt idx="942">
                  <c:v>43745</c:v>
                </c:pt>
                <c:pt idx="943">
                  <c:v>43746</c:v>
                </c:pt>
                <c:pt idx="944">
                  <c:v>43747</c:v>
                </c:pt>
                <c:pt idx="945">
                  <c:v>43748</c:v>
                </c:pt>
                <c:pt idx="946">
                  <c:v>43749</c:v>
                </c:pt>
                <c:pt idx="947">
                  <c:v>43752</c:v>
                </c:pt>
                <c:pt idx="948">
                  <c:v>43753</c:v>
                </c:pt>
                <c:pt idx="949">
                  <c:v>43754</c:v>
                </c:pt>
                <c:pt idx="950">
                  <c:v>43755</c:v>
                </c:pt>
                <c:pt idx="951">
                  <c:v>43756</c:v>
                </c:pt>
                <c:pt idx="952">
                  <c:v>43759</c:v>
                </c:pt>
                <c:pt idx="953">
                  <c:v>43760</c:v>
                </c:pt>
                <c:pt idx="954">
                  <c:v>43761</c:v>
                </c:pt>
                <c:pt idx="955">
                  <c:v>43762</c:v>
                </c:pt>
                <c:pt idx="956">
                  <c:v>43763</c:v>
                </c:pt>
                <c:pt idx="957">
                  <c:v>43766</c:v>
                </c:pt>
                <c:pt idx="958">
                  <c:v>43767</c:v>
                </c:pt>
                <c:pt idx="959">
                  <c:v>43768</c:v>
                </c:pt>
                <c:pt idx="960">
                  <c:v>43769</c:v>
                </c:pt>
                <c:pt idx="961">
                  <c:v>43770</c:v>
                </c:pt>
                <c:pt idx="962">
                  <c:v>43773</c:v>
                </c:pt>
                <c:pt idx="963">
                  <c:v>43774</c:v>
                </c:pt>
                <c:pt idx="964">
                  <c:v>43775</c:v>
                </c:pt>
                <c:pt idx="965">
                  <c:v>43776</c:v>
                </c:pt>
                <c:pt idx="966">
                  <c:v>43777</c:v>
                </c:pt>
                <c:pt idx="967">
                  <c:v>43780</c:v>
                </c:pt>
                <c:pt idx="968">
                  <c:v>43781</c:v>
                </c:pt>
                <c:pt idx="969">
                  <c:v>43782</c:v>
                </c:pt>
                <c:pt idx="970">
                  <c:v>43783</c:v>
                </c:pt>
                <c:pt idx="971">
                  <c:v>43784</c:v>
                </c:pt>
                <c:pt idx="972">
                  <c:v>43787</c:v>
                </c:pt>
                <c:pt idx="973">
                  <c:v>43788</c:v>
                </c:pt>
                <c:pt idx="974">
                  <c:v>43789</c:v>
                </c:pt>
                <c:pt idx="975">
                  <c:v>43790</c:v>
                </c:pt>
                <c:pt idx="976">
                  <c:v>43791</c:v>
                </c:pt>
                <c:pt idx="977">
                  <c:v>43794</c:v>
                </c:pt>
                <c:pt idx="978">
                  <c:v>43795</c:v>
                </c:pt>
                <c:pt idx="979">
                  <c:v>43796</c:v>
                </c:pt>
                <c:pt idx="980">
                  <c:v>43797</c:v>
                </c:pt>
                <c:pt idx="981">
                  <c:v>43798</c:v>
                </c:pt>
                <c:pt idx="982">
                  <c:v>43801</c:v>
                </c:pt>
                <c:pt idx="983">
                  <c:v>43802</c:v>
                </c:pt>
                <c:pt idx="984">
                  <c:v>43803</c:v>
                </c:pt>
                <c:pt idx="985">
                  <c:v>43804</c:v>
                </c:pt>
                <c:pt idx="986">
                  <c:v>43805</c:v>
                </c:pt>
                <c:pt idx="987">
                  <c:v>43808</c:v>
                </c:pt>
                <c:pt idx="988">
                  <c:v>43809</c:v>
                </c:pt>
                <c:pt idx="989">
                  <c:v>43810</c:v>
                </c:pt>
                <c:pt idx="990">
                  <c:v>43811</c:v>
                </c:pt>
                <c:pt idx="991">
                  <c:v>43812</c:v>
                </c:pt>
                <c:pt idx="992">
                  <c:v>43815</c:v>
                </c:pt>
                <c:pt idx="993">
                  <c:v>43816</c:v>
                </c:pt>
                <c:pt idx="994">
                  <c:v>43817</c:v>
                </c:pt>
                <c:pt idx="995">
                  <c:v>43818</c:v>
                </c:pt>
                <c:pt idx="996">
                  <c:v>43819</c:v>
                </c:pt>
                <c:pt idx="997">
                  <c:v>43822</c:v>
                </c:pt>
                <c:pt idx="998">
                  <c:v>43826</c:v>
                </c:pt>
                <c:pt idx="999">
                  <c:v>43829</c:v>
                </c:pt>
                <c:pt idx="1000">
                  <c:v>43832</c:v>
                </c:pt>
                <c:pt idx="1001">
                  <c:v>43833</c:v>
                </c:pt>
                <c:pt idx="1002">
                  <c:v>43836</c:v>
                </c:pt>
                <c:pt idx="1003">
                  <c:v>43837</c:v>
                </c:pt>
                <c:pt idx="1004">
                  <c:v>43838</c:v>
                </c:pt>
                <c:pt idx="1005">
                  <c:v>43839</c:v>
                </c:pt>
                <c:pt idx="1006">
                  <c:v>43840</c:v>
                </c:pt>
                <c:pt idx="1007">
                  <c:v>43843</c:v>
                </c:pt>
                <c:pt idx="1008">
                  <c:v>43844</c:v>
                </c:pt>
                <c:pt idx="1009">
                  <c:v>43845</c:v>
                </c:pt>
                <c:pt idx="1010">
                  <c:v>43846</c:v>
                </c:pt>
                <c:pt idx="1011">
                  <c:v>43847</c:v>
                </c:pt>
                <c:pt idx="1012">
                  <c:v>43850</c:v>
                </c:pt>
                <c:pt idx="1013">
                  <c:v>43851</c:v>
                </c:pt>
                <c:pt idx="1014">
                  <c:v>43852</c:v>
                </c:pt>
                <c:pt idx="1015">
                  <c:v>43853</c:v>
                </c:pt>
                <c:pt idx="1016">
                  <c:v>43854</c:v>
                </c:pt>
                <c:pt idx="1017">
                  <c:v>43857</c:v>
                </c:pt>
                <c:pt idx="1018">
                  <c:v>43858</c:v>
                </c:pt>
                <c:pt idx="1019">
                  <c:v>43859</c:v>
                </c:pt>
                <c:pt idx="1020">
                  <c:v>43860</c:v>
                </c:pt>
                <c:pt idx="1021">
                  <c:v>43861</c:v>
                </c:pt>
                <c:pt idx="1022">
                  <c:v>43864</c:v>
                </c:pt>
                <c:pt idx="1023">
                  <c:v>43865</c:v>
                </c:pt>
                <c:pt idx="1024">
                  <c:v>43866</c:v>
                </c:pt>
                <c:pt idx="1025">
                  <c:v>43867</c:v>
                </c:pt>
                <c:pt idx="1026">
                  <c:v>43868</c:v>
                </c:pt>
                <c:pt idx="1027">
                  <c:v>43871</c:v>
                </c:pt>
                <c:pt idx="1028">
                  <c:v>43872</c:v>
                </c:pt>
                <c:pt idx="1029">
                  <c:v>43873</c:v>
                </c:pt>
                <c:pt idx="1030">
                  <c:v>43874</c:v>
                </c:pt>
                <c:pt idx="1031">
                  <c:v>43875</c:v>
                </c:pt>
                <c:pt idx="1032">
                  <c:v>43878</c:v>
                </c:pt>
                <c:pt idx="1033">
                  <c:v>43879</c:v>
                </c:pt>
                <c:pt idx="1034">
                  <c:v>43880</c:v>
                </c:pt>
                <c:pt idx="1035">
                  <c:v>43881</c:v>
                </c:pt>
                <c:pt idx="1036">
                  <c:v>43882</c:v>
                </c:pt>
                <c:pt idx="1037">
                  <c:v>43885</c:v>
                </c:pt>
                <c:pt idx="1038">
                  <c:v>43886</c:v>
                </c:pt>
                <c:pt idx="1039">
                  <c:v>43887</c:v>
                </c:pt>
                <c:pt idx="1040">
                  <c:v>43888</c:v>
                </c:pt>
                <c:pt idx="1041">
                  <c:v>43889</c:v>
                </c:pt>
                <c:pt idx="1042">
                  <c:v>43892</c:v>
                </c:pt>
                <c:pt idx="1043">
                  <c:v>43893</c:v>
                </c:pt>
                <c:pt idx="1044">
                  <c:v>43894</c:v>
                </c:pt>
                <c:pt idx="1045">
                  <c:v>43895</c:v>
                </c:pt>
                <c:pt idx="1046">
                  <c:v>43896</c:v>
                </c:pt>
                <c:pt idx="1047">
                  <c:v>43899</c:v>
                </c:pt>
                <c:pt idx="1048">
                  <c:v>43900</c:v>
                </c:pt>
                <c:pt idx="1049">
                  <c:v>43901</c:v>
                </c:pt>
                <c:pt idx="1050">
                  <c:v>43902</c:v>
                </c:pt>
                <c:pt idx="1051">
                  <c:v>43903</c:v>
                </c:pt>
                <c:pt idx="1052">
                  <c:v>43906</c:v>
                </c:pt>
                <c:pt idx="1053">
                  <c:v>43907</c:v>
                </c:pt>
                <c:pt idx="1054">
                  <c:v>43908</c:v>
                </c:pt>
                <c:pt idx="1055">
                  <c:v>43909</c:v>
                </c:pt>
                <c:pt idx="1056">
                  <c:v>43910</c:v>
                </c:pt>
                <c:pt idx="1057">
                  <c:v>43913</c:v>
                </c:pt>
                <c:pt idx="1058">
                  <c:v>43914</c:v>
                </c:pt>
                <c:pt idx="1059">
                  <c:v>43915</c:v>
                </c:pt>
                <c:pt idx="1060">
                  <c:v>43916</c:v>
                </c:pt>
                <c:pt idx="1061">
                  <c:v>43917</c:v>
                </c:pt>
                <c:pt idx="1062">
                  <c:v>43920</c:v>
                </c:pt>
                <c:pt idx="1063">
                  <c:v>43921</c:v>
                </c:pt>
                <c:pt idx="1064">
                  <c:v>43922</c:v>
                </c:pt>
                <c:pt idx="1065">
                  <c:v>43923</c:v>
                </c:pt>
                <c:pt idx="1066">
                  <c:v>43924</c:v>
                </c:pt>
                <c:pt idx="1067">
                  <c:v>43927</c:v>
                </c:pt>
                <c:pt idx="1068">
                  <c:v>43928</c:v>
                </c:pt>
                <c:pt idx="1069">
                  <c:v>43929</c:v>
                </c:pt>
                <c:pt idx="1070">
                  <c:v>43935</c:v>
                </c:pt>
                <c:pt idx="1071">
                  <c:v>43936</c:v>
                </c:pt>
                <c:pt idx="1072">
                  <c:v>43937</c:v>
                </c:pt>
                <c:pt idx="1073">
                  <c:v>43938</c:v>
                </c:pt>
                <c:pt idx="1074">
                  <c:v>43941</c:v>
                </c:pt>
                <c:pt idx="1075">
                  <c:v>43942</c:v>
                </c:pt>
                <c:pt idx="1076">
                  <c:v>43943</c:v>
                </c:pt>
                <c:pt idx="1077">
                  <c:v>43944</c:v>
                </c:pt>
                <c:pt idx="1078">
                  <c:v>43945</c:v>
                </c:pt>
                <c:pt idx="1079">
                  <c:v>43948</c:v>
                </c:pt>
                <c:pt idx="1080">
                  <c:v>43949</c:v>
                </c:pt>
                <c:pt idx="1081">
                  <c:v>43950</c:v>
                </c:pt>
                <c:pt idx="1082">
                  <c:v>43951</c:v>
                </c:pt>
                <c:pt idx="1083">
                  <c:v>43952</c:v>
                </c:pt>
                <c:pt idx="1084">
                  <c:v>43955</c:v>
                </c:pt>
                <c:pt idx="1085">
                  <c:v>43956</c:v>
                </c:pt>
                <c:pt idx="1086">
                  <c:v>43957</c:v>
                </c:pt>
                <c:pt idx="1087">
                  <c:v>43958</c:v>
                </c:pt>
                <c:pt idx="1088">
                  <c:v>43962</c:v>
                </c:pt>
                <c:pt idx="1089">
                  <c:v>43963</c:v>
                </c:pt>
                <c:pt idx="1090">
                  <c:v>43964</c:v>
                </c:pt>
                <c:pt idx="1091">
                  <c:v>43965</c:v>
                </c:pt>
                <c:pt idx="1092">
                  <c:v>43966</c:v>
                </c:pt>
                <c:pt idx="1093">
                  <c:v>43969</c:v>
                </c:pt>
                <c:pt idx="1094">
                  <c:v>43970</c:v>
                </c:pt>
                <c:pt idx="1095">
                  <c:v>43971</c:v>
                </c:pt>
                <c:pt idx="1096">
                  <c:v>43976</c:v>
                </c:pt>
                <c:pt idx="1097">
                  <c:v>43977</c:v>
                </c:pt>
                <c:pt idx="1098">
                  <c:v>43978</c:v>
                </c:pt>
                <c:pt idx="1099">
                  <c:v>43979</c:v>
                </c:pt>
                <c:pt idx="1100">
                  <c:v>43980</c:v>
                </c:pt>
                <c:pt idx="1101">
                  <c:v>43984</c:v>
                </c:pt>
                <c:pt idx="1102">
                  <c:v>43985</c:v>
                </c:pt>
                <c:pt idx="1103">
                  <c:v>43986</c:v>
                </c:pt>
                <c:pt idx="1104">
                  <c:v>43990</c:v>
                </c:pt>
                <c:pt idx="1105">
                  <c:v>43991</c:v>
                </c:pt>
                <c:pt idx="1106">
                  <c:v>43992</c:v>
                </c:pt>
                <c:pt idx="1107">
                  <c:v>43993</c:v>
                </c:pt>
                <c:pt idx="1108">
                  <c:v>43994</c:v>
                </c:pt>
                <c:pt idx="1109">
                  <c:v>43997</c:v>
                </c:pt>
                <c:pt idx="1110">
                  <c:v>43998</c:v>
                </c:pt>
                <c:pt idx="1111">
                  <c:v>43999</c:v>
                </c:pt>
                <c:pt idx="1112">
                  <c:v>44000</c:v>
                </c:pt>
                <c:pt idx="1113">
                  <c:v>44001</c:v>
                </c:pt>
                <c:pt idx="1114">
                  <c:v>44004</c:v>
                </c:pt>
                <c:pt idx="1115">
                  <c:v>44005</c:v>
                </c:pt>
                <c:pt idx="1116">
                  <c:v>44006</c:v>
                </c:pt>
                <c:pt idx="1117">
                  <c:v>44007</c:v>
                </c:pt>
                <c:pt idx="1118">
                  <c:v>44008</c:v>
                </c:pt>
                <c:pt idx="1119">
                  <c:v>44011</c:v>
                </c:pt>
                <c:pt idx="1120">
                  <c:v>44012</c:v>
                </c:pt>
                <c:pt idx="1121">
                  <c:v>44013</c:v>
                </c:pt>
                <c:pt idx="1122">
                  <c:v>44014</c:v>
                </c:pt>
                <c:pt idx="1123">
                  <c:v>44015</c:v>
                </c:pt>
                <c:pt idx="1124">
                  <c:v>44018</c:v>
                </c:pt>
                <c:pt idx="1125">
                  <c:v>44019</c:v>
                </c:pt>
                <c:pt idx="1126">
                  <c:v>44020</c:v>
                </c:pt>
                <c:pt idx="1127">
                  <c:v>44021</c:v>
                </c:pt>
                <c:pt idx="1128">
                  <c:v>44022</c:v>
                </c:pt>
                <c:pt idx="1129">
                  <c:v>44025</c:v>
                </c:pt>
                <c:pt idx="1130">
                  <c:v>44026</c:v>
                </c:pt>
                <c:pt idx="1131">
                  <c:v>44027</c:v>
                </c:pt>
                <c:pt idx="1132">
                  <c:v>44028</c:v>
                </c:pt>
                <c:pt idx="1133">
                  <c:v>44029</c:v>
                </c:pt>
                <c:pt idx="1134">
                  <c:v>44032</c:v>
                </c:pt>
                <c:pt idx="1135">
                  <c:v>44033</c:v>
                </c:pt>
                <c:pt idx="1136">
                  <c:v>44034</c:v>
                </c:pt>
                <c:pt idx="1137">
                  <c:v>44035</c:v>
                </c:pt>
                <c:pt idx="1138">
                  <c:v>44036</c:v>
                </c:pt>
                <c:pt idx="1139">
                  <c:v>44039</c:v>
                </c:pt>
                <c:pt idx="1140">
                  <c:v>44040</c:v>
                </c:pt>
                <c:pt idx="1141">
                  <c:v>44041</c:v>
                </c:pt>
                <c:pt idx="1142">
                  <c:v>44042</c:v>
                </c:pt>
                <c:pt idx="1143">
                  <c:v>44043</c:v>
                </c:pt>
                <c:pt idx="1144">
                  <c:v>44046</c:v>
                </c:pt>
                <c:pt idx="1145">
                  <c:v>44047</c:v>
                </c:pt>
                <c:pt idx="1146">
                  <c:v>44048</c:v>
                </c:pt>
                <c:pt idx="1147">
                  <c:v>44049</c:v>
                </c:pt>
                <c:pt idx="1148">
                  <c:v>44050</c:v>
                </c:pt>
                <c:pt idx="1149">
                  <c:v>44053</c:v>
                </c:pt>
                <c:pt idx="1150">
                  <c:v>44054</c:v>
                </c:pt>
                <c:pt idx="1151">
                  <c:v>44055</c:v>
                </c:pt>
                <c:pt idx="1152">
                  <c:v>44056</c:v>
                </c:pt>
                <c:pt idx="1153">
                  <c:v>44057</c:v>
                </c:pt>
                <c:pt idx="1154">
                  <c:v>44060</c:v>
                </c:pt>
                <c:pt idx="1155">
                  <c:v>44061</c:v>
                </c:pt>
                <c:pt idx="1156">
                  <c:v>44062</c:v>
                </c:pt>
                <c:pt idx="1157">
                  <c:v>44063</c:v>
                </c:pt>
                <c:pt idx="1158">
                  <c:v>44064</c:v>
                </c:pt>
                <c:pt idx="1159">
                  <c:v>44067</c:v>
                </c:pt>
                <c:pt idx="1160">
                  <c:v>44068</c:v>
                </c:pt>
                <c:pt idx="1161">
                  <c:v>44069</c:v>
                </c:pt>
                <c:pt idx="1162">
                  <c:v>44070</c:v>
                </c:pt>
                <c:pt idx="1163">
                  <c:v>44071</c:v>
                </c:pt>
                <c:pt idx="1164">
                  <c:v>44074</c:v>
                </c:pt>
                <c:pt idx="1165">
                  <c:v>44075</c:v>
                </c:pt>
                <c:pt idx="1166">
                  <c:v>44076</c:v>
                </c:pt>
                <c:pt idx="1167">
                  <c:v>44077</c:v>
                </c:pt>
                <c:pt idx="1168">
                  <c:v>44078</c:v>
                </c:pt>
                <c:pt idx="1169">
                  <c:v>44081</c:v>
                </c:pt>
                <c:pt idx="1170">
                  <c:v>44082</c:v>
                </c:pt>
                <c:pt idx="1171">
                  <c:v>44083</c:v>
                </c:pt>
                <c:pt idx="1172">
                  <c:v>44084</c:v>
                </c:pt>
                <c:pt idx="1173">
                  <c:v>44085</c:v>
                </c:pt>
                <c:pt idx="1174">
                  <c:v>44088</c:v>
                </c:pt>
                <c:pt idx="1175">
                  <c:v>44089</c:v>
                </c:pt>
                <c:pt idx="1176">
                  <c:v>44090</c:v>
                </c:pt>
                <c:pt idx="1177">
                  <c:v>44091</c:v>
                </c:pt>
                <c:pt idx="1178">
                  <c:v>44092</c:v>
                </c:pt>
                <c:pt idx="1179">
                  <c:v>44095</c:v>
                </c:pt>
                <c:pt idx="1180">
                  <c:v>44096</c:v>
                </c:pt>
                <c:pt idx="1181">
                  <c:v>44097</c:v>
                </c:pt>
                <c:pt idx="1182">
                  <c:v>44098</c:v>
                </c:pt>
                <c:pt idx="1183">
                  <c:v>44099</c:v>
                </c:pt>
                <c:pt idx="1184">
                  <c:v>44102</c:v>
                </c:pt>
                <c:pt idx="1185">
                  <c:v>44103</c:v>
                </c:pt>
                <c:pt idx="1186">
                  <c:v>44104</c:v>
                </c:pt>
                <c:pt idx="1187">
                  <c:v>44105</c:v>
                </c:pt>
                <c:pt idx="1188">
                  <c:v>44106</c:v>
                </c:pt>
                <c:pt idx="1189">
                  <c:v>44109</c:v>
                </c:pt>
                <c:pt idx="1190">
                  <c:v>44110</c:v>
                </c:pt>
                <c:pt idx="1191">
                  <c:v>44111</c:v>
                </c:pt>
                <c:pt idx="1192">
                  <c:v>44112</c:v>
                </c:pt>
                <c:pt idx="1193">
                  <c:v>44113</c:v>
                </c:pt>
                <c:pt idx="1194">
                  <c:v>44116</c:v>
                </c:pt>
                <c:pt idx="1195">
                  <c:v>44117</c:v>
                </c:pt>
                <c:pt idx="1196">
                  <c:v>44118</c:v>
                </c:pt>
                <c:pt idx="1197">
                  <c:v>44119</c:v>
                </c:pt>
                <c:pt idx="1198">
                  <c:v>44120</c:v>
                </c:pt>
                <c:pt idx="1199">
                  <c:v>44123</c:v>
                </c:pt>
                <c:pt idx="1200">
                  <c:v>44124</c:v>
                </c:pt>
                <c:pt idx="1201">
                  <c:v>44125</c:v>
                </c:pt>
                <c:pt idx="1202">
                  <c:v>44126</c:v>
                </c:pt>
                <c:pt idx="1203">
                  <c:v>44127</c:v>
                </c:pt>
                <c:pt idx="1204">
                  <c:v>44130</c:v>
                </c:pt>
                <c:pt idx="1205">
                  <c:v>44131</c:v>
                </c:pt>
                <c:pt idx="1206">
                  <c:v>44132</c:v>
                </c:pt>
                <c:pt idx="1207">
                  <c:v>44133</c:v>
                </c:pt>
                <c:pt idx="1208">
                  <c:v>44134</c:v>
                </c:pt>
                <c:pt idx="1209">
                  <c:v>44137</c:v>
                </c:pt>
                <c:pt idx="1210">
                  <c:v>44138</c:v>
                </c:pt>
                <c:pt idx="1211">
                  <c:v>44139</c:v>
                </c:pt>
                <c:pt idx="1212">
                  <c:v>44140</c:v>
                </c:pt>
                <c:pt idx="1213">
                  <c:v>44141</c:v>
                </c:pt>
                <c:pt idx="1214">
                  <c:v>44144</c:v>
                </c:pt>
                <c:pt idx="1215">
                  <c:v>44145</c:v>
                </c:pt>
                <c:pt idx="1216">
                  <c:v>44146</c:v>
                </c:pt>
                <c:pt idx="1217">
                  <c:v>44147</c:v>
                </c:pt>
                <c:pt idx="1218">
                  <c:v>44148</c:v>
                </c:pt>
                <c:pt idx="1219">
                  <c:v>44151</c:v>
                </c:pt>
                <c:pt idx="1220">
                  <c:v>44152</c:v>
                </c:pt>
                <c:pt idx="1221">
                  <c:v>44153</c:v>
                </c:pt>
                <c:pt idx="1222">
                  <c:v>44154</c:v>
                </c:pt>
                <c:pt idx="1223">
                  <c:v>44155</c:v>
                </c:pt>
                <c:pt idx="1224">
                  <c:v>44158</c:v>
                </c:pt>
                <c:pt idx="1225">
                  <c:v>44159</c:v>
                </c:pt>
                <c:pt idx="1226">
                  <c:v>44160</c:v>
                </c:pt>
                <c:pt idx="1227">
                  <c:v>44161</c:v>
                </c:pt>
                <c:pt idx="1228">
                  <c:v>44162</c:v>
                </c:pt>
                <c:pt idx="1229">
                  <c:v>44165</c:v>
                </c:pt>
                <c:pt idx="1230">
                  <c:v>44166</c:v>
                </c:pt>
                <c:pt idx="1231">
                  <c:v>44167</c:v>
                </c:pt>
                <c:pt idx="1232">
                  <c:v>44168</c:v>
                </c:pt>
                <c:pt idx="1233">
                  <c:v>44169</c:v>
                </c:pt>
                <c:pt idx="1234">
                  <c:v>44172</c:v>
                </c:pt>
                <c:pt idx="1235">
                  <c:v>44173</c:v>
                </c:pt>
                <c:pt idx="1236">
                  <c:v>44174</c:v>
                </c:pt>
                <c:pt idx="1237">
                  <c:v>44175</c:v>
                </c:pt>
                <c:pt idx="1238">
                  <c:v>44176</c:v>
                </c:pt>
                <c:pt idx="1239">
                  <c:v>44179</c:v>
                </c:pt>
                <c:pt idx="1240">
                  <c:v>44180</c:v>
                </c:pt>
                <c:pt idx="1241">
                  <c:v>44181</c:v>
                </c:pt>
                <c:pt idx="1242">
                  <c:v>44182</c:v>
                </c:pt>
                <c:pt idx="1243">
                  <c:v>44183</c:v>
                </c:pt>
                <c:pt idx="1244">
                  <c:v>44186</c:v>
                </c:pt>
                <c:pt idx="1245">
                  <c:v>44187</c:v>
                </c:pt>
                <c:pt idx="1246">
                  <c:v>44188</c:v>
                </c:pt>
                <c:pt idx="1247">
                  <c:v>44193</c:v>
                </c:pt>
                <c:pt idx="1248">
                  <c:v>44194</c:v>
                </c:pt>
                <c:pt idx="1249">
                  <c:v>44195</c:v>
                </c:pt>
                <c:pt idx="1250">
                  <c:v>44200</c:v>
                </c:pt>
                <c:pt idx="1251">
                  <c:v>44201</c:v>
                </c:pt>
                <c:pt idx="1252">
                  <c:v>44202</c:v>
                </c:pt>
                <c:pt idx="1253">
                  <c:v>44203</c:v>
                </c:pt>
                <c:pt idx="1254">
                  <c:v>44204</c:v>
                </c:pt>
                <c:pt idx="1255">
                  <c:v>44207</c:v>
                </c:pt>
                <c:pt idx="1256">
                  <c:v>44208</c:v>
                </c:pt>
                <c:pt idx="1257">
                  <c:v>44209</c:v>
                </c:pt>
                <c:pt idx="1258">
                  <c:v>44210</c:v>
                </c:pt>
                <c:pt idx="1259">
                  <c:v>44211</c:v>
                </c:pt>
                <c:pt idx="1260">
                  <c:v>44214</c:v>
                </c:pt>
                <c:pt idx="1261">
                  <c:v>44215</c:v>
                </c:pt>
                <c:pt idx="1262">
                  <c:v>44216</c:v>
                </c:pt>
                <c:pt idx="1263">
                  <c:v>44217</c:v>
                </c:pt>
                <c:pt idx="1264">
                  <c:v>44218</c:v>
                </c:pt>
                <c:pt idx="1265">
                  <c:v>44221</c:v>
                </c:pt>
                <c:pt idx="1266">
                  <c:v>44222</c:v>
                </c:pt>
                <c:pt idx="1267">
                  <c:v>44223</c:v>
                </c:pt>
                <c:pt idx="1268">
                  <c:v>44224</c:v>
                </c:pt>
                <c:pt idx="1269">
                  <c:v>44225</c:v>
                </c:pt>
                <c:pt idx="1270">
                  <c:v>44228</c:v>
                </c:pt>
                <c:pt idx="1271">
                  <c:v>44229</c:v>
                </c:pt>
                <c:pt idx="1272">
                  <c:v>44230</c:v>
                </c:pt>
                <c:pt idx="1273">
                  <c:v>44231</c:v>
                </c:pt>
                <c:pt idx="1274">
                  <c:v>44232</c:v>
                </c:pt>
                <c:pt idx="1275">
                  <c:v>44235</c:v>
                </c:pt>
                <c:pt idx="1276">
                  <c:v>44236</c:v>
                </c:pt>
                <c:pt idx="1277">
                  <c:v>44237</c:v>
                </c:pt>
                <c:pt idx="1278">
                  <c:v>44238</c:v>
                </c:pt>
                <c:pt idx="1279">
                  <c:v>44239</c:v>
                </c:pt>
                <c:pt idx="1280">
                  <c:v>44242</c:v>
                </c:pt>
                <c:pt idx="1281">
                  <c:v>44243</c:v>
                </c:pt>
                <c:pt idx="1282">
                  <c:v>44244</c:v>
                </c:pt>
                <c:pt idx="1283">
                  <c:v>44245</c:v>
                </c:pt>
                <c:pt idx="1284">
                  <c:v>44246</c:v>
                </c:pt>
                <c:pt idx="1285">
                  <c:v>44249</c:v>
                </c:pt>
                <c:pt idx="1286">
                  <c:v>44250</c:v>
                </c:pt>
                <c:pt idx="1287">
                  <c:v>44251</c:v>
                </c:pt>
                <c:pt idx="1288">
                  <c:v>44252</c:v>
                </c:pt>
                <c:pt idx="1289">
                  <c:v>44253</c:v>
                </c:pt>
                <c:pt idx="1290">
                  <c:v>44256</c:v>
                </c:pt>
                <c:pt idx="1291">
                  <c:v>44257</c:v>
                </c:pt>
                <c:pt idx="1292">
                  <c:v>44258</c:v>
                </c:pt>
                <c:pt idx="1293">
                  <c:v>44259</c:v>
                </c:pt>
                <c:pt idx="1294">
                  <c:v>44260</c:v>
                </c:pt>
                <c:pt idx="1295">
                  <c:v>44263</c:v>
                </c:pt>
                <c:pt idx="1296">
                  <c:v>44264</c:v>
                </c:pt>
                <c:pt idx="1297">
                  <c:v>44265</c:v>
                </c:pt>
                <c:pt idx="1298">
                  <c:v>44266</c:v>
                </c:pt>
                <c:pt idx="1299">
                  <c:v>44267</c:v>
                </c:pt>
                <c:pt idx="1300">
                  <c:v>44270</c:v>
                </c:pt>
                <c:pt idx="1301">
                  <c:v>44271</c:v>
                </c:pt>
                <c:pt idx="1302">
                  <c:v>44272</c:v>
                </c:pt>
                <c:pt idx="1303">
                  <c:v>44273</c:v>
                </c:pt>
                <c:pt idx="1304">
                  <c:v>44274</c:v>
                </c:pt>
                <c:pt idx="1305">
                  <c:v>44277</c:v>
                </c:pt>
                <c:pt idx="1306">
                  <c:v>44278</c:v>
                </c:pt>
                <c:pt idx="1307">
                  <c:v>44279</c:v>
                </c:pt>
                <c:pt idx="1308">
                  <c:v>44280</c:v>
                </c:pt>
                <c:pt idx="1309">
                  <c:v>44281</c:v>
                </c:pt>
                <c:pt idx="1310">
                  <c:v>44284</c:v>
                </c:pt>
                <c:pt idx="1311">
                  <c:v>44285</c:v>
                </c:pt>
                <c:pt idx="1312">
                  <c:v>44286</c:v>
                </c:pt>
                <c:pt idx="1313">
                  <c:v>44292</c:v>
                </c:pt>
                <c:pt idx="1314">
                  <c:v>44293</c:v>
                </c:pt>
                <c:pt idx="1315">
                  <c:v>44294</c:v>
                </c:pt>
                <c:pt idx="1316">
                  <c:v>44295</c:v>
                </c:pt>
                <c:pt idx="1317">
                  <c:v>44298</c:v>
                </c:pt>
                <c:pt idx="1318">
                  <c:v>44299</c:v>
                </c:pt>
                <c:pt idx="1319">
                  <c:v>44300</c:v>
                </c:pt>
                <c:pt idx="1320">
                  <c:v>44301</c:v>
                </c:pt>
                <c:pt idx="1321">
                  <c:v>44302</c:v>
                </c:pt>
                <c:pt idx="1322">
                  <c:v>44305</c:v>
                </c:pt>
                <c:pt idx="1323">
                  <c:v>44306</c:v>
                </c:pt>
                <c:pt idx="1324">
                  <c:v>44307</c:v>
                </c:pt>
                <c:pt idx="1325">
                  <c:v>44308</c:v>
                </c:pt>
                <c:pt idx="1326">
                  <c:v>44309</c:v>
                </c:pt>
                <c:pt idx="1327">
                  <c:v>44312</c:v>
                </c:pt>
                <c:pt idx="1328">
                  <c:v>44313</c:v>
                </c:pt>
                <c:pt idx="1329">
                  <c:v>44314</c:v>
                </c:pt>
                <c:pt idx="1330">
                  <c:v>44315</c:v>
                </c:pt>
                <c:pt idx="1331">
                  <c:v>44319</c:v>
                </c:pt>
                <c:pt idx="1332">
                  <c:v>44320</c:v>
                </c:pt>
                <c:pt idx="1333">
                  <c:v>44321</c:v>
                </c:pt>
                <c:pt idx="1334">
                  <c:v>44322</c:v>
                </c:pt>
                <c:pt idx="1335">
                  <c:v>44323</c:v>
                </c:pt>
                <c:pt idx="1336">
                  <c:v>44326</c:v>
                </c:pt>
                <c:pt idx="1337">
                  <c:v>44327</c:v>
                </c:pt>
                <c:pt idx="1338">
                  <c:v>44328</c:v>
                </c:pt>
                <c:pt idx="1339">
                  <c:v>44333</c:v>
                </c:pt>
                <c:pt idx="1340">
                  <c:v>44334</c:v>
                </c:pt>
                <c:pt idx="1341">
                  <c:v>44335</c:v>
                </c:pt>
                <c:pt idx="1342">
                  <c:v>44336</c:v>
                </c:pt>
                <c:pt idx="1343">
                  <c:v>44337</c:v>
                </c:pt>
                <c:pt idx="1344">
                  <c:v>44341</c:v>
                </c:pt>
                <c:pt idx="1345">
                  <c:v>44342</c:v>
                </c:pt>
                <c:pt idx="1346">
                  <c:v>44343</c:v>
                </c:pt>
                <c:pt idx="1347">
                  <c:v>44344</c:v>
                </c:pt>
                <c:pt idx="1348">
                  <c:v>44347</c:v>
                </c:pt>
                <c:pt idx="1349">
                  <c:v>44348</c:v>
                </c:pt>
                <c:pt idx="1350">
                  <c:v>44349</c:v>
                </c:pt>
                <c:pt idx="1351">
                  <c:v>44350</c:v>
                </c:pt>
                <c:pt idx="1352">
                  <c:v>44351</c:v>
                </c:pt>
                <c:pt idx="1353">
                  <c:v>44354</c:v>
                </c:pt>
                <c:pt idx="1354">
                  <c:v>44355</c:v>
                </c:pt>
                <c:pt idx="1355">
                  <c:v>44356</c:v>
                </c:pt>
                <c:pt idx="1356">
                  <c:v>44357</c:v>
                </c:pt>
                <c:pt idx="1357">
                  <c:v>44358</c:v>
                </c:pt>
                <c:pt idx="1358">
                  <c:v>44361</c:v>
                </c:pt>
                <c:pt idx="1359">
                  <c:v>44362</c:v>
                </c:pt>
                <c:pt idx="1360">
                  <c:v>44363</c:v>
                </c:pt>
                <c:pt idx="1361">
                  <c:v>44364</c:v>
                </c:pt>
                <c:pt idx="1362">
                  <c:v>44365</c:v>
                </c:pt>
                <c:pt idx="1363">
                  <c:v>44368</c:v>
                </c:pt>
                <c:pt idx="1364">
                  <c:v>44369</c:v>
                </c:pt>
                <c:pt idx="1365">
                  <c:v>44370</c:v>
                </c:pt>
                <c:pt idx="1366">
                  <c:v>44371</c:v>
                </c:pt>
                <c:pt idx="1367">
                  <c:v>44372</c:v>
                </c:pt>
                <c:pt idx="1368">
                  <c:v>44375</c:v>
                </c:pt>
                <c:pt idx="1369">
                  <c:v>44376</c:v>
                </c:pt>
                <c:pt idx="1370">
                  <c:v>44377</c:v>
                </c:pt>
                <c:pt idx="1371">
                  <c:v>44378</c:v>
                </c:pt>
                <c:pt idx="1372">
                  <c:v>44379</c:v>
                </c:pt>
                <c:pt idx="1373">
                  <c:v>44382</c:v>
                </c:pt>
                <c:pt idx="1374">
                  <c:v>44383</c:v>
                </c:pt>
                <c:pt idx="1375">
                  <c:v>44384</c:v>
                </c:pt>
                <c:pt idx="1376">
                  <c:v>44385</c:v>
                </c:pt>
                <c:pt idx="1377">
                  <c:v>44386</c:v>
                </c:pt>
                <c:pt idx="1378">
                  <c:v>44389</c:v>
                </c:pt>
                <c:pt idx="1379">
                  <c:v>44390</c:v>
                </c:pt>
                <c:pt idx="1380">
                  <c:v>44391</c:v>
                </c:pt>
                <c:pt idx="1381">
                  <c:v>44392</c:v>
                </c:pt>
                <c:pt idx="1382">
                  <c:v>44393</c:v>
                </c:pt>
                <c:pt idx="1383">
                  <c:v>44396</c:v>
                </c:pt>
                <c:pt idx="1384">
                  <c:v>44397</c:v>
                </c:pt>
                <c:pt idx="1385">
                  <c:v>44398</c:v>
                </c:pt>
                <c:pt idx="1386">
                  <c:v>44399</c:v>
                </c:pt>
                <c:pt idx="1387">
                  <c:v>44400</c:v>
                </c:pt>
                <c:pt idx="1388">
                  <c:v>44403</c:v>
                </c:pt>
                <c:pt idx="1389">
                  <c:v>44404</c:v>
                </c:pt>
                <c:pt idx="1390">
                  <c:v>44405</c:v>
                </c:pt>
                <c:pt idx="1391">
                  <c:v>44406</c:v>
                </c:pt>
                <c:pt idx="1392">
                  <c:v>44407</c:v>
                </c:pt>
                <c:pt idx="1393">
                  <c:v>44410</c:v>
                </c:pt>
                <c:pt idx="1394">
                  <c:v>44411</c:v>
                </c:pt>
                <c:pt idx="1395">
                  <c:v>44412</c:v>
                </c:pt>
                <c:pt idx="1396">
                  <c:v>44413</c:v>
                </c:pt>
                <c:pt idx="1397">
                  <c:v>44414</c:v>
                </c:pt>
                <c:pt idx="1398">
                  <c:v>44417</c:v>
                </c:pt>
                <c:pt idx="1399">
                  <c:v>44418</c:v>
                </c:pt>
                <c:pt idx="1400">
                  <c:v>44419</c:v>
                </c:pt>
                <c:pt idx="1401">
                  <c:v>44420</c:v>
                </c:pt>
                <c:pt idx="1402">
                  <c:v>44421</c:v>
                </c:pt>
                <c:pt idx="1403">
                  <c:v>44424</c:v>
                </c:pt>
                <c:pt idx="1404">
                  <c:v>44425</c:v>
                </c:pt>
                <c:pt idx="1405">
                  <c:v>44426</c:v>
                </c:pt>
                <c:pt idx="1406">
                  <c:v>44427</c:v>
                </c:pt>
                <c:pt idx="1407">
                  <c:v>44428</c:v>
                </c:pt>
                <c:pt idx="1408">
                  <c:v>44431</c:v>
                </c:pt>
                <c:pt idx="1409">
                  <c:v>44432</c:v>
                </c:pt>
                <c:pt idx="1410">
                  <c:v>44433</c:v>
                </c:pt>
                <c:pt idx="1411">
                  <c:v>44434</c:v>
                </c:pt>
                <c:pt idx="1412">
                  <c:v>44435</c:v>
                </c:pt>
                <c:pt idx="1413">
                  <c:v>44438</c:v>
                </c:pt>
                <c:pt idx="1414">
                  <c:v>44439</c:v>
                </c:pt>
                <c:pt idx="1415">
                  <c:v>44440</c:v>
                </c:pt>
                <c:pt idx="1416">
                  <c:v>44441</c:v>
                </c:pt>
                <c:pt idx="1417">
                  <c:v>44442</c:v>
                </c:pt>
                <c:pt idx="1418">
                  <c:v>44445</c:v>
                </c:pt>
                <c:pt idx="1419">
                  <c:v>44446</c:v>
                </c:pt>
                <c:pt idx="1420">
                  <c:v>44447</c:v>
                </c:pt>
                <c:pt idx="1421">
                  <c:v>44448</c:v>
                </c:pt>
                <c:pt idx="1422">
                  <c:v>44449</c:v>
                </c:pt>
                <c:pt idx="1423">
                  <c:v>44452</c:v>
                </c:pt>
                <c:pt idx="1424">
                  <c:v>44453</c:v>
                </c:pt>
                <c:pt idx="1425">
                  <c:v>44454</c:v>
                </c:pt>
                <c:pt idx="1426">
                  <c:v>44455</c:v>
                </c:pt>
                <c:pt idx="1427">
                  <c:v>44456</c:v>
                </c:pt>
                <c:pt idx="1428">
                  <c:v>44459</c:v>
                </c:pt>
                <c:pt idx="1429">
                  <c:v>44460</c:v>
                </c:pt>
                <c:pt idx="1430">
                  <c:v>44461</c:v>
                </c:pt>
                <c:pt idx="1431">
                  <c:v>44462</c:v>
                </c:pt>
                <c:pt idx="1432">
                  <c:v>44463</c:v>
                </c:pt>
                <c:pt idx="1433">
                  <c:v>44466</c:v>
                </c:pt>
                <c:pt idx="1434">
                  <c:v>44467</c:v>
                </c:pt>
                <c:pt idx="1435">
                  <c:v>44468</c:v>
                </c:pt>
                <c:pt idx="1436">
                  <c:v>44469</c:v>
                </c:pt>
                <c:pt idx="1437">
                  <c:v>44470</c:v>
                </c:pt>
                <c:pt idx="1438">
                  <c:v>44473</c:v>
                </c:pt>
                <c:pt idx="1439">
                  <c:v>44474</c:v>
                </c:pt>
                <c:pt idx="1440">
                  <c:v>44475</c:v>
                </c:pt>
                <c:pt idx="1441">
                  <c:v>44476</c:v>
                </c:pt>
                <c:pt idx="1442">
                  <c:v>44477</c:v>
                </c:pt>
                <c:pt idx="1443">
                  <c:v>44480</c:v>
                </c:pt>
                <c:pt idx="1444">
                  <c:v>44481</c:v>
                </c:pt>
                <c:pt idx="1445">
                  <c:v>44482</c:v>
                </c:pt>
                <c:pt idx="1446">
                  <c:v>44483</c:v>
                </c:pt>
                <c:pt idx="1447">
                  <c:v>44484</c:v>
                </c:pt>
                <c:pt idx="1448">
                  <c:v>44487</c:v>
                </c:pt>
                <c:pt idx="1449">
                  <c:v>44488</c:v>
                </c:pt>
                <c:pt idx="1450">
                  <c:v>44489</c:v>
                </c:pt>
                <c:pt idx="1451">
                  <c:v>44490</c:v>
                </c:pt>
                <c:pt idx="1452">
                  <c:v>44491</c:v>
                </c:pt>
                <c:pt idx="1453">
                  <c:v>44494</c:v>
                </c:pt>
                <c:pt idx="1454">
                  <c:v>44495</c:v>
                </c:pt>
                <c:pt idx="1455">
                  <c:v>44496</c:v>
                </c:pt>
                <c:pt idx="1456">
                  <c:v>44497</c:v>
                </c:pt>
                <c:pt idx="1457">
                  <c:v>44498</c:v>
                </c:pt>
                <c:pt idx="1458">
                  <c:v>44501</c:v>
                </c:pt>
                <c:pt idx="1459">
                  <c:v>44502</c:v>
                </c:pt>
                <c:pt idx="1460">
                  <c:v>44503</c:v>
                </c:pt>
                <c:pt idx="1461">
                  <c:v>44504</c:v>
                </c:pt>
                <c:pt idx="1462">
                  <c:v>44505</c:v>
                </c:pt>
                <c:pt idx="1463">
                  <c:v>44508</c:v>
                </c:pt>
                <c:pt idx="1464">
                  <c:v>44509</c:v>
                </c:pt>
                <c:pt idx="1465">
                  <c:v>44510</c:v>
                </c:pt>
                <c:pt idx="1466">
                  <c:v>44511</c:v>
                </c:pt>
                <c:pt idx="1467">
                  <c:v>44512</c:v>
                </c:pt>
                <c:pt idx="1468">
                  <c:v>44515</c:v>
                </c:pt>
                <c:pt idx="1469">
                  <c:v>44516</c:v>
                </c:pt>
                <c:pt idx="1470">
                  <c:v>44517</c:v>
                </c:pt>
                <c:pt idx="1471">
                  <c:v>44518</c:v>
                </c:pt>
                <c:pt idx="1472">
                  <c:v>44519</c:v>
                </c:pt>
                <c:pt idx="1473">
                  <c:v>44522</c:v>
                </c:pt>
                <c:pt idx="1474">
                  <c:v>44523</c:v>
                </c:pt>
                <c:pt idx="1475">
                  <c:v>44524</c:v>
                </c:pt>
                <c:pt idx="1476">
                  <c:v>44525</c:v>
                </c:pt>
                <c:pt idx="1477">
                  <c:v>44526</c:v>
                </c:pt>
                <c:pt idx="1478">
                  <c:v>44529</c:v>
                </c:pt>
                <c:pt idx="1479">
                  <c:v>44530</c:v>
                </c:pt>
                <c:pt idx="1480">
                  <c:v>44531</c:v>
                </c:pt>
                <c:pt idx="1481">
                  <c:v>44532</c:v>
                </c:pt>
                <c:pt idx="1482">
                  <c:v>44533</c:v>
                </c:pt>
                <c:pt idx="1483">
                  <c:v>44536</c:v>
                </c:pt>
                <c:pt idx="1484">
                  <c:v>44537</c:v>
                </c:pt>
                <c:pt idx="1485">
                  <c:v>44538</c:v>
                </c:pt>
                <c:pt idx="1486">
                  <c:v>44539</c:v>
                </c:pt>
                <c:pt idx="1487">
                  <c:v>44540</c:v>
                </c:pt>
                <c:pt idx="1488">
                  <c:v>44543</c:v>
                </c:pt>
                <c:pt idx="1489">
                  <c:v>44544</c:v>
                </c:pt>
                <c:pt idx="1490">
                  <c:v>44545</c:v>
                </c:pt>
                <c:pt idx="1491">
                  <c:v>44546</c:v>
                </c:pt>
                <c:pt idx="1492">
                  <c:v>44547</c:v>
                </c:pt>
                <c:pt idx="1493">
                  <c:v>44550</c:v>
                </c:pt>
                <c:pt idx="1494">
                  <c:v>44551</c:v>
                </c:pt>
                <c:pt idx="1495">
                  <c:v>44552</c:v>
                </c:pt>
                <c:pt idx="1496">
                  <c:v>44553</c:v>
                </c:pt>
                <c:pt idx="1497">
                  <c:v>44557</c:v>
                </c:pt>
                <c:pt idx="1498">
                  <c:v>44558</c:v>
                </c:pt>
                <c:pt idx="1499">
                  <c:v>44559</c:v>
                </c:pt>
                <c:pt idx="1500">
                  <c:v>44560</c:v>
                </c:pt>
                <c:pt idx="1501">
                  <c:v>44564</c:v>
                </c:pt>
                <c:pt idx="1502">
                  <c:v>44565</c:v>
                </c:pt>
                <c:pt idx="1503">
                  <c:v>44566</c:v>
                </c:pt>
                <c:pt idx="1504">
                  <c:v>44567</c:v>
                </c:pt>
                <c:pt idx="1505">
                  <c:v>44568</c:v>
                </c:pt>
                <c:pt idx="1506">
                  <c:v>44571</c:v>
                </c:pt>
                <c:pt idx="1507">
                  <c:v>44572</c:v>
                </c:pt>
                <c:pt idx="1508">
                  <c:v>44573</c:v>
                </c:pt>
                <c:pt idx="1509">
                  <c:v>44574</c:v>
                </c:pt>
                <c:pt idx="1510">
                  <c:v>44575</c:v>
                </c:pt>
                <c:pt idx="1511">
                  <c:v>44578</c:v>
                </c:pt>
                <c:pt idx="1512">
                  <c:v>44579</c:v>
                </c:pt>
                <c:pt idx="1513">
                  <c:v>44580</c:v>
                </c:pt>
                <c:pt idx="1514">
                  <c:v>44581</c:v>
                </c:pt>
                <c:pt idx="1515">
                  <c:v>44582</c:v>
                </c:pt>
                <c:pt idx="1516">
                  <c:v>44585</c:v>
                </c:pt>
                <c:pt idx="1517">
                  <c:v>44586</c:v>
                </c:pt>
                <c:pt idx="1518">
                  <c:v>44587</c:v>
                </c:pt>
                <c:pt idx="1519">
                  <c:v>44588</c:v>
                </c:pt>
                <c:pt idx="1520">
                  <c:v>44589</c:v>
                </c:pt>
                <c:pt idx="1521">
                  <c:v>44592</c:v>
                </c:pt>
                <c:pt idx="1522">
                  <c:v>44593</c:v>
                </c:pt>
                <c:pt idx="1523">
                  <c:v>44594</c:v>
                </c:pt>
                <c:pt idx="1524">
                  <c:v>44595</c:v>
                </c:pt>
                <c:pt idx="1525">
                  <c:v>44596</c:v>
                </c:pt>
                <c:pt idx="1526">
                  <c:v>44599</c:v>
                </c:pt>
                <c:pt idx="1527">
                  <c:v>44600</c:v>
                </c:pt>
                <c:pt idx="1528">
                  <c:v>44601</c:v>
                </c:pt>
                <c:pt idx="1529">
                  <c:v>44602</c:v>
                </c:pt>
                <c:pt idx="1530">
                  <c:v>44603</c:v>
                </c:pt>
                <c:pt idx="1531">
                  <c:v>44606</c:v>
                </c:pt>
                <c:pt idx="1532">
                  <c:v>44607</c:v>
                </c:pt>
                <c:pt idx="1533">
                  <c:v>44608</c:v>
                </c:pt>
                <c:pt idx="1534">
                  <c:v>44609</c:v>
                </c:pt>
                <c:pt idx="1535">
                  <c:v>44610</c:v>
                </c:pt>
                <c:pt idx="1536">
                  <c:v>44613</c:v>
                </c:pt>
                <c:pt idx="1537">
                  <c:v>44614</c:v>
                </c:pt>
                <c:pt idx="1538">
                  <c:v>44615</c:v>
                </c:pt>
                <c:pt idx="1539">
                  <c:v>44616</c:v>
                </c:pt>
                <c:pt idx="1540">
                  <c:v>44617</c:v>
                </c:pt>
                <c:pt idx="1541">
                  <c:v>44620</c:v>
                </c:pt>
                <c:pt idx="1542">
                  <c:v>44621</c:v>
                </c:pt>
                <c:pt idx="1543">
                  <c:v>44622</c:v>
                </c:pt>
                <c:pt idx="1544">
                  <c:v>44623</c:v>
                </c:pt>
                <c:pt idx="1545">
                  <c:v>44624</c:v>
                </c:pt>
                <c:pt idx="1546">
                  <c:v>44627</c:v>
                </c:pt>
                <c:pt idx="1547">
                  <c:v>44628</c:v>
                </c:pt>
                <c:pt idx="1548">
                  <c:v>44629</c:v>
                </c:pt>
                <c:pt idx="1549">
                  <c:v>44630</c:v>
                </c:pt>
                <c:pt idx="1550">
                  <c:v>44631</c:v>
                </c:pt>
                <c:pt idx="1551">
                  <c:v>44634</c:v>
                </c:pt>
                <c:pt idx="1552">
                  <c:v>44635</c:v>
                </c:pt>
                <c:pt idx="1553">
                  <c:v>44636</c:v>
                </c:pt>
                <c:pt idx="1554">
                  <c:v>44637</c:v>
                </c:pt>
                <c:pt idx="1555">
                  <c:v>44638</c:v>
                </c:pt>
                <c:pt idx="1556">
                  <c:v>44641</c:v>
                </c:pt>
                <c:pt idx="1557">
                  <c:v>44642</c:v>
                </c:pt>
                <c:pt idx="1558">
                  <c:v>44643</c:v>
                </c:pt>
                <c:pt idx="1559">
                  <c:v>44644</c:v>
                </c:pt>
                <c:pt idx="1560">
                  <c:v>44645</c:v>
                </c:pt>
                <c:pt idx="1561">
                  <c:v>44648</c:v>
                </c:pt>
                <c:pt idx="1562">
                  <c:v>44649</c:v>
                </c:pt>
                <c:pt idx="1563">
                  <c:v>44650</c:v>
                </c:pt>
                <c:pt idx="1564">
                  <c:v>44651</c:v>
                </c:pt>
                <c:pt idx="1565">
                  <c:v>44652</c:v>
                </c:pt>
                <c:pt idx="1566">
                  <c:v>44655</c:v>
                </c:pt>
                <c:pt idx="1567">
                  <c:v>44656</c:v>
                </c:pt>
                <c:pt idx="1568">
                  <c:v>44657</c:v>
                </c:pt>
                <c:pt idx="1569">
                  <c:v>44658</c:v>
                </c:pt>
                <c:pt idx="1570">
                  <c:v>44659</c:v>
                </c:pt>
                <c:pt idx="1571">
                  <c:v>44662</c:v>
                </c:pt>
                <c:pt idx="1572">
                  <c:v>44663</c:v>
                </c:pt>
                <c:pt idx="1573">
                  <c:v>44664</c:v>
                </c:pt>
                <c:pt idx="1574">
                  <c:v>44670</c:v>
                </c:pt>
                <c:pt idx="1575">
                  <c:v>44671</c:v>
                </c:pt>
                <c:pt idx="1576">
                  <c:v>44672</c:v>
                </c:pt>
                <c:pt idx="1577">
                  <c:v>44673</c:v>
                </c:pt>
                <c:pt idx="1578">
                  <c:v>44676</c:v>
                </c:pt>
                <c:pt idx="1579">
                  <c:v>44677</c:v>
                </c:pt>
                <c:pt idx="1580">
                  <c:v>44678</c:v>
                </c:pt>
                <c:pt idx="1581">
                  <c:v>44679</c:v>
                </c:pt>
                <c:pt idx="1582">
                  <c:v>44680</c:v>
                </c:pt>
                <c:pt idx="1583">
                  <c:v>44683</c:v>
                </c:pt>
                <c:pt idx="1584">
                  <c:v>44684</c:v>
                </c:pt>
                <c:pt idx="1585">
                  <c:v>44685</c:v>
                </c:pt>
                <c:pt idx="1586">
                  <c:v>44686</c:v>
                </c:pt>
                <c:pt idx="1587">
                  <c:v>44687</c:v>
                </c:pt>
                <c:pt idx="1588">
                  <c:v>44690</c:v>
                </c:pt>
                <c:pt idx="1589">
                  <c:v>44691</c:v>
                </c:pt>
                <c:pt idx="1590">
                  <c:v>44692</c:v>
                </c:pt>
                <c:pt idx="1591">
                  <c:v>44693</c:v>
                </c:pt>
                <c:pt idx="1592">
                  <c:v>44697</c:v>
                </c:pt>
                <c:pt idx="1593">
                  <c:v>44698</c:v>
                </c:pt>
                <c:pt idx="1594">
                  <c:v>44699</c:v>
                </c:pt>
                <c:pt idx="1595">
                  <c:v>44700</c:v>
                </c:pt>
                <c:pt idx="1596">
                  <c:v>44701</c:v>
                </c:pt>
                <c:pt idx="1597">
                  <c:v>44704</c:v>
                </c:pt>
                <c:pt idx="1598">
                  <c:v>44705</c:v>
                </c:pt>
                <c:pt idx="1599">
                  <c:v>44706</c:v>
                </c:pt>
                <c:pt idx="1600">
                  <c:v>44711</c:v>
                </c:pt>
                <c:pt idx="1601">
                  <c:v>44712</c:v>
                </c:pt>
                <c:pt idx="1602">
                  <c:v>44713</c:v>
                </c:pt>
                <c:pt idx="1603">
                  <c:v>44714</c:v>
                </c:pt>
                <c:pt idx="1604">
                  <c:v>44715</c:v>
                </c:pt>
                <c:pt idx="1605">
                  <c:v>44719</c:v>
                </c:pt>
                <c:pt idx="1606">
                  <c:v>44720</c:v>
                </c:pt>
                <c:pt idx="1607">
                  <c:v>44721</c:v>
                </c:pt>
                <c:pt idx="1608">
                  <c:v>44722</c:v>
                </c:pt>
                <c:pt idx="1609">
                  <c:v>44725</c:v>
                </c:pt>
                <c:pt idx="1610">
                  <c:v>44726</c:v>
                </c:pt>
                <c:pt idx="1611">
                  <c:v>44727</c:v>
                </c:pt>
                <c:pt idx="1612">
                  <c:v>44728</c:v>
                </c:pt>
                <c:pt idx="1613">
                  <c:v>44729</c:v>
                </c:pt>
                <c:pt idx="1614">
                  <c:v>44732</c:v>
                </c:pt>
                <c:pt idx="1615">
                  <c:v>44733</c:v>
                </c:pt>
                <c:pt idx="1616">
                  <c:v>44734</c:v>
                </c:pt>
                <c:pt idx="1617">
                  <c:v>44735</c:v>
                </c:pt>
                <c:pt idx="1618">
                  <c:v>44736</c:v>
                </c:pt>
                <c:pt idx="1619">
                  <c:v>44739</c:v>
                </c:pt>
                <c:pt idx="1620">
                  <c:v>44740</c:v>
                </c:pt>
                <c:pt idx="1621">
                  <c:v>44741</c:v>
                </c:pt>
                <c:pt idx="1622">
                  <c:v>44742</c:v>
                </c:pt>
                <c:pt idx="1623">
                  <c:v>44743</c:v>
                </c:pt>
                <c:pt idx="1624">
                  <c:v>44746</c:v>
                </c:pt>
                <c:pt idx="1625">
                  <c:v>44747</c:v>
                </c:pt>
                <c:pt idx="1626">
                  <c:v>44748</c:v>
                </c:pt>
                <c:pt idx="1627">
                  <c:v>44749</c:v>
                </c:pt>
                <c:pt idx="1628">
                  <c:v>44750</c:v>
                </c:pt>
                <c:pt idx="1629">
                  <c:v>44753</c:v>
                </c:pt>
                <c:pt idx="1630">
                  <c:v>44754</c:v>
                </c:pt>
                <c:pt idx="1631">
                  <c:v>44755</c:v>
                </c:pt>
                <c:pt idx="1632">
                  <c:v>44756</c:v>
                </c:pt>
                <c:pt idx="1633">
                  <c:v>44757</c:v>
                </c:pt>
                <c:pt idx="1634">
                  <c:v>44760</c:v>
                </c:pt>
                <c:pt idx="1635">
                  <c:v>44761</c:v>
                </c:pt>
                <c:pt idx="1636">
                  <c:v>44762</c:v>
                </c:pt>
                <c:pt idx="1637">
                  <c:v>44763</c:v>
                </c:pt>
                <c:pt idx="1638">
                  <c:v>44764</c:v>
                </c:pt>
                <c:pt idx="1639">
                  <c:v>44767</c:v>
                </c:pt>
                <c:pt idx="1640">
                  <c:v>44768</c:v>
                </c:pt>
                <c:pt idx="1641">
                  <c:v>44769</c:v>
                </c:pt>
                <c:pt idx="1642">
                  <c:v>44770</c:v>
                </c:pt>
                <c:pt idx="1643">
                  <c:v>44771</c:v>
                </c:pt>
                <c:pt idx="1644">
                  <c:v>44774</c:v>
                </c:pt>
                <c:pt idx="1645">
                  <c:v>44775</c:v>
                </c:pt>
                <c:pt idx="1646">
                  <c:v>44776</c:v>
                </c:pt>
                <c:pt idx="1647">
                  <c:v>44777</c:v>
                </c:pt>
                <c:pt idx="1648">
                  <c:v>44778</c:v>
                </c:pt>
                <c:pt idx="1649">
                  <c:v>44781</c:v>
                </c:pt>
                <c:pt idx="1650">
                  <c:v>44782</c:v>
                </c:pt>
                <c:pt idx="1651">
                  <c:v>44783</c:v>
                </c:pt>
                <c:pt idx="1652">
                  <c:v>44784</c:v>
                </c:pt>
                <c:pt idx="1653">
                  <c:v>44785</c:v>
                </c:pt>
                <c:pt idx="1654">
                  <c:v>44788</c:v>
                </c:pt>
                <c:pt idx="1655">
                  <c:v>44789</c:v>
                </c:pt>
                <c:pt idx="1656">
                  <c:v>44790</c:v>
                </c:pt>
                <c:pt idx="1657">
                  <c:v>44791</c:v>
                </c:pt>
                <c:pt idx="1658">
                  <c:v>44792</c:v>
                </c:pt>
                <c:pt idx="1659">
                  <c:v>44795</c:v>
                </c:pt>
                <c:pt idx="1660">
                  <c:v>44796</c:v>
                </c:pt>
                <c:pt idx="1661">
                  <c:v>44797</c:v>
                </c:pt>
                <c:pt idx="1662">
                  <c:v>44798</c:v>
                </c:pt>
                <c:pt idx="1663">
                  <c:v>44799</c:v>
                </c:pt>
                <c:pt idx="1664">
                  <c:v>44802</c:v>
                </c:pt>
                <c:pt idx="1665">
                  <c:v>44803</c:v>
                </c:pt>
                <c:pt idx="1666">
                  <c:v>44804</c:v>
                </c:pt>
                <c:pt idx="1667">
                  <c:v>44805</c:v>
                </c:pt>
                <c:pt idx="1668">
                  <c:v>44806</c:v>
                </c:pt>
                <c:pt idx="1669">
                  <c:v>44809</c:v>
                </c:pt>
                <c:pt idx="1670">
                  <c:v>44810</c:v>
                </c:pt>
                <c:pt idx="1671">
                  <c:v>44811</c:v>
                </c:pt>
                <c:pt idx="1672">
                  <c:v>44812</c:v>
                </c:pt>
                <c:pt idx="1673">
                  <c:v>44813</c:v>
                </c:pt>
                <c:pt idx="1674">
                  <c:v>44816</c:v>
                </c:pt>
                <c:pt idx="1675">
                  <c:v>44817</c:v>
                </c:pt>
                <c:pt idx="1676">
                  <c:v>44818</c:v>
                </c:pt>
                <c:pt idx="1677">
                  <c:v>44819</c:v>
                </c:pt>
                <c:pt idx="1678">
                  <c:v>44820</c:v>
                </c:pt>
                <c:pt idx="1679">
                  <c:v>44823</c:v>
                </c:pt>
                <c:pt idx="1680">
                  <c:v>44824</c:v>
                </c:pt>
                <c:pt idx="1681">
                  <c:v>44825</c:v>
                </c:pt>
                <c:pt idx="1682">
                  <c:v>44826</c:v>
                </c:pt>
                <c:pt idx="1683">
                  <c:v>44827</c:v>
                </c:pt>
                <c:pt idx="1684">
                  <c:v>44830</c:v>
                </c:pt>
                <c:pt idx="1685">
                  <c:v>44831</c:v>
                </c:pt>
                <c:pt idx="1686">
                  <c:v>44832</c:v>
                </c:pt>
                <c:pt idx="1687">
                  <c:v>44833</c:v>
                </c:pt>
                <c:pt idx="1688">
                  <c:v>44834</c:v>
                </c:pt>
                <c:pt idx="1689">
                  <c:v>44837</c:v>
                </c:pt>
                <c:pt idx="1690">
                  <c:v>44838</c:v>
                </c:pt>
                <c:pt idx="1691">
                  <c:v>44839</c:v>
                </c:pt>
                <c:pt idx="1692">
                  <c:v>44840</c:v>
                </c:pt>
                <c:pt idx="1693">
                  <c:v>44841</c:v>
                </c:pt>
                <c:pt idx="1694">
                  <c:v>44844</c:v>
                </c:pt>
                <c:pt idx="1695">
                  <c:v>44845</c:v>
                </c:pt>
                <c:pt idx="1696">
                  <c:v>44846</c:v>
                </c:pt>
                <c:pt idx="1697">
                  <c:v>44847</c:v>
                </c:pt>
                <c:pt idx="1698">
                  <c:v>44848</c:v>
                </c:pt>
                <c:pt idx="1699">
                  <c:v>44851</c:v>
                </c:pt>
                <c:pt idx="1700">
                  <c:v>44852</c:v>
                </c:pt>
                <c:pt idx="1701">
                  <c:v>44853</c:v>
                </c:pt>
                <c:pt idx="1702">
                  <c:v>44854</c:v>
                </c:pt>
                <c:pt idx="1703">
                  <c:v>44855</c:v>
                </c:pt>
                <c:pt idx="1704">
                  <c:v>44858</c:v>
                </c:pt>
                <c:pt idx="1705">
                  <c:v>44859</c:v>
                </c:pt>
                <c:pt idx="1706">
                  <c:v>44860</c:v>
                </c:pt>
                <c:pt idx="1707">
                  <c:v>44861</c:v>
                </c:pt>
                <c:pt idx="1708">
                  <c:v>44862</c:v>
                </c:pt>
                <c:pt idx="1709">
                  <c:v>44865</c:v>
                </c:pt>
                <c:pt idx="1710">
                  <c:v>44866</c:v>
                </c:pt>
                <c:pt idx="1711">
                  <c:v>44867</c:v>
                </c:pt>
                <c:pt idx="1712">
                  <c:v>44868</c:v>
                </c:pt>
                <c:pt idx="1713">
                  <c:v>44869</c:v>
                </c:pt>
                <c:pt idx="1714">
                  <c:v>44872</c:v>
                </c:pt>
                <c:pt idx="1715">
                  <c:v>44873</c:v>
                </c:pt>
                <c:pt idx="1716">
                  <c:v>44874</c:v>
                </c:pt>
                <c:pt idx="1717">
                  <c:v>44875</c:v>
                </c:pt>
                <c:pt idx="1718">
                  <c:v>44876</c:v>
                </c:pt>
                <c:pt idx="1719">
                  <c:v>44879</c:v>
                </c:pt>
                <c:pt idx="1720">
                  <c:v>44880</c:v>
                </c:pt>
                <c:pt idx="1721">
                  <c:v>44881</c:v>
                </c:pt>
                <c:pt idx="1722">
                  <c:v>44882</c:v>
                </c:pt>
                <c:pt idx="1723">
                  <c:v>44883</c:v>
                </c:pt>
                <c:pt idx="1724">
                  <c:v>44886</c:v>
                </c:pt>
                <c:pt idx="1725">
                  <c:v>44887</c:v>
                </c:pt>
                <c:pt idx="1726">
                  <c:v>44888</c:v>
                </c:pt>
                <c:pt idx="1727">
                  <c:v>44889</c:v>
                </c:pt>
                <c:pt idx="1728">
                  <c:v>44890</c:v>
                </c:pt>
                <c:pt idx="1729">
                  <c:v>44893</c:v>
                </c:pt>
                <c:pt idx="1730">
                  <c:v>44894</c:v>
                </c:pt>
                <c:pt idx="1731">
                  <c:v>44895</c:v>
                </c:pt>
                <c:pt idx="1732">
                  <c:v>44896</c:v>
                </c:pt>
                <c:pt idx="1733">
                  <c:v>44897</c:v>
                </c:pt>
                <c:pt idx="1734">
                  <c:v>44900</c:v>
                </c:pt>
                <c:pt idx="1735">
                  <c:v>44901</c:v>
                </c:pt>
                <c:pt idx="1736">
                  <c:v>44902</c:v>
                </c:pt>
                <c:pt idx="1737">
                  <c:v>44903</c:v>
                </c:pt>
                <c:pt idx="1738">
                  <c:v>44904</c:v>
                </c:pt>
                <c:pt idx="1739">
                  <c:v>44907</c:v>
                </c:pt>
                <c:pt idx="1740">
                  <c:v>44908</c:v>
                </c:pt>
                <c:pt idx="1741">
                  <c:v>44909</c:v>
                </c:pt>
                <c:pt idx="1742">
                  <c:v>44910</c:v>
                </c:pt>
                <c:pt idx="1743">
                  <c:v>44911</c:v>
                </c:pt>
                <c:pt idx="1744">
                  <c:v>44914</c:v>
                </c:pt>
                <c:pt idx="1745">
                  <c:v>44915</c:v>
                </c:pt>
                <c:pt idx="1746">
                  <c:v>44916</c:v>
                </c:pt>
                <c:pt idx="1747">
                  <c:v>44917</c:v>
                </c:pt>
                <c:pt idx="1748">
                  <c:v>44918</c:v>
                </c:pt>
                <c:pt idx="1749">
                  <c:v>44922</c:v>
                </c:pt>
                <c:pt idx="1750">
                  <c:v>44923</c:v>
                </c:pt>
                <c:pt idx="1751">
                  <c:v>44924</c:v>
                </c:pt>
                <c:pt idx="1752">
                  <c:v>44925</c:v>
                </c:pt>
                <c:pt idx="1753">
                  <c:v>44928</c:v>
                </c:pt>
                <c:pt idx="1754">
                  <c:v>44929</c:v>
                </c:pt>
                <c:pt idx="1755">
                  <c:v>44930</c:v>
                </c:pt>
                <c:pt idx="1756">
                  <c:v>44931</c:v>
                </c:pt>
                <c:pt idx="1757">
                  <c:v>44932</c:v>
                </c:pt>
                <c:pt idx="1758">
                  <c:v>44935</c:v>
                </c:pt>
                <c:pt idx="1759">
                  <c:v>44936</c:v>
                </c:pt>
                <c:pt idx="1760">
                  <c:v>44937</c:v>
                </c:pt>
                <c:pt idx="1761">
                  <c:v>44938</c:v>
                </c:pt>
                <c:pt idx="1762">
                  <c:v>44939</c:v>
                </c:pt>
                <c:pt idx="1763">
                  <c:v>44942</c:v>
                </c:pt>
                <c:pt idx="1764">
                  <c:v>44943</c:v>
                </c:pt>
                <c:pt idx="1765">
                  <c:v>44944</c:v>
                </c:pt>
                <c:pt idx="1766">
                  <c:v>44945</c:v>
                </c:pt>
                <c:pt idx="1767">
                  <c:v>44946</c:v>
                </c:pt>
                <c:pt idx="1768">
                  <c:v>44949</c:v>
                </c:pt>
                <c:pt idx="1769">
                  <c:v>44950</c:v>
                </c:pt>
                <c:pt idx="1770">
                  <c:v>44951</c:v>
                </c:pt>
                <c:pt idx="1771">
                  <c:v>44952</c:v>
                </c:pt>
                <c:pt idx="1772">
                  <c:v>44953</c:v>
                </c:pt>
                <c:pt idx="1773">
                  <c:v>44956</c:v>
                </c:pt>
                <c:pt idx="1774">
                  <c:v>44957</c:v>
                </c:pt>
                <c:pt idx="1775">
                  <c:v>44958</c:v>
                </c:pt>
                <c:pt idx="1776">
                  <c:v>44959</c:v>
                </c:pt>
                <c:pt idx="1777">
                  <c:v>44960</c:v>
                </c:pt>
                <c:pt idx="1778">
                  <c:v>44963</c:v>
                </c:pt>
                <c:pt idx="1779">
                  <c:v>44964</c:v>
                </c:pt>
                <c:pt idx="1780">
                  <c:v>44965</c:v>
                </c:pt>
                <c:pt idx="1781">
                  <c:v>44966</c:v>
                </c:pt>
                <c:pt idx="1782">
                  <c:v>44967</c:v>
                </c:pt>
                <c:pt idx="1783">
                  <c:v>44970</c:v>
                </c:pt>
                <c:pt idx="1784">
                  <c:v>44971</c:v>
                </c:pt>
                <c:pt idx="1785">
                  <c:v>44972</c:v>
                </c:pt>
                <c:pt idx="1786">
                  <c:v>44973</c:v>
                </c:pt>
                <c:pt idx="1787">
                  <c:v>44974</c:v>
                </c:pt>
                <c:pt idx="1788">
                  <c:v>44977</c:v>
                </c:pt>
                <c:pt idx="1789">
                  <c:v>44978</c:v>
                </c:pt>
                <c:pt idx="1790">
                  <c:v>44979</c:v>
                </c:pt>
                <c:pt idx="1791">
                  <c:v>44980</c:v>
                </c:pt>
                <c:pt idx="1792">
                  <c:v>44981</c:v>
                </c:pt>
                <c:pt idx="1793">
                  <c:v>44984</c:v>
                </c:pt>
                <c:pt idx="1794">
                  <c:v>44985</c:v>
                </c:pt>
                <c:pt idx="1795">
                  <c:v>44986</c:v>
                </c:pt>
                <c:pt idx="1796">
                  <c:v>44987</c:v>
                </c:pt>
                <c:pt idx="1797">
                  <c:v>44988</c:v>
                </c:pt>
                <c:pt idx="1798">
                  <c:v>44991</c:v>
                </c:pt>
                <c:pt idx="1799">
                  <c:v>44992</c:v>
                </c:pt>
                <c:pt idx="1800">
                  <c:v>44993</c:v>
                </c:pt>
                <c:pt idx="1801">
                  <c:v>44994</c:v>
                </c:pt>
                <c:pt idx="1802">
                  <c:v>44995</c:v>
                </c:pt>
                <c:pt idx="1803">
                  <c:v>44998</c:v>
                </c:pt>
                <c:pt idx="1804">
                  <c:v>44999</c:v>
                </c:pt>
                <c:pt idx="1805">
                  <c:v>45000</c:v>
                </c:pt>
                <c:pt idx="1806">
                  <c:v>45001</c:v>
                </c:pt>
                <c:pt idx="1807">
                  <c:v>45002</c:v>
                </c:pt>
                <c:pt idx="1808">
                  <c:v>45005</c:v>
                </c:pt>
                <c:pt idx="1809">
                  <c:v>45006</c:v>
                </c:pt>
                <c:pt idx="1810">
                  <c:v>45007</c:v>
                </c:pt>
                <c:pt idx="1811">
                  <c:v>45008</c:v>
                </c:pt>
                <c:pt idx="1812">
                  <c:v>45009</c:v>
                </c:pt>
                <c:pt idx="1813">
                  <c:v>45012</c:v>
                </c:pt>
                <c:pt idx="1814">
                  <c:v>45013</c:v>
                </c:pt>
                <c:pt idx="1815">
                  <c:v>45014</c:v>
                </c:pt>
                <c:pt idx="1816">
                  <c:v>45015</c:v>
                </c:pt>
                <c:pt idx="1817">
                  <c:v>45016</c:v>
                </c:pt>
                <c:pt idx="1818">
                  <c:v>45019</c:v>
                </c:pt>
                <c:pt idx="1819">
                  <c:v>45020</c:v>
                </c:pt>
                <c:pt idx="1820">
                  <c:v>45021</c:v>
                </c:pt>
                <c:pt idx="1821">
                  <c:v>45027</c:v>
                </c:pt>
                <c:pt idx="1822">
                  <c:v>45028</c:v>
                </c:pt>
                <c:pt idx="1823">
                  <c:v>45029</c:v>
                </c:pt>
                <c:pt idx="1824">
                  <c:v>45030</c:v>
                </c:pt>
                <c:pt idx="1825">
                  <c:v>45033</c:v>
                </c:pt>
                <c:pt idx="1826">
                  <c:v>45034</c:v>
                </c:pt>
                <c:pt idx="1827">
                  <c:v>45035</c:v>
                </c:pt>
                <c:pt idx="1828">
                  <c:v>45036</c:v>
                </c:pt>
                <c:pt idx="1829">
                  <c:v>45037</c:v>
                </c:pt>
                <c:pt idx="1830">
                  <c:v>45040</c:v>
                </c:pt>
                <c:pt idx="1831">
                  <c:v>45041</c:v>
                </c:pt>
                <c:pt idx="1832">
                  <c:v>45042</c:v>
                </c:pt>
                <c:pt idx="1833">
                  <c:v>45043</c:v>
                </c:pt>
                <c:pt idx="1834">
                  <c:v>45044</c:v>
                </c:pt>
                <c:pt idx="1835">
                  <c:v>45047</c:v>
                </c:pt>
                <c:pt idx="1836">
                  <c:v>45048</c:v>
                </c:pt>
                <c:pt idx="1837">
                  <c:v>45049</c:v>
                </c:pt>
                <c:pt idx="1838">
                  <c:v>45050</c:v>
                </c:pt>
                <c:pt idx="1839">
                  <c:v>45054</c:v>
                </c:pt>
                <c:pt idx="1840">
                  <c:v>45055</c:v>
                </c:pt>
                <c:pt idx="1841">
                  <c:v>45056</c:v>
                </c:pt>
                <c:pt idx="1842">
                  <c:v>45057</c:v>
                </c:pt>
                <c:pt idx="1843">
                  <c:v>45058</c:v>
                </c:pt>
                <c:pt idx="1844">
                  <c:v>45061</c:v>
                </c:pt>
                <c:pt idx="1845">
                  <c:v>45062</c:v>
                </c:pt>
                <c:pt idx="1846">
                  <c:v>45063</c:v>
                </c:pt>
                <c:pt idx="1847">
                  <c:v>45068</c:v>
                </c:pt>
                <c:pt idx="1848">
                  <c:v>45069</c:v>
                </c:pt>
                <c:pt idx="1849">
                  <c:v>45070</c:v>
                </c:pt>
                <c:pt idx="1850">
                  <c:v>45071</c:v>
                </c:pt>
                <c:pt idx="1851">
                  <c:v>45072</c:v>
                </c:pt>
                <c:pt idx="1852">
                  <c:v>45076</c:v>
                </c:pt>
                <c:pt idx="1853">
                  <c:v>45077</c:v>
                </c:pt>
                <c:pt idx="1854">
                  <c:v>45078</c:v>
                </c:pt>
                <c:pt idx="1855">
                  <c:v>45079</c:v>
                </c:pt>
                <c:pt idx="1856">
                  <c:v>45083</c:v>
                </c:pt>
                <c:pt idx="1857">
                  <c:v>45084</c:v>
                </c:pt>
                <c:pt idx="1858">
                  <c:v>45085</c:v>
                </c:pt>
                <c:pt idx="1859">
                  <c:v>45086</c:v>
                </c:pt>
                <c:pt idx="1860">
                  <c:v>45089</c:v>
                </c:pt>
                <c:pt idx="1861">
                  <c:v>45090</c:v>
                </c:pt>
                <c:pt idx="1862">
                  <c:v>45091</c:v>
                </c:pt>
                <c:pt idx="1863">
                  <c:v>45092</c:v>
                </c:pt>
                <c:pt idx="1864">
                  <c:v>45093</c:v>
                </c:pt>
                <c:pt idx="1865">
                  <c:v>45096</c:v>
                </c:pt>
                <c:pt idx="1866">
                  <c:v>45097</c:v>
                </c:pt>
                <c:pt idx="1867">
                  <c:v>45098</c:v>
                </c:pt>
                <c:pt idx="1868">
                  <c:v>45099</c:v>
                </c:pt>
                <c:pt idx="1869">
                  <c:v>45100</c:v>
                </c:pt>
                <c:pt idx="1870">
                  <c:v>45103</c:v>
                </c:pt>
                <c:pt idx="1871">
                  <c:v>45104</c:v>
                </c:pt>
                <c:pt idx="1872">
                  <c:v>45105</c:v>
                </c:pt>
                <c:pt idx="1873">
                  <c:v>45106</c:v>
                </c:pt>
                <c:pt idx="1874">
                  <c:v>45107</c:v>
                </c:pt>
                <c:pt idx="1875">
                  <c:v>45110</c:v>
                </c:pt>
                <c:pt idx="1876">
                  <c:v>45111</c:v>
                </c:pt>
                <c:pt idx="1877">
                  <c:v>45112</c:v>
                </c:pt>
                <c:pt idx="1878">
                  <c:v>45113</c:v>
                </c:pt>
                <c:pt idx="1879">
                  <c:v>45114</c:v>
                </c:pt>
                <c:pt idx="1880">
                  <c:v>45117</c:v>
                </c:pt>
                <c:pt idx="1881">
                  <c:v>45118</c:v>
                </c:pt>
                <c:pt idx="1882">
                  <c:v>45119</c:v>
                </c:pt>
                <c:pt idx="1883">
                  <c:v>45120</c:v>
                </c:pt>
                <c:pt idx="1884">
                  <c:v>45121</c:v>
                </c:pt>
                <c:pt idx="1885">
                  <c:v>45124</c:v>
                </c:pt>
                <c:pt idx="1886">
                  <c:v>45125</c:v>
                </c:pt>
                <c:pt idx="1887">
                  <c:v>45126</c:v>
                </c:pt>
                <c:pt idx="1888">
                  <c:v>45127</c:v>
                </c:pt>
                <c:pt idx="1889">
                  <c:v>45128</c:v>
                </c:pt>
                <c:pt idx="1890">
                  <c:v>45131</c:v>
                </c:pt>
                <c:pt idx="1891">
                  <c:v>45132</c:v>
                </c:pt>
                <c:pt idx="1892">
                  <c:v>45133</c:v>
                </c:pt>
                <c:pt idx="1893">
                  <c:v>45134</c:v>
                </c:pt>
                <c:pt idx="1894">
                  <c:v>45135</c:v>
                </c:pt>
                <c:pt idx="1895">
                  <c:v>45138</c:v>
                </c:pt>
                <c:pt idx="1896">
                  <c:v>45139</c:v>
                </c:pt>
                <c:pt idx="1897">
                  <c:v>45140</c:v>
                </c:pt>
                <c:pt idx="1898">
                  <c:v>45141</c:v>
                </c:pt>
                <c:pt idx="1899">
                  <c:v>45142</c:v>
                </c:pt>
                <c:pt idx="1900">
                  <c:v>45145</c:v>
                </c:pt>
                <c:pt idx="1901">
                  <c:v>45146</c:v>
                </c:pt>
                <c:pt idx="1902">
                  <c:v>45147</c:v>
                </c:pt>
                <c:pt idx="1903">
                  <c:v>45148</c:v>
                </c:pt>
                <c:pt idx="1904">
                  <c:v>45149</c:v>
                </c:pt>
                <c:pt idx="1905">
                  <c:v>45152</c:v>
                </c:pt>
                <c:pt idx="1906">
                  <c:v>45153</c:v>
                </c:pt>
                <c:pt idx="1907">
                  <c:v>45154</c:v>
                </c:pt>
                <c:pt idx="1908">
                  <c:v>45155</c:v>
                </c:pt>
                <c:pt idx="1909">
                  <c:v>45156</c:v>
                </c:pt>
                <c:pt idx="1910">
                  <c:v>45159</c:v>
                </c:pt>
                <c:pt idx="1911">
                  <c:v>45160</c:v>
                </c:pt>
                <c:pt idx="1912">
                  <c:v>45161</c:v>
                </c:pt>
                <c:pt idx="1913">
                  <c:v>45162</c:v>
                </c:pt>
                <c:pt idx="1914">
                  <c:v>45163</c:v>
                </c:pt>
                <c:pt idx="1915">
                  <c:v>45166</c:v>
                </c:pt>
                <c:pt idx="1916">
                  <c:v>45167</c:v>
                </c:pt>
                <c:pt idx="1917">
                  <c:v>45168</c:v>
                </c:pt>
                <c:pt idx="1918">
                  <c:v>45169</c:v>
                </c:pt>
                <c:pt idx="1919">
                  <c:v>45170</c:v>
                </c:pt>
                <c:pt idx="1920">
                  <c:v>45173</c:v>
                </c:pt>
                <c:pt idx="1921">
                  <c:v>45174</c:v>
                </c:pt>
                <c:pt idx="1922">
                  <c:v>45175</c:v>
                </c:pt>
                <c:pt idx="1923">
                  <c:v>45176</c:v>
                </c:pt>
                <c:pt idx="1924">
                  <c:v>45177</c:v>
                </c:pt>
                <c:pt idx="1925">
                  <c:v>45180</c:v>
                </c:pt>
                <c:pt idx="1926">
                  <c:v>45181</c:v>
                </c:pt>
                <c:pt idx="1927">
                  <c:v>45182</c:v>
                </c:pt>
                <c:pt idx="1928">
                  <c:v>45183</c:v>
                </c:pt>
                <c:pt idx="1929">
                  <c:v>45184</c:v>
                </c:pt>
                <c:pt idx="1930">
                  <c:v>45187</c:v>
                </c:pt>
                <c:pt idx="1931">
                  <c:v>45188</c:v>
                </c:pt>
                <c:pt idx="1932">
                  <c:v>45189</c:v>
                </c:pt>
                <c:pt idx="1933">
                  <c:v>45190</c:v>
                </c:pt>
                <c:pt idx="1934">
                  <c:v>45191</c:v>
                </c:pt>
                <c:pt idx="1935">
                  <c:v>45194</c:v>
                </c:pt>
                <c:pt idx="1936">
                  <c:v>45195</c:v>
                </c:pt>
                <c:pt idx="1937">
                  <c:v>45196</c:v>
                </c:pt>
                <c:pt idx="1938">
                  <c:v>45197</c:v>
                </c:pt>
                <c:pt idx="1939">
                  <c:v>45198</c:v>
                </c:pt>
                <c:pt idx="1940">
                  <c:v>45201</c:v>
                </c:pt>
                <c:pt idx="1941">
                  <c:v>45202</c:v>
                </c:pt>
                <c:pt idx="1942">
                  <c:v>45203</c:v>
                </c:pt>
                <c:pt idx="1943">
                  <c:v>45204</c:v>
                </c:pt>
                <c:pt idx="1944">
                  <c:v>45205</c:v>
                </c:pt>
                <c:pt idx="1945">
                  <c:v>45208</c:v>
                </c:pt>
                <c:pt idx="1946">
                  <c:v>45209</c:v>
                </c:pt>
                <c:pt idx="1947">
                  <c:v>45210</c:v>
                </c:pt>
                <c:pt idx="1948">
                  <c:v>45211</c:v>
                </c:pt>
                <c:pt idx="1949">
                  <c:v>45212</c:v>
                </c:pt>
                <c:pt idx="1950">
                  <c:v>45215</c:v>
                </c:pt>
                <c:pt idx="1951">
                  <c:v>45216</c:v>
                </c:pt>
                <c:pt idx="1952">
                  <c:v>45217</c:v>
                </c:pt>
                <c:pt idx="1953">
                  <c:v>45218</c:v>
                </c:pt>
                <c:pt idx="1954">
                  <c:v>45219</c:v>
                </c:pt>
                <c:pt idx="1955">
                  <c:v>45222</c:v>
                </c:pt>
                <c:pt idx="1956">
                  <c:v>45223</c:v>
                </c:pt>
                <c:pt idx="1957">
                  <c:v>45224</c:v>
                </c:pt>
                <c:pt idx="1958">
                  <c:v>45225</c:v>
                </c:pt>
                <c:pt idx="1959">
                  <c:v>45226</c:v>
                </c:pt>
                <c:pt idx="1960">
                  <c:v>45229</c:v>
                </c:pt>
                <c:pt idx="1961">
                  <c:v>45230</c:v>
                </c:pt>
                <c:pt idx="1962">
                  <c:v>45231</c:v>
                </c:pt>
                <c:pt idx="1963">
                  <c:v>45232</c:v>
                </c:pt>
                <c:pt idx="1964">
                  <c:v>45233</c:v>
                </c:pt>
                <c:pt idx="1965">
                  <c:v>45236</c:v>
                </c:pt>
                <c:pt idx="1966">
                  <c:v>45237</c:v>
                </c:pt>
                <c:pt idx="1967">
                  <c:v>45238</c:v>
                </c:pt>
                <c:pt idx="1968">
                  <c:v>45239</c:v>
                </c:pt>
                <c:pt idx="1969">
                  <c:v>45240</c:v>
                </c:pt>
                <c:pt idx="1970">
                  <c:v>45243</c:v>
                </c:pt>
                <c:pt idx="1971">
                  <c:v>45244</c:v>
                </c:pt>
                <c:pt idx="1972">
                  <c:v>45245</c:v>
                </c:pt>
                <c:pt idx="1973">
                  <c:v>45246</c:v>
                </c:pt>
                <c:pt idx="1974">
                  <c:v>45247</c:v>
                </c:pt>
                <c:pt idx="1975">
                  <c:v>45250</c:v>
                </c:pt>
                <c:pt idx="1976">
                  <c:v>45251</c:v>
                </c:pt>
                <c:pt idx="1977">
                  <c:v>45252</c:v>
                </c:pt>
                <c:pt idx="1978">
                  <c:v>45253</c:v>
                </c:pt>
                <c:pt idx="1979">
                  <c:v>45254</c:v>
                </c:pt>
                <c:pt idx="1980">
                  <c:v>45257</c:v>
                </c:pt>
                <c:pt idx="1981">
                  <c:v>45258</c:v>
                </c:pt>
                <c:pt idx="1982">
                  <c:v>45259</c:v>
                </c:pt>
                <c:pt idx="1983">
                  <c:v>45260</c:v>
                </c:pt>
                <c:pt idx="1984">
                  <c:v>45261</c:v>
                </c:pt>
                <c:pt idx="1985">
                  <c:v>45264</c:v>
                </c:pt>
                <c:pt idx="1986">
                  <c:v>45265</c:v>
                </c:pt>
                <c:pt idx="1987">
                  <c:v>45266</c:v>
                </c:pt>
                <c:pt idx="1988">
                  <c:v>45267</c:v>
                </c:pt>
                <c:pt idx="1989">
                  <c:v>45268</c:v>
                </c:pt>
                <c:pt idx="1990">
                  <c:v>45271</c:v>
                </c:pt>
                <c:pt idx="1991">
                  <c:v>45272</c:v>
                </c:pt>
                <c:pt idx="1992">
                  <c:v>45273</c:v>
                </c:pt>
                <c:pt idx="1993">
                  <c:v>45274</c:v>
                </c:pt>
                <c:pt idx="1994">
                  <c:v>45275</c:v>
                </c:pt>
                <c:pt idx="1995">
                  <c:v>45278</c:v>
                </c:pt>
                <c:pt idx="1996">
                  <c:v>45279</c:v>
                </c:pt>
                <c:pt idx="1997">
                  <c:v>45280</c:v>
                </c:pt>
                <c:pt idx="1998">
                  <c:v>45281</c:v>
                </c:pt>
                <c:pt idx="1999">
                  <c:v>45282</c:v>
                </c:pt>
                <c:pt idx="2000">
                  <c:v>45287</c:v>
                </c:pt>
                <c:pt idx="2001">
                  <c:v>45288</c:v>
                </c:pt>
                <c:pt idx="2002">
                  <c:v>45289</c:v>
                </c:pt>
                <c:pt idx="2003">
                  <c:v>45293</c:v>
                </c:pt>
                <c:pt idx="2004">
                  <c:v>45294</c:v>
                </c:pt>
                <c:pt idx="2005">
                  <c:v>45295</c:v>
                </c:pt>
                <c:pt idx="2006">
                  <c:v>45296</c:v>
                </c:pt>
                <c:pt idx="2007">
                  <c:v>45299</c:v>
                </c:pt>
                <c:pt idx="2008">
                  <c:v>45300</c:v>
                </c:pt>
                <c:pt idx="2009">
                  <c:v>45301</c:v>
                </c:pt>
                <c:pt idx="2010">
                  <c:v>45302</c:v>
                </c:pt>
                <c:pt idx="2011">
                  <c:v>45303</c:v>
                </c:pt>
                <c:pt idx="2012">
                  <c:v>45306</c:v>
                </c:pt>
                <c:pt idx="2013">
                  <c:v>45307</c:v>
                </c:pt>
                <c:pt idx="2014">
                  <c:v>45308</c:v>
                </c:pt>
                <c:pt idx="2015">
                  <c:v>45309</c:v>
                </c:pt>
                <c:pt idx="2016">
                  <c:v>45310</c:v>
                </c:pt>
                <c:pt idx="2017">
                  <c:v>45313</c:v>
                </c:pt>
                <c:pt idx="2018">
                  <c:v>45314</c:v>
                </c:pt>
                <c:pt idx="2019">
                  <c:v>45315</c:v>
                </c:pt>
                <c:pt idx="2020">
                  <c:v>45316</c:v>
                </c:pt>
                <c:pt idx="2021">
                  <c:v>45317</c:v>
                </c:pt>
                <c:pt idx="2022">
                  <c:v>45320</c:v>
                </c:pt>
                <c:pt idx="2023">
                  <c:v>45321</c:v>
                </c:pt>
                <c:pt idx="2024">
                  <c:v>45322</c:v>
                </c:pt>
                <c:pt idx="2025">
                  <c:v>45323</c:v>
                </c:pt>
                <c:pt idx="2026">
                  <c:v>45324</c:v>
                </c:pt>
                <c:pt idx="2027">
                  <c:v>45327</c:v>
                </c:pt>
                <c:pt idx="2028">
                  <c:v>45328</c:v>
                </c:pt>
                <c:pt idx="2029">
                  <c:v>45329</c:v>
                </c:pt>
                <c:pt idx="2030">
                  <c:v>45330</c:v>
                </c:pt>
                <c:pt idx="2031">
                  <c:v>45331</c:v>
                </c:pt>
                <c:pt idx="2032">
                  <c:v>45334</c:v>
                </c:pt>
                <c:pt idx="2033">
                  <c:v>45335</c:v>
                </c:pt>
                <c:pt idx="2034">
                  <c:v>45336</c:v>
                </c:pt>
                <c:pt idx="2035">
                  <c:v>45337</c:v>
                </c:pt>
                <c:pt idx="2036">
                  <c:v>45338</c:v>
                </c:pt>
                <c:pt idx="2037">
                  <c:v>45341</c:v>
                </c:pt>
                <c:pt idx="2038">
                  <c:v>45342</c:v>
                </c:pt>
                <c:pt idx="2039">
                  <c:v>45343</c:v>
                </c:pt>
                <c:pt idx="2040">
                  <c:v>45344</c:v>
                </c:pt>
                <c:pt idx="2041">
                  <c:v>45345</c:v>
                </c:pt>
                <c:pt idx="2042">
                  <c:v>45348</c:v>
                </c:pt>
                <c:pt idx="2043">
                  <c:v>45349</c:v>
                </c:pt>
                <c:pt idx="2044">
                  <c:v>45350</c:v>
                </c:pt>
                <c:pt idx="2045">
                  <c:v>45351</c:v>
                </c:pt>
                <c:pt idx="2046">
                  <c:v>45352</c:v>
                </c:pt>
                <c:pt idx="2047">
                  <c:v>45355</c:v>
                </c:pt>
                <c:pt idx="2048">
                  <c:v>45356</c:v>
                </c:pt>
                <c:pt idx="2049">
                  <c:v>45357</c:v>
                </c:pt>
                <c:pt idx="2050">
                  <c:v>45358</c:v>
                </c:pt>
                <c:pt idx="2051">
                  <c:v>45359</c:v>
                </c:pt>
                <c:pt idx="2052">
                  <c:v>45362</c:v>
                </c:pt>
                <c:pt idx="2053">
                  <c:v>45363</c:v>
                </c:pt>
                <c:pt idx="2054">
                  <c:v>45364</c:v>
                </c:pt>
                <c:pt idx="2055">
                  <c:v>45365</c:v>
                </c:pt>
                <c:pt idx="2056">
                  <c:v>45366</c:v>
                </c:pt>
                <c:pt idx="2057">
                  <c:v>45369</c:v>
                </c:pt>
                <c:pt idx="2058">
                  <c:v>45370</c:v>
                </c:pt>
                <c:pt idx="2059">
                  <c:v>45371</c:v>
                </c:pt>
                <c:pt idx="2060">
                  <c:v>45372</c:v>
                </c:pt>
                <c:pt idx="2061">
                  <c:v>45373</c:v>
                </c:pt>
                <c:pt idx="2062">
                  <c:v>45376</c:v>
                </c:pt>
                <c:pt idx="2063">
                  <c:v>45377</c:v>
                </c:pt>
                <c:pt idx="2064">
                  <c:v>45378</c:v>
                </c:pt>
                <c:pt idx="2065">
                  <c:v>45384</c:v>
                </c:pt>
                <c:pt idx="2066">
                  <c:v>45385</c:v>
                </c:pt>
                <c:pt idx="2067">
                  <c:v>45386</c:v>
                </c:pt>
                <c:pt idx="2068">
                  <c:v>45387</c:v>
                </c:pt>
                <c:pt idx="2069">
                  <c:v>45390</c:v>
                </c:pt>
                <c:pt idx="2070">
                  <c:v>45391</c:v>
                </c:pt>
                <c:pt idx="2071">
                  <c:v>45392</c:v>
                </c:pt>
                <c:pt idx="2072">
                  <c:v>45393</c:v>
                </c:pt>
                <c:pt idx="2073">
                  <c:v>45394</c:v>
                </c:pt>
                <c:pt idx="2074">
                  <c:v>45397</c:v>
                </c:pt>
                <c:pt idx="2075">
                  <c:v>45398</c:v>
                </c:pt>
                <c:pt idx="2076">
                  <c:v>45399</c:v>
                </c:pt>
                <c:pt idx="2077">
                  <c:v>45400</c:v>
                </c:pt>
                <c:pt idx="2078">
                  <c:v>45401</c:v>
                </c:pt>
                <c:pt idx="2079">
                  <c:v>45404</c:v>
                </c:pt>
                <c:pt idx="2080">
                  <c:v>45405</c:v>
                </c:pt>
                <c:pt idx="2081">
                  <c:v>45406</c:v>
                </c:pt>
                <c:pt idx="2082">
                  <c:v>45407</c:v>
                </c:pt>
                <c:pt idx="2083">
                  <c:v>45408</c:v>
                </c:pt>
                <c:pt idx="2084">
                  <c:v>45411</c:v>
                </c:pt>
                <c:pt idx="2085">
                  <c:v>45412</c:v>
                </c:pt>
              </c:numCache>
            </c:numRef>
          </c:cat>
          <c:val>
            <c:numRef>
              <c:f>'[1]PriceVsIndex (2016)'!$E$4:$E$10078</c:f>
              <c:numCache>
                <c:formatCode>General</c:formatCode>
                <c:ptCount val="10075"/>
                <c:pt idx="0">
                  <c:v>74.700005000000004</c:v>
                </c:pt>
                <c:pt idx="1">
                  <c:v>72.338412149928203</c:v>
                </c:pt>
                <c:pt idx="2">
                  <c:v>72.596717297217694</c:v>
                </c:pt>
                <c:pt idx="3">
                  <c:v>71.831039257967504</c:v>
                </c:pt>
                <c:pt idx="4">
                  <c:v>70.224055400405007</c:v>
                </c:pt>
                <c:pt idx="5">
                  <c:v>69.482366520760493</c:v>
                </c:pt>
                <c:pt idx="6">
                  <c:v>69.364288222856999</c:v>
                </c:pt>
                <c:pt idx="7">
                  <c:v>69.879042969311797</c:v>
                </c:pt>
                <c:pt idx="8">
                  <c:v>70.157639625959504</c:v>
                </c:pt>
                <c:pt idx="9">
                  <c:v>69.074628495468801</c:v>
                </c:pt>
                <c:pt idx="10">
                  <c:v>66.987939133797497</c:v>
                </c:pt>
                <c:pt idx="11">
                  <c:v>66.772075541348798</c:v>
                </c:pt>
                <c:pt idx="12">
                  <c:v>67.853241581716006</c:v>
                </c:pt>
                <c:pt idx="13">
                  <c:v>65.794229318897294</c:v>
                </c:pt>
                <c:pt idx="14">
                  <c:v>66.991629314044502</c:v>
                </c:pt>
                <c:pt idx="15">
                  <c:v>69.109680725814997</c:v>
                </c:pt>
                <c:pt idx="16">
                  <c:v>68.733304750622494</c:v>
                </c:pt>
                <c:pt idx="17">
                  <c:v>69.700075950332803</c:v>
                </c:pt>
                <c:pt idx="18">
                  <c:v>69.820003073359999</c:v>
                </c:pt>
                <c:pt idx="19">
                  <c:v>68.877214310254999</c:v>
                </c:pt>
                <c:pt idx="20">
                  <c:v>70.362429689666996</c:v>
                </c:pt>
                <c:pt idx="21">
                  <c:v>70.212984859664004</c:v>
                </c:pt>
                <c:pt idx="22">
                  <c:v>68.620757241089194</c:v>
                </c:pt>
                <c:pt idx="23">
                  <c:v>67.641068169514298</c:v>
                </c:pt>
                <c:pt idx="24">
                  <c:v>67.923349777408703</c:v>
                </c:pt>
                <c:pt idx="25">
                  <c:v>67.788670897393999</c:v>
                </c:pt>
                <c:pt idx="26">
                  <c:v>64.799779526334305</c:v>
                </c:pt>
                <c:pt idx="27">
                  <c:v>64.146649743617502</c:v>
                </c:pt>
                <c:pt idx="28">
                  <c:v>65.174316387403707</c:v>
                </c:pt>
                <c:pt idx="29">
                  <c:v>62.823794825073001</c:v>
                </c:pt>
                <c:pt idx="30">
                  <c:v>64.500892107328497</c:v>
                </c:pt>
                <c:pt idx="31">
                  <c:v>66.587576986999494</c:v>
                </c:pt>
                <c:pt idx="32">
                  <c:v>66.550675184529496</c:v>
                </c:pt>
                <c:pt idx="33">
                  <c:v>68.700093128399502</c:v>
                </c:pt>
                <c:pt idx="34">
                  <c:v>69.146582528284995</c:v>
                </c:pt>
                <c:pt idx="35">
                  <c:v>68.602306339854195</c:v>
                </c:pt>
                <c:pt idx="36">
                  <c:v>69.698234595209499</c:v>
                </c:pt>
                <c:pt idx="37">
                  <c:v>69.124441446803004</c:v>
                </c:pt>
                <c:pt idx="38">
                  <c:v>67.535901020474995</c:v>
                </c:pt>
                <c:pt idx="39">
                  <c:v>68.694557858029</c:v>
                </c:pt>
                <c:pt idx="40">
                  <c:v>69.591221609046698</c:v>
                </c:pt>
                <c:pt idx="41">
                  <c:v>70.314457346455995</c:v>
                </c:pt>
                <c:pt idx="42">
                  <c:v>71.259098669685002</c:v>
                </c:pt>
                <c:pt idx="43">
                  <c:v>71.129945349040199</c:v>
                </c:pt>
                <c:pt idx="44">
                  <c:v>71.676062892594302</c:v>
                </c:pt>
                <c:pt idx="45">
                  <c:v>72.462030200202506</c:v>
                </c:pt>
                <c:pt idx="46">
                  <c:v>72.211115871407699</c:v>
                </c:pt>
                <c:pt idx="47">
                  <c:v>71.410384107811197</c:v>
                </c:pt>
                <c:pt idx="48">
                  <c:v>71.733256951422504</c:v>
                </c:pt>
                <c:pt idx="49">
                  <c:v>70.177928147317502</c:v>
                </c:pt>
                <c:pt idx="50">
                  <c:v>72.017385890440494</c:v>
                </c:pt>
                <c:pt idx="51">
                  <c:v>72.583798678353006</c:v>
                </c:pt>
                <c:pt idx="52">
                  <c:v>71.987864448464506</c:v>
                </c:pt>
                <c:pt idx="53">
                  <c:v>72.102252566120995</c:v>
                </c:pt>
                <c:pt idx="54">
                  <c:v>72.521070096154304</c:v>
                </c:pt>
                <c:pt idx="55">
                  <c:v>73.107774393425004</c:v>
                </c:pt>
                <c:pt idx="56">
                  <c:v>72.757229679961497</c:v>
                </c:pt>
                <c:pt idx="57">
                  <c:v>72.950949202928001</c:v>
                </c:pt>
                <c:pt idx="58">
                  <c:v>72.958333298422303</c:v>
                </c:pt>
                <c:pt idx="59">
                  <c:v>72.587488858599997</c:v>
                </c:pt>
                <c:pt idx="60">
                  <c:v>73.926954070256301</c:v>
                </c:pt>
                <c:pt idx="61">
                  <c:v>73.212944530464497</c:v>
                </c:pt>
                <c:pt idx="62">
                  <c:v>72.338412149928203</c:v>
                </c:pt>
                <c:pt idx="63">
                  <c:v>72.561665066871498</c:v>
                </c:pt>
                <c:pt idx="64">
                  <c:v>71.209281236350506</c:v>
                </c:pt>
                <c:pt idx="65">
                  <c:v>71.463888733392494</c:v>
                </c:pt>
                <c:pt idx="66">
                  <c:v>70.718509673501003</c:v>
                </c:pt>
                <c:pt idx="67">
                  <c:v>71.842113533708797</c:v>
                </c:pt>
                <c:pt idx="68">
                  <c:v>71.997094381082306</c:v>
                </c:pt>
                <c:pt idx="69">
                  <c:v>72.192661982172496</c:v>
                </c:pt>
                <c:pt idx="70">
                  <c:v>73.661275285473295</c:v>
                </c:pt>
                <c:pt idx="71">
                  <c:v>73.871604354551494</c:v>
                </c:pt>
                <c:pt idx="72">
                  <c:v>73.578246229915806</c:v>
                </c:pt>
                <c:pt idx="73">
                  <c:v>73.783047498624001</c:v>
                </c:pt>
                <c:pt idx="74">
                  <c:v>74.873436001608496</c:v>
                </c:pt>
                <c:pt idx="75">
                  <c:v>75.249804506800501</c:v>
                </c:pt>
                <c:pt idx="76">
                  <c:v>75.122508228279997</c:v>
                </c:pt>
                <c:pt idx="77">
                  <c:v>74.812548027532998</c:v>
                </c:pt>
                <c:pt idx="78">
                  <c:v>74.683401429888704</c:v>
                </c:pt>
                <c:pt idx="79">
                  <c:v>75.133578769021</c:v>
                </c:pt>
                <c:pt idx="80">
                  <c:v>75.104057327044998</c:v>
                </c:pt>
                <c:pt idx="81">
                  <c:v>73.663118881596603</c:v>
                </c:pt>
                <c:pt idx="82">
                  <c:v>73.5247453393347</c:v>
                </c:pt>
                <c:pt idx="83">
                  <c:v>72.510002543413506</c:v>
                </c:pt>
                <c:pt idx="84">
                  <c:v>72.1668307204435</c:v>
                </c:pt>
                <c:pt idx="85">
                  <c:v>72.336571541805</c:v>
                </c:pt>
                <c:pt idx="86">
                  <c:v>72.962019743669003</c:v>
                </c:pt>
                <c:pt idx="87">
                  <c:v>73.074570241202494</c:v>
                </c:pt>
                <c:pt idx="88">
                  <c:v>72.744314049096999</c:v>
                </c:pt>
                <c:pt idx="89">
                  <c:v>72.834715995148002</c:v>
                </c:pt>
                <c:pt idx="90">
                  <c:v>73.120692265289605</c:v>
                </c:pt>
                <c:pt idx="91">
                  <c:v>73.611461587139004</c:v>
                </c:pt>
                <c:pt idx="92">
                  <c:v>72.915896972581805</c:v>
                </c:pt>
                <c:pt idx="93">
                  <c:v>73.770129626759399</c:v>
                </c:pt>
                <c:pt idx="94">
                  <c:v>73.786732449870698</c:v>
                </c:pt>
                <c:pt idx="95">
                  <c:v>75.000739750129497</c:v>
                </c:pt>
                <c:pt idx="96">
                  <c:v>75.323608111740498</c:v>
                </c:pt>
                <c:pt idx="97">
                  <c:v>75.583758349153499</c:v>
                </c:pt>
                <c:pt idx="98">
                  <c:v>75.699984086933</c:v>
                </c:pt>
                <c:pt idx="99">
                  <c:v>75.692611196439501</c:v>
                </c:pt>
                <c:pt idx="100">
                  <c:v>75.436158609274003</c:v>
                </c:pt>
                <c:pt idx="101">
                  <c:v>74.891886902843495</c:v>
                </c:pt>
                <c:pt idx="102">
                  <c:v>74.947232136547996</c:v>
                </c:pt>
                <c:pt idx="103">
                  <c:v>74.104070770111505</c:v>
                </c:pt>
                <c:pt idx="104">
                  <c:v>74.277501771719997</c:v>
                </c:pt>
                <c:pt idx="105">
                  <c:v>75.194459273096001</c:v>
                </c:pt>
                <c:pt idx="106">
                  <c:v>74.838379289261994</c:v>
                </c:pt>
                <c:pt idx="107">
                  <c:v>74.185251000545307</c:v>
                </c:pt>
                <c:pt idx="108">
                  <c:v>72.533988715019007</c:v>
                </c:pt>
                <c:pt idx="109">
                  <c:v>71.131794921164001</c:v>
                </c:pt>
                <c:pt idx="110">
                  <c:v>69.965757723115999</c:v>
                </c:pt>
                <c:pt idx="111">
                  <c:v>70.731425304365501</c:v>
                </c:pt>
                <c:pt idx="112">
                  <c:v>69.803397262248495</c:v>
                </c:pt>
                <c:pt idx="113">
                  <c:v>70.884567784615996</c:v>
                </c:pt>
                <c:pt idx="114">
                  <c:v>73.605926316768503</c:v>
                </c:pt>
                <c:pt idx="115">
                  <c:v>73.973076841343499</c:v>
                </c:pt>
                <c:pt idx="116">
                  <c:v>74.174184194804496</c:v>
                </c:pt>
                <c:pt idx="117">
                  <c:v>75.495201493226006</c:v>
                </c:pt>
                <c:pt idx="118">
                  <c:v>70.386415861272496</c:v>
                </c:pt>
                <c:pt idx="119">
                  <c:v>66.163228668596005</c:v>
                </c:pt>
                <c:pt idx="120">
                  <c:v>67.936266155273202</c:v>
                </c:pt>
                <c:pt idx="121">
                  <c:v>69.925165740398995</c:v>
                </c:pt>
                <c:pt idx="122">
                  <c:v>70.742495845106504</c:v>
                </c:pt>
                <c:pt idx="123">
                  <c:v>71.390089610452804</c:v>
                </c:pt>
                <c:pt idx="124">
                  <c:v>70.617037186708998</c:v>
                </c:pt>
                <c:pt idx="125">
                  <c:v>69.063553472727506</c:v>
                </c:pt>
                <c:pt idx="126">
                  <c:v>67.995306051225</c:v>
                </c:pt>
                <c:pt idx="127">
                  <c:v>68.792337923573896</c:v>
                </c:pt>
                <c:pt idx="128">
                  <c:v>70.011881988203299</c:v>
                </c:pt>
                <c:pt idx="129">
                  <c:v>71.748017672410498</c:v>
                </c:pt>
                <c:pt idx="130">
                  <c:v>72.373465874274501</c:v>
                </c:pt>
                <c:pt idx="131">
                  <c:v>72.537671425265501</c:v>
                </c:pt>
                <c:pt idx="132">
                  <c:v>73.177887818117995</c:v>
                </c:pt>
                <c:pt idx="133">
                  <c:v>73.074570241202494</c:v>
                </c:pt>
                <c:pt idx="134">
                  <c:v>73.006304147633202</c:v>
                </c:pt>
                <c:pt idx="135">
                  <c:v>73.124380204536493</c:v>
                </c:pt>
                <c:pt idx="136">
                  <c:v>73.834702552081495</c:v>
                </c:pt>
                <c:pt idx="137">
                  <c:v>73.733230065289504</c:v>
                </c:pt>
                <c:pt idx="138">
                  <c:v>73.511826720469998</c:v>
                </c:pt>
                <c:pt idx="139">
                  <c:v>74.022891286677805</c:v>
                </c:pt>
                <c:pt idx="140">
                  <c:v>74.196317806286004</c:v>
                </c:pt>
                <c:pt idx="141">
                  <c:v>74.821773478150504</c:v>
                </c:pt>
                <c:pt idx="142">
                  <c:v>74.661258107406496</c:v>
                </c:pt>
                <c:pt idx="143">
                  <c:v>74.882653982225506</c:v>
                </c:pt>
                <c:pt idx="144">
                  <c:v>74.539493364256202</c:v>
                </c:pt>
                <c:pt idx="145">
                  <c:v>73.663118881596603</c:v>
                </c:pt>
                <c:pt idx="146">
                  <c:v>73.471239966753302</c:v>
                </c:pt>
                <c:pt idx="147">
                  <c:v>74.236909789002993</c:v>
                </c:pt>
                <c:pt idx="148">
                  <c:v>74.963837947659499</c:v>
                </c:pt>
                <c:pt idx="149">
                  <c:v>75.332833562358005</c:v>
                </c:pt>
                <c:pt idx="150">
                  <c:v>76.362341561267499</c:v>
                </c:pt>
                <c:pt idx="151">
                  <c:v>76.467504228306495</c:v>
                </c:pt>
                <c:pt idx="152">
                  <c:v>77.240552170049995</c:v>
                </c:pt>
                <c:pt idx="153">
                  <c:v>77.303285234249003</c:v>
                </c:pt>
                <c:pt idx="154">
                  <c:v>77.212883288198</c:v>
                </c:pt>
                <c:pt idx="155">
                  <c:v>76.487800219665004</c:v>
                </c:pt>
                <c:pt idx="156">
                  <c:v>75.947218693481503</c:v>
                </c:pt>
                <c:pt idx="157">
                  <c:v>76.808823491152495</c:v>
                </c:pt>
                <c:pt idx="158">
                  <c:v>76.3918630032435</c:v>
                </c:pt>
                <c:pt idx="159">
                  <c:v>76.443518056700995</c:v>
                </c:pt>
                <c:pt idx="160">
                  <c:v>77.266390901779502</c:v>
                </c:pt>
                <c:pt idx="161">
                  <c:v>77.711027741541002</c:v>
                </c:pt>
                <c:pt idx="162">
                  <c:v>77.0431424668365</c:v>
                </c:pt>
                <c:pt idx="163">
                  <c:v>77.596639623884499</c:v>
                </c:pt>
                <c:pt idx="164">
                  <c:v>77.506237677833496</c:v>
                </c:pt>
                <c:pt idx="165">
                  <c:v>77.674125939071004</c:v>
                </c:pt>
                <c:pt idx="166">
                  <c:v>77.220263648691997</c:v>
                </c:pt>
                <c:pt idx="167">
                  <c:v>77.325418845730496</c:v>
                </c:pt>
                <c:pt idx="168">
                  <c:v>78.592936000571001</c:v>
                </c:pt>
                <c:pt idx="169">
                  <c:v>78.801408774525001</c:v>
                </c:pt>
                <c:pt idx="170">
                  <c:v>78.6667321355105</c:v>
                </c:pt>
                <c:pt idx="171">
                  <c:v>78.982227606628001</c:v>
                </c:pt>
                <c:pt idx="172">
                  <c:v>78.480392973037993</c:v>
                </c:pt>
                <c:pt idx="173">
                  <c:v>77.246094910420993</c:v>
                </c:pt>
                <c:pt idx="174">
                  <c:v>76.640935229915002</c:v>
                </c:pt>
                <c:pt idx="175">
                  <c:v>76.063451901261502</c:v>
                </c:pt>
                <c:pt idx="176">
                  <c:v>76.192608209906496</c:v>
                </c:pt>
                <c:pt idx="177">
                  <c:v>76.901085467328002</c:v>
                </c:pt>
                <c:pt idx="178">
                  <c:v>76.249791063733994</c:v>
                </c:pt>
                <c:pt idx="179">
                  <c:v>77.015466114983994</c:v>
                </c:pt>
                <c:pt idx="180">
                  <c:v>76.709196094484</c:v>
                </c:pt>
                <c:pt idx="181">
                  <c:v>76.960120881279494</c:v>
                </c:pt>
                <c:pt idx="182">
                  <c:v>78.406596838098494</c:v>
                </c:pt>
                <c:pt idx="183">
                  <c:v>77.880768562902503</c:v>
                </c:pt>
                <c:pt idx="184">
                  <c:v>76.657541041026505</c:v>
                </c:pt>
                <c:pt idx="185">
                  <c:v>76.58005472584</c:v>
                </c:pt>
                <c:pt idx="186">
                  <c:v>77.118791161900006</c:v>
                </c:pt>
                <c:pt idx="187">
                  <c:v>76.860486014610501</c:v>
                </c:pt>
                <c:pt idx="188">
                  <c:v>77.140924773381499</c:v>
                </c:pt>
                <c:pt idx="189">
                  <c:v>77.212883288198</c:v>
                </c:pt>
                <c:pt idx="190">
                  <c:v>78.041276463646</c:v>
                </c:pt>
                <c:pt idx="191">
                  <c:v>77.449039884005003</c:v>
                </c:pt>
                <c:pt idx="192">
                  <c:v>77.284841803014501</c:v>
                </c:pt>
                <c:pt idx="193">
                  <c:v>76.436145166207496</c:v>
                </c:pt>
                <c:pt idx="194">
                  <c:v>76.987789763131502</c:v>
                </c:pt>
                <c:pt idx="195">
                  <c:v>76.299608497068505</c:v>
                </c:pt>
                <c:pt idx="196">
                  <c:v>76.039465729656001</c:v>
                </c:pt>
                <c:pt idx="197">
                  <c:v>75.473060411744001</c:v>
                </c:pt>
                <c:pt idx="198">
                  <c:v>76.461968957935994</c:v>
                </c:pt>
                <c:pt idx="199">
                  <c:v>76.109579154349007</c:v>
                </c:pt>
                <c:pt idx="200">
                  <c:v>77.078191709182505</c:v>
                </c:pt>
                <c:pt idx="201">
                  <c:v>77.321736135484002</c:v>
                </c:pt>
                <c:pt idx="202">
                  <c:v>77.104022970911501</c:v>
                </c:pt>
                <c:pt idx="203">
                  <c:v>77.057910657825005</c:v>
                </c:pt>
                <c:pt idx="204">
                  <c:v>77.181516756098503</c:v>
                </c:pt>
                <c:pt idx="205">
                  <c:v>76.639090139791506</c:v>
                </c:pt>
                <c:pt idx="206">
                  <c:v>76.497018200282</c:v>
                </c:pt>
                <c:pt idx="207">
                  <c:v>75.563462357795004</c:v>
                </c:pt>
                <c:pt idx="208">
                  <c:v>75.570842718289001</c:v>
                </c:pt>
                <c:pt idx="209">
                  <c:v>75.421390418285498</c:v>
                </c:pt>
                <c:pt idx="210">
                  <c:v>74.565317902984802</c:v>
                </c:pt>
                <c:pt idx="211">
                  <c:v>73.829167281710994</c:v>
                </c:pt>
                <c:pt idx="212">
                  <c:v>73.6133066772625</c:v>
                </c:pt>
                <c:pt idx="213">
                  <c:v>73.211095705340796</c:v>
                </c:pt>
                <c:pt idx="214">
                  <c:v>74.436172052340495</c:v>
                </c:pt>
                <c:pt idx="215">
                  <c:v>74.543179809503002</c:v>
                </c:pt>
                <c:pt idx="216">
                  <c:v>76.209206551017502</c:v>
                </c:pt>
                <c:pt idx="217">
                  <c:v>76.947205250414996</c:v>
                </c:pt>
                <c:pt idx="218">
                  <c:v>76.00994428768</c:v>
                </c:pt>
                <c:pt idx="219">
                  <c:v>76.271939615216496</c:v>
                </c:pt>
                <c:pt idx="220">
                  <c:v>76.511786391270505</c:v>
                </c:pt>
                <c:pt idx="221">
                  <c:v>76.157544027559496</c:v>
                </c:pt>
                <c:pt idx="222">
                  <c:v>76.526547112258498</c:v>
                </c:pt>
                <c:pt idx="223">
                  <c:v>76.366031741514504</c:v>
                </c:pt>
                <c:pt idx="224">
                  <c:v>76.749788077201003</c:v>
                </c:pt>
                <c:pt idx="225">
                  <c:v>76.925064168933005</c:v>
                </c:pt>
                <c:pt idx="226">
                  <c:v>77.056058097700998</c:v>
                </c:pt>
                <c:pt idx="227">
                  <c:v>77.366018298447997</c:v>
                </c:pt>
                <c:pt idx="228">
                  <c:v>77.354940287706498</c:v>
                </c:pt>
                <c:pt idx="229">
                  <c:v>76.760858617942006</c:v>
                </c:pt>
                <c:pt idx="230">
                  <c:v>77.076361559060004</c:v>
                </c:pt>
                <c:pt idx="231">
                  <c:v>77.460110424746006</c:v>
                </c:pt>
                <c:pt idx="232">
                  <c:v>77.423216092276505</c:v>
                </c:pt>
                <c:pt idx="233">
                  <c:v>76.8789369158455</c:v>
                </c:pt>
                <c:pt idx="234">
                  <c:v>77.530223849438997</c:v>
                </c:pt>
                <c:pt idx="235">
                  <c:v>77.886303833273004</c:v>
                </c:pt>
                <c:pt idx="236">
                  <c:v>78.46563225205</c:v>
                </c:pt>
                <c:pt idx="237">
                  <c:v>79.175954599595002</c:v>
                </c:pt>
                <c:pt idx="238">
                  <c:v>79.574471656269495</c:v>
                </c:pt>
                <c:pt idx="239">
                  <c:v>79.388132493797002</c:v>
                </c:pt>
                <c:pt idx="240">
                  <c:v>79.993284704302496</c:v>
                </c:pt>
                <c:pt idx="241">
                  <c:v>79.709155765284507</c:v>
                </c:pt>
                <c:pt idx="242">
                  <c:v>80.362287789001499</c:v>
                </c:pt>
                <c:pt idx="243">
                  <c:v>80.425013383199996</c:v>
                </c:pt>
                <c:pt idx="244">
                  <c:v>80.347527068013505</c:v>
                </c:pt>
                <c:pt idx="245">
                  <c:v>80.463760275793504</c:v>
                </c:pt>
                <c:pt idx="246">
                  <c:v>80.502492228386004</c:v>
                </c:pt>
                <c:pt idx="247">
                  <c:v>80.373358329742501</c:v>
                </c:pt>
                <c:pt idx="248">
                  <c:v>80.469288076163494</c:v>
                </c:pt>
                <c:pt idx="249">
                  <c:v>80.594754204561497</c:v>
                </c:pt>
                <c:pt idx="250">
                  <c:v>80.9102422056785</c:v>
                </c:pt>
                <c:pt idx="251">
                  <c:v>80.565232762585495</c:v>
                </c:pt>
                <c:pt idx="252">
                  <c:v>80.727585753452502</c:v>
                </c:pt>
                <c:pt idx="253">
                  <c:v>81.146406271486001</c:v>
                </c:pt>
                <c:pt idx="254">
                  <c:v>81.484035354084995</c:v>
                </c:pt>
                <c:pt idx="255">
                  <c:v>81.1224200998805</c:v>
                </c:pt>
                <c:pt idx="256">
                  <c:v>81.231272947166502</c:v>
                </c:pt>
                <c:pt idx="257">
                  <c:v>81.395485968157999</c:v>
                </c:pt>
                <c:pt idx="258">
                  <c:v>81.161159522473497</c:v>
                </c:pt>
                <c:pt idx="259">
                  <c:v>81.482190263961499</c:v>
                </c:pt>
                <c:pt idx="260">
                  <c:v>81.786615194337998</c:v>
                </c:pt>
                <c:pt idx="261">
                  <c:v>81.391788317910496</c:v>
                </c:pt>
                <c:pt idx="262">
                  <c:v>81.993250348168999</c:v>
                </c:pt>
                <c:pt idx="263">
                  <c:v>81.430535210504004</c:v>
                </c:pt>
                <c:pt idx="264">
                  <c:v>81.303223991982506</c:v>
                </c:pt>
                <c:pt idx="265">
                  <c:v>81.419464669763002</c:v>
                </c:pt>
                <c:pt idx="266">
                  <c:v>81.421309759886498</c:v>
                </c:pt>
                <c:pt idx="267">
                  <c:v>81.579972570506499</c:v>
                </c:pt>
                <c:pt idx="268">
                  <c:v>81.496958454950004</c:v>
                </c:pt>
                <c:pt idx="269">
                  <c:v>81.908391142488995</c:v>
                </c:pt>
                <c:pt idx="270">
                  <c:v>83.089181591524493</c:v>
                </c:pt>
                <c:pt idx="271">
                  <c:v>83.083646321154006</c:v>
                </c:pt>
                <c:pt idx="272">
                  <c:v>82.709115436085</c:v>
                </c:pt>
                <c:pt idx="273">
                  <c:v>81.718346859768502</c:v>
                </c:pt>
                <c:pt idx="274">
                  <c:v>81.257111678895996</c:v>
                </c:pt>
                <c:pt idx="275">
                  <c:v>82.389922314719996</c:v>
                </c:pt>
                <c:pt idx="276">
                  <c:v>82.085504854343995</c:v>
                </c:pt>
                <c:pt idx="277">
                  <c:v>82.236794774470496</c:v>
                </c:pt>
                <c:pt idx="278">
                  <c:v>81.757093752361996</c:v>
                </c:pt>
                <c:pt idx="279">
                  <c:v>82.185139721013002</c:v>
                </c:pt>
                <c:pt idx="280">
                  <c:v>82.358570722621494</c:v>
                </c:pt>
                <c:pt idx="281">
                  <c:v>82.718340886702507</c:v>
                </c:pt>
                <c:pt idx="282">
                  <c:v>83.146371915352503</c:v>
                </c:pt>
                <c:pt idx="283">
                  <c:v>83.960011839813006</c:v>
                </c:pt>
                <c:pt idx="284">
                  <c:v>83.823482640674499</c:v>
                </c:pt>
                <c:pt idx="285">
                  <c:v>84.155583922903503</c:v>
                </c:pt>
                <c:pt idx="286">
                  <c:v>83.624227847337494</c:v>
                </c:pt>
                <c:pt idx="287">
                  <c:v>83.175893357328505</c:v>
                </c:pt>
                <c:pt idx="288">
                  <c:v>83.672200190548494</c:v>
                </c:pt>
                <c:pt idx="289">
                  <c:v>84.524579537601994</c:v>
                </c:pt>
                <c:pt idx="290">
                  <c:v>84.113146850063004</c:v>
                </c:pt>
                <c:pt idx="291">
                  <c:v>84.024589994135496</c:v>
                </c:pt>
                <c:pt idx="292">
                  <c:v>83.262605123132502</c:v>
                </c:pt>
                <c:pt idx="293">
                  <c:v>83.563347343262507</c:v>
                </c:pt>
                <c:pt idx="294">
                  <c:v>84.113146850063004</c:v>
                </c:pt>
                <c:pt idx="295">
                  <c:v>85.428628878113997</c:v>
                </c:pt>
                <c:pt idx="296">
                  <c:v>85.290254588851994</c:v>
                </c:pt>
                <c:pt idx="297">
                  <c:v>84.923104064276998</c:v>
                </c:pt>
                <c:pt idx="298">
                  <c:v>84.578087151183496</c:v>
                </c:pt>
                <c:pt idx="299">
                  <c:v>84.565178990319495</c:v>
                </c:pt>
                <c:pt idx="300">
                  <c:v>84.662961296864495</c:v>
                </c:pt>
                <c:pt idx="301">
                  <c:v>84.351156005994</c:v>
                </c:pt>
                <c:pt idx="302">
                  <c:v>84.236760418336999</c:v>
                </c:pt>
                <c:pt idx="303">
                  <c:v>84.594692962294999</c:v>
                </c:pt>
                <c:pt idx="304">
                  <c:v>84.399128349205</c:v>
                </c:pt>
                <c:pt idx="305">
                  <c:v>85.0079707399575</c:v>
                </c:pt>
                <c:pt idx="306">
                  <c:v>85.585454068611</c:v>
                </c:pt>
                <c:pt idx="307">
                  <c:v>85.828991024912</c:v>
                </c:pt>
                <c:pt idx="308">
                  <c:v>85.893561709234007</c:v>
                </c:pt>
                <c:pt idx="309">
                  <c:v>85.245979895888496</c:v>
                </c:pt>
                <c:pt idx="310">
                  <c:v>84.760736133408997</c:v>
                </c:pt>
                <c:pt idx="311">
                  <c:v>85.843744275899496</c:v>
                </c:pt>
                <c:pt idx="312">
                  <c:v>85.806842473429498</c:v>
                </c:pt>
                <c:pt idx="313">
                  <c:v>85.013506010328001</c:v>
                </c:pt>
                <c:pt idx="314">
                  <c:v>85.757039980095996</c:v>
                </c:pt>
                <c:pt idx="315">
                  <c:v>86.004267116644002</c:v>
                </c:pt>
                <c:pt idx="316">
                  <c:v>86.849273573204002</c:v>
                </c:pt>
                <c:pt idx="317">
                  <c:v>87.033775115553496</c:v>
                </c:pt>
                <c:pt idx="318">
                  <c:v>86.764399427523003</c:v>
                </c:pt>
                <c:pt idx="319">
                  <c:v>86.967351871107496</c:v>
                </c:pt>
                <c:pt idx="320">
                  <c:v>87.004253673577495</c:v>
                </c:pt>
                <c:pt idx="321">
                  <c:v>87.360341127411999</c:v>
                </c:pt>
                <c:pt idx="322">
                  <c:v>87.559595920749004</c:v>
                </c:pt>
                <c:pt idx="323">
                  <c:v>87.325276945064999</c:v>
                </c:pt>
                <c:pt idx="324">
                  <c:v>87.522694118279006</c:v>
                </c:pt>
                <c:pt idx="325">
                  <c:v>87.747780173345006</c:v>
                </c:pt>
                <c:pt idx="326">
                  <c:v>86.471045037887507</c:v>
                </c:pt>
                <c:pt idx="327">
                  <c:v>86.707209103695007</c:v>
                </c:pt>
                <c:pt idx="328">
                  <c:v>87.244100449631503</c:v>
                </c:pt>
                <c:pt idx="329">
                  <c:v>87.288375142595001</c:v>
                </c:pt>
                <c:pt idx="330">
                  <c:v>89.688710403260004</c:v>
                </c:pt>
                <c:pt idx="331">
                  <c:v>89.9507057307965</c:v>
                </c:pt>
                <c:pt idx="332">
                  <c:v>90.633344256488499</c:v>
                </c:pt>
                <c:pt idx="333">
                  <c:v>90.450695274262998</c:v>
                </c:pt>
                <c:pt idx="334">
                  <c:v>90.389814770187996</c:v>
                </c:pt>
                <c:pt idx="335">
                  <c:v>90.310468424877001</c:v>
                </c:pt>
                <c:pt idx="336">
                  <c:v>91.304927181440505</c:v>
                </c:pt>
                <c:pt idx="337">
                  <c:v>90.731134033033996</c:v>
                </c:pt>
                <c:pt idx="338">
                  <c:v>91.271715559217498</c:v>
                </c:pt>
                <c:pt idx="339">
                  <c:v>91.827050336388496</c:v>
                </c:pt>
                <c:pt idx="340">
                  <c:v>91.135186360079004</c:v>
                </c:pt>
                <c:pt idx="341">
                  <c:v>91.653626804780501</c:v>
                </c:pt>
                <c:pt idx="342">
                  <c:v>91.349201874404002</c:v>
                </c:pt>
                <c:pt idx="343">
                  <c:v>90.816008178714995</c:v>
                </c:pt>
                <c:pt idx="344">
                  <c:v>90.675788799329496</c:v>
                </c:pt>
                <c:pt idx="345">
                  <c:v>90.707147861428496</c:v>
                </c:pt>
                <c:pt idx="346">
                  <c:v>89.168424868434997</c:v>
                </c:pt>
                <c:pt idx="347">
                  <c:v>88.8935213800345</c:v>
                </c:pt>
                <c:pt idx="348">
                  <c:v>89.382440382759995</c:v>
                </c:pt>
                <c:pt idx="349">
                  <c:v>89.072487652013507</c:v>
                </c:pt>
                <c:pt idx="350">
                  <c:v>89.537427953133999</c:v>
                </c:pt>
                <c:pt idx="351">
                  <c:v>89.629667519308001</c:v>
                </c:pt>
                <c:pt idx="352">
                  <c:v>89.688710403260004</c:v>
                </c:pt>
                <c:pt idx="353">
                  <c:v>89.731154946101</c:v>
                </c:pt>
                <c:pt idx="354">
                  <c:v>89.937790099932002</c:v>
                </c:pt>
                <c:pt idx="355">
                  <c:v>90.52818905945</c:v>
                </c:pt>
                <c:pt idx="356">
                  <c:v>90.970988279088502</c:v>
                </c:pt>
                <c:pt idx="357">
                  <c:v>89.945162990425501</c:v>
                </c:pt>
                <c:pt idx="358">
                  <c:v>89.9156415484495</c:v>
                </c:pt>
                <c:pt idx="359">
                  <c:v>90.096452910552003</c:v>
                </c:pt>
                <c:pt idx="360">
                  <c:v>90.758810384886502</c:v>
                </c:pt>
                <c:pt idx="361">
                  <c:v>89.384285472883505</c:v>
                </c:pt>
                <c:pt idx="362">
                  <c:v>90.109368541416501</c:v>
                </c:pt>
                <c:pt idx="363">
                  <c:v>90.1278194426515</c:v>
                </c:pt>
                <c:pt idx="364">
                  <c:v>89.566941925109504</c:v>
                </c:pt>
                <c:pt idx="365">
                  <c:v>90.592759743772007</c:v>
                </c:pt>
                <c:pt idx="366">
                  <c:v>91.494956524160003</c:v>
                </c:pt>
                <c:pt idx="367">
                  <c:v>90.812310528467506</c:v>
                </c:pt>
                <c:pt idx="368">
                  <c:v>90.792014537108997</c:v>
                </c:pt>
                <c:pt idx="369">
                  <c:v>90.721908582416503</c:v>
                </c:pt>
                <c:pt idx="370">
                  <c:v>90.633344256488499</c:v>
                </c:pt>
                <c:pt idx="371">
                  <c:v>90.786486736738993</c:v>
                </c:pt>
                <c:pt idx="372">
                  <c:v>89.653661160913998</c:v>
                </c:pt>
                <c:pt idx="373">
                  <c:v>89.483920339552498</c:v>
                </c:pt>
                <c:pt idx="374">
                  <c:v>87.878774102112999</c:v>
                </c:pt>
                <c:pt idx="375">
                  <c:v>87.991324599646504</c:v>
                </c:pt>
                <c:pt idx="376">
                  <c:v>88.867690118305504</c:v>
                </c:pt>
                <c:pt idx="377">
                  <c:v>88.576180818793503</c:v>
                </c:pt>
                <c:pt idx="378">
                  <c:v>89.096473823618993</c:v>
                </c:pt>
                <c:pt idx="379">
                  <c:v>88.245924626687994</c:v>
                </c:pt>
                <c:pt idx="380">
                  <c:v>88.364010394592</c:v>
                </c:pt>
                <c:pt idx="381">
                  <c:v>88.830788315835505</c:v>
                </c:pt>
                <c:pt idx="382">
                  <c:v>88.371398225086494</c:v>
                </c:pt>
                <c:pt idx="383">
                  <c:v>89.852915954251003</c:v>
                </c:pt>
                <c:pt idx="384">
                  <c:v>89.843690503633496</c:v>
                </c:pt>
                <c:pt idx="385">
                  <c:v>89.911958838203006</c:v>
                </c:pt>
                <c:pt idx="386">
                  <c:v>89.635210259678999</c:v>
                </c:pt>
                <c:pt idx="387">
                  <c:v>88.838176146329999</c:v>
                </c:pt>
                <c:pt idx="388">
                  <c:v>89.210861941275496</c:v>
                </c:pt>
                <c:pt idx="389">
                  <c:v>88.581723559164502</c:v>
                </c:pt>
                <c:pt idx="390">
                  <c:v>87.242247889507496</c:v>
                </c:pt>
                <c:pt idx="391">
                  <c:v>87.013471654194504</c:v>
                </c:pt>
                <c:pt idx="392">
                  <c:v>87.297600593212493</c:v>
                </c:pt>
                <c:pt idx="393">
                  <c:v>87.860323200878</c:v>
                </c:pt>
                <c:pt idx="394">
                  <c:v>87.723801471740003</c:v>
                </c:pt>
                <c:pt idx="395">
                  <c:v>86.854801373574006</c:v>
                </c:pt>
                <c:pt idx="396">
                  <c:v>86.522700091345001</c:v>
                </c:pt>
                <c:pt idx="397">
                  <c:v>87.397242929881997</c:v>
                </c:pt>
                <c:pt idx="398">
                  <c:v>86.775469968264005</c:v>
                </c:pt>
                <c:pt idx="399">
                  <c:v>86.544841172827006</c:v>
                </c:pt>
                <c:pt idx="400">
                  <c:v>87.485792315808993</c:v>
                </c:pt>
                <c:pt idx="401">
                  <c:v>87.30682604383</c:v>
                </c:pt>
                <c:pt idx="402">
                  <c:v>87.480257045438506</c:v>
                </c:pt>
                <c:pt idx="403">
                  <c:v>86.856646463697501</c:v>
                </c:pt>
                <c:pt idx="404">
                  <c:v>86.087288702200993</c:v>
                </c:pt>
                <c:pt idx="405">
                  <c:v>85.410177976878998</c:v>
                </c:pt>
                <c:pt idx="406">
                  <c:v>86.369572551095501</c:v>
                </c:pt>
                <c:pt idx="407">
                  <c:v>86.506101750233995</c:v>
                </c:pt>
                <c:pt idx="408">
                  <c:v>87.4285945219805</c:v>
                </c:pt>
                <c:pt idx="409">
                  <c:v>86.790238159252496</c:v>
                </c:pt>
                <c:pt idx="410">
                  <c:v>86.138951225659</c:v>
                </c:pt>
                <c:pt idx="411">
                  <c:v>85.854822286640996</c:v>
                </c:pt>
                <c:pt idx="412">
                  <c:v>86.819752131228</c:v>
                </c:pt>
                <c:pt idx="413">
                  <c:v>86.341896199242996</c:v>
                </c:pt>
                <c:pt idx="414">
                  <c:v>86.207212090227998</c:v>
                </c:pt>
                <c:pt idx="415">
                  <c:v>86.079908341706997</c:v>
                </c:pt>
                <c:pt idx="416">
                  <c:v>85.507960283423998</c:v>
                </c:pt>
                <c:pt idx="417">
                  <c:v>84.378824887845994</c:v>
                </c:pt>
                <c:pt idx="418">
                  <c:v>85.343762202433496</c:v>
                </c:pt>
                <c:pt idx="419">
                  <c:v>86.264409884056505</c:v>
                </c:pt>
                <c:pt idx="420">
                  <c:v>87.068824357899501</c:v>
                </c:pt>
                <c:pt idx="421">
                  <c:v>86.864026824191498</c:v>
                </c:pt>
                <c:pt idx="422">
                  <c:v>87.030077465305993</c:v>
                </c:pt>
                <c:pt idx="423">
                  <c:v>86.797618519746507</c:v>
                </c:pt>
                <c:pt idx="424">
                  <c:v>87.000556023330006</c:v>
                </c:pt>
                <c:pt idx="425">
                  <c:v>87.162916484197495</c:v>
                </c:pt>
                <c:pt idx="426">
                  <c:v>88.253304987182005</c:v>
                </c:pt>
                <c:pt idx="427">
                  <c:v>88.734858569414499</c:v>
                </c:pt>
                <c:pt idx="428">
                  <c:v>88.908282101022493</c:v>
                </c:pt>
                <c:pt idx="429">
                  <c:v>89.231157932634005</c:v>
                </c:pt>
                <c:pt idx="430">
                  <c:v>88.910127191146003</c:v>
                </c:pt>
                <c:pt idx="431">
                  <c:v>89.607533907826493</c:v>
                </c:pt>
                <c:pt idx="432">
                  <c:v>89.657343871160506</c:v>
                </c:pt>
                <c:pt idx="433">
                  <c:v>89.677639862519001</c:v>
                </c:pt>
                <c:pt idx="434">
                  <c:v>90.151805614257</c:v>
                </c:pt>
                <c:pt idx="435">
                  <c:v>90.074311829069998</c:v>
                </c:pt>
                <c:pt idx="436">
                  <c:v>90.081692189563995</c:v>
                </c:pt>
                <c:pt idx="437">
                  <c:v>90.055860927834999</c:v>
                </c:pt>
                <c:pt idx="438">
                  <c:v>90.577999022783999</c:v>
                </c:pt>
                <c:pt idx="439">
                  <c:v>91.299391911070003</c:v>
                </c:pt>
                <c:pt idx="440">
                  <c:v>91.480195803171995</c:v>
                </c:pt>
                <c:pt idx="441">
                  <c:v>91.790156003918995</c:v>
                </c:pt>
                <c:pt idx="442">
                  <c:v>92.066904582443001</c:v>
                </c:pt>
                <c:pt idx="443">
                  <c:v>92.153623818247496</c:v>
                </c:pt>
                <c:pt idx="444">
                  <c:v>91.780930553301502</c:v>
                </c:pt>
                <c:pt idx="445">
                  <c:v>91.279095919711494</c:v>
                </c:pt>
                <c:pt idx="446">
                  <c:v>91.376878226256494</c:v>
                </c:pt>
                <c:pt idx="447">
                  <c:v>91.443301470702494</c:v>
                </c:pt>
                <c:pt idx="448">
                  <c:v>91.334448623416506</c:v>
                </c:pt>
                <c:pt idx="449">
                  <c:v>91.406399668232496</c:v>
                </c:pt>
                <c:pt idx="450">
                  <c:v>91.587211030334998</c:v>
                </c:pt>
                <c:pt idx="451">
                  <c:v>91.347349314279995</c:v>
                </c:pt>
                <c:pt idx="452">
                  <c:v>91.166552892178501</c:v>
                </c:pt>
                <c:pt idx="453">
                  <c:v>91.716352398978998</c:v>
                </c:pt>
                <c:pt idx="454">
                  <c:v>91.196074334154503</c:v>
                </c:pt>
                <c:pt idx="455">
                  <c:v>91.530013236506505</c:v>
                </c:pt>
                <c:pt idx="456">
                  <c:v>91.786465823672003</c:v>
                </c:pt>
                <c:pt idx="457">
                  <c:v>91.467287642307994</c:v>
                </c:pt>
                <c:pt idx="458">
                  <c:v>91.268025378970506</c:v>
                </c:pt>
                <c:pt idx="459">
                  <c:v>92.847332884680498</c:v>
                </c:pt>
                <c:pt idx="460">
                  <c:v>93.504155088644495</c:v>
                </c:pt>
                <c:pt idx="461">
                  <c:v>93.577958693584506</c:v>
                </c:pt>
                <c:pt idx="462">
                  <c:v>94.035511164210504</c:v>
                </c:pt>
                <c:pt idx="463">
                  <c:v>94.199716715201504</c:v>
                </c:pt>
                <c:pt idx="464">
                  <c:v>93.780903667168502</c:v>
                </c:pt>
                <c:pt idx="465">
                  <c:v>94.382365697427005</c:v>
                </c:pt>
                <c:pt idx="466">
                  <c:v>94.240308697918493</c:v>
                </c:pt>
                <c:pt idx="467">
                  <c:v>93.745846954821999</c:v>
                </c:pt>
                <c:pt idx="468">
                  <c:v>93.6240784766715</c:v>
                </c:pt>
                <c:pt idx="469">
                  <c:v>92.232955223557497</c:v>
                </c:pt>
                <c:pt idx="470">
                  <c:v>91.655471894903997</c:v>
                </c:pt>
                <c:pt idx="471">
                  <c:v>90.836296700073007</c:v>
                </c:pt>
                <c:pt idx="472">
                  <c:v>90.478364156115006</c:v>
                </c:pt>
                <c:pt idx="473">
                  <c:v>90.035564936476504</c:v>
                </c:pt>
                <c:pt idx="474">
                  <c:v>91.031868783163503</c:v>
                </c:pt>
                <c:pt idx="475">
                  <c:v>90.518963608832493</c:v>
                </c:pt>
                <c:pt idx="476">
                  <c:v>91.319687902428498</c:v>
                </c:pt>
                <c:pt idx="477">
                  <c:v>91.382413496626995</c:v>
                </c:pt>
                <c:pt idx="478">
                  <c:v>91.011572791804994</c:v>
                </c:pt>
                <c:pt idx="479">
                  <c:v>91.220060505760003</c:v>
                </c:pt>
                <c:pt idx="480">
                  <c:v>91.031868783163503</c:v>
                </c:pt>
                <c:pt idx="481">
                  <c:v>90.756965294763006</c:v>
                </c:pt>
                <c:pt idx="482">
                  <c:v>91.360272415145005</c:v>
                </c:pt>
                <c:pt idx="483">
                  <c:v>91.552154317988496</c:v>
                </c:pt>
                <c:pt idx="484">
                  <c:v>91.373188046009503</c:v>
                </c:pt>
                <c:pt idx="485">
                  <c:v>90.378736759446497</c:v>
                </c:pt>
                <c:pt idx="486">
                  <c:v>91.600126661199496</c:v>
                </c:pt>
                <c:pt idx="487">
                  <c:v>91.430385839837996</c:v>
                </c:pt>
                <c:pt idx="488">
                  <c:v>91.271715559217498</c:v>
                </c:pt>
                <c:pt idx="489">
                  <c:v>91.236666316871506</c:v>
                </c:pt>
                <c:pt idx="490">
                  <c:v>91.559542148483004</c:v>
                </c:pt>
                <c:pt idx="491">
                  <c:v>91.251419567859003</c:v>
                </c:pt>
                <c:pt idx="492">
                  <c:v>91.666542435644999</c:v>
                </c:pt>
                <c:pt idx="493">
                  <c:v>91.389793857121006</c:v>
                </c:pt>
                <c:pt idx="494">
                  <c:v>90.956220088099997</c:v>
                </c:pt>
                <c:pt idx="495">
                  <c:v>90.814163088591499</c:v>
                </c:pt>
                <c:pt idx="496">
                  <c:v>92.208969051951996</c:v>
                </c:pt>
                <c:pt idx="497">
                  <c:v>92.068749672566497</c:v>
                </c:pt>
                <c:pt idx="498">
                  <c:v>91.661014635274995</c:v>
                </c:pt>
                <c:pt idx="499">
                  <c:v>91.948826284539507</c:v>
                </c:pt>
                <c:pt idx="500">
                  <c:v>91.9469737244155</c:v>
                </c:pt>
                <c:pt idx="501">
                  <c:v>92.094580934295493</c:v>
                </c:pt>
                <c:pt idx="502">
                  <c:v>91.768022392437501</c:v>
                </c:pt>
                <c:pt idx="503">
                  <c:v>91.480195803171995</c:v>
                </c:pt>
                <c:pt idx="504">
                  <c:v>91.207144874895505</c:v>
                </c:pt>
                <c:pt idx="505">
                  <c:v>92.026320069726495</c:v>
                </c:pt>
                <c:pt idx="506">
                  <c:v>93.408210402222494</c:v>
                </c:pt>
                <c:pt idx="507">
                  <c:v>94.291963751376002</c:v>
                </c:pt>
                <c:pt idx="508">
                  <c:v>94.732917880890994</c:v>
                </c:pt>
                <c:pt idx="509">
                  <c:v>95.208921252752006</c:v>
                </c:pt>
                <c:pt idx="510">
                  <c:v>94.769812213360495</c:v>
                </c:pt>
                <c:pt idx="511">
                  <c:v>94.478310383849006</c:v>
                </c:pt>
                <c:pt idx="512">
                  <c:v>94.858384009288997</c:v>
                </c:pt>
                <c:pt idx="513">
                  <c:v>94.620367383357504</c:v>
                </c:pt>
                <c:pt idx="514">
                  <c:v>95.068716813367502</c:v>
                </c:pt>
                <c:pt idx="515">
                  <c:v>95.020744470156501</c:v>
                </c:pt>
                <c:pt idx="516">
                  <c:v>95.319626660162001</c:v>
                </c:pt>
                <c:pt idx="517">
                  <c:v>96.035491748078002</c:v>
                </c:pt>
                <c:pt idx="518">
                  <c:v>95.963525763261003</c:v>
                </c:pt>
                <c:pt idx="519">
                  <c:v>96.004117745977993</c:v>
                </c:pt>
                <c:pt idx="520">
                  <c:v>95.255041035839</c:v>
                </c:pt>
                <c:pt idx="521">
                  <c:v>94.4819930940955</c:v>
                </c:pt>
                <c:pt idx="522">
                  <c:v>95.02811736065</c:v>
                </c:pt>
                <c:pt idx="523">
                  <c:v>94.819637116695503</c:v>
                </c:pt>
                <c:pt idx="524">
                  <c:v>94.013377552728997</c:v>
                </c:pt>
                <c:pt idx="525">
                  <c:v>94.339936094587003</c:v>
                </c:pt>
                <c:pt idx="526">
                  <c:v>93.515225629385498</c:v>
                </c:pt>
                <c:pt idx="527">
                  <c:v>91.941445924045496</c:v>
                </c:pt>
                <c:pt idx="528">
                  <c:v>90.339989866853003</c:v>
                </c:pt>
                <c:pt idx="529">
                  <c:v>88.661054964474502</c:v>
                </c:pt>
                <c:pt idx="530">
                  <c:v>90.264348641789994</c:v>
                </c:pt>
                <c:pt idx="531">
                  <c:v>87.919366084830003</c:v>
                </c:pt>
                <c:pt idx="532">
                  <c:v>86.720124734559505</c:v>
                </c:pt>
                <c:pt idx="533">
                  <c:v>87.646300216552504</c:v>
                </c:pt>
                <c:pt idx="534">
                  <c:v>87.212741387532503</c:v>
                </c:pt>
                <c:pt idx="535">
                  <c:v>88.203495023848006</c:v>
                </c:pt>
                <c:pt idx="536">
                  <c:v>89.633365169555503</c:v>
                </c:pt>
                <c:pt idx="537">
                  <c:v>90.694239700564495</c:v>
                </c:pt>
                <c:pt idx="538">
                  <c:v>90.083544749688002</c:v>
                </c:pt>
                <c:pt idx="539">
                  <c:v>91.234813756747499</c:v>
                </c:pt>
                <c:pt idx="540">
                  <c:v>91.321525522551497</c:v>
                </c:pt>
                <c:pt idx="541">
                  <c:v>90.965445538717503</c:v>
                </c:pt>
                <c:pt idx="542">
                  <c:v>90.928543736247505</c:v>
                </c:pt>
                <c:pt idx="543">
                  <c:v>91.151792171190493</c:v>
                </c:pt>
                <c:pt idx="544">
                  <c:v>90.982051349829007</c:v>
                </c:pt>
                <c:pt idx="545">
                  <c:v>90.330771886235993</c:v>
                </c:pt>
                <c:pt idx="546">
                  <c:v>88.91750755164</c:v>
                </c:pt>
                <c:pt idx="547">
                  <c:v>86.681377841965997</c:v>
                </c:pt>
                <c:pt idx="548">
                  <c:v>87.613096064329994</c:v>
                </c:pt>
                <c:pt idx="549">
                  <c:v>87.935971895941506</c:v>
                </c:pt>
                <c:pt idx="550">
                  <c:v>88.386151476074005</c:v>
                </c:pt>
                <c:pt idx="551">
                  <c:v>89.541110663380493</c:v>
                </c:pt>
                <c:pt idx="552">
                  <c:v>90.266193731913503</c:v>
                </c:pt>
                <c:pt idx="553">
                  <c:v>90.175791785862501</c:v>
                </c:pt>
                <c:pt idx="554">
                  <c:v>89.4285676358475</c:v>
                </c:pt>
                <c:pt idx="555">
                  <c:v>89.400891283994994</c:v>
                </c:pt>
                <c:pt idx="556">
                  <c:v>90.212686118332002</c:v>
                </c:pt>
                <c:pt idx="557">
                  <c:v>89.996832983884005</c:v>
                </c:pt>
                <c:pt idx="558">
                  <c:v>89.089085993124499</c:v>
                </c:pt>
                <c:pt idx="559">
                  <c:v>89.629667519308001</c:v>
                </c:pt>
                <c:pt idx="560">
                  <c:v>89.293883526832502</c:v>
                </c:pt>
                <c:pt idx="561">
                  <c:v>87.683202019022502</c:v>
                </c:pt>
                <c:pt idx="562">
                  <c:v>86.777315058387501</c:v>
                </c:pt>
                <c:pt idx="563">
                  <c:v>85.9821185651615</c:v>
                </c:pt>
                <c:pt idx="564">
                  <c:v>87.389855099387503</c:v>
                </c:pt>
                <c:pt idx="565">
                  <c:v>87.312368784200999</c:v>
                </c:pt>
                <c:pt idx="566">
                  <c:v>86.910154077279003</c:v>
                </c:pt>
                <c:pt idx="567">
                  <c:v>85.860357557011497</c:v>
                </c:pt>
                <c:pt idx="568">
                  <c:v>88.15183250039</c:v>
                </c:pt>
                <c:pt idx="569">
                  <c:v>87.720103821492501</c:v>
                </c:pt>
                <c:pt idx="570">
                  <c:v>88.048522393474997</c:v>
                </c:pt>
                <c:pt idx="571">
                  <c:v>88.838176146329999</c:v>
                </c:pt>
                <c:pt idx="572">
                  <c:v>87.911978254335494</c:v>
                </c:pt>
                <c:pt idx="573">
                  <c:v>88.306812600763493</c:v>
                </c:pt>
                <c:pt idx="574">
                  <c:v>88.646286773485997</c:v>
                </c:pt>
                <c:pt idx="575">
                  <c:v>88.472863241878002</c:v>
                </c:pt>
                <c:pt idx="576">
                  <c:v>89.399053663871996</c:v>
                </c:pt>
                <c:pt idx="577">
                  <c:v>89.930409739438005</c:v>
                </c:pt>
                <c:pt idx="578">
                  <c:v>90.507885598090994</c:v>
                </c:pt>
                <c:pt idx="579">
                  <c:v>90.670246058958497</c:v>
                </c:pt>
                <c:pt idx="580">
                  <c:v>90.946994637482504</c:v>
                </c:pt>
                <c:pt idx="581">
                  <c:v>90.288334813395494</c:v>
                </c:pt>
                <c:pt idx="582">
                  <c:v>88.99683895695</c:v>
                </c:pt>
                <c:pt idx="583">
                  <c:v>89.808633791286994</c:v>
                </c:pt>
                <c:pt idx="584">
                  <c:v>90.020811685488994</c:v>
                </c:pt>
                <c:pt idx="585">
                  <c:v>89.998663134006506</c:v>
                </c:pt>
                <c:pt idx="586">
                  <c:v>90.902719944519006</c:v>
                </c:pt>
                <c:pt idx="587">
                  <c:v>90.600140104266004</c:v>
                </c:pt>
                <c:pt idx="588">
                  <c:v>91.205292314771498</c:v>
                </c:pt>
                <c:pt idx="589">
                  <c:v>92.013404438861997</c:v>
                </c:pt>
                <c:pt idx="590">
                  <c:v>92.363949152325503</c:v>
                </c:pt>
                <c:pt idx="591">
                  <c:v>92.952503021720005</c:v>
                </c:pt>
                <c:pt idx="592">
                  <c:v>92.756930938629495</c:v>
                </c:pt>
                <c:pt idx="593">
                  <c:v>92.817818912704993</c:v>
                </c:pt>
                <c:pt idx="594">
                  <c:v>93.299357554936506</c:v>
                </c:pt>
                <c:pt idx="595">
                  <c:v>93.8178054696385</c:v>
                </c:pt>
                <c:pt idx="596">
                  <c:v>94.068715316433</c:v>
                </c:pt>
                <c:pt idx="597">
                  <c:v>94.963546676327994</c:v>
                </c:pt>
                <c:pt idx="598">
                  <c:v>93.815952909514493</c:v>
                </c:pt>
                <c:pt idx="599">
                  <c:v>93.548437251608505</c:v>
                </c:pt>
                <c:pt idx="600">
                  <c:v>93.812262729267502</c:v>
                </c:pt>
                <c:pt idx="601">
                  <c:v>93.596402124818994</c:v>
                </c:pt>
                <c:pt idx="602">
                  <c:v>92.494943081093496</c:v>
                </c:pt>
                <c:pt idx="603">
                  <c:v>92.323357169608499</c:v>
                </c:pt>
                <c:pt idx="604">
                  <c:v>92.057679131825495</c:v>
                </c:pt>
                <c:pt idx="605">
                  <c:v>93.312280655801501</c:v>
                </c:pt>
                <c:pt idx="606">
                  <c:v>93.504155088644495</c:v>
                </c:pt>
                <c:pt idx="607">
                  <c:v>93.470950936422</c:v>
                </c:pt>
                <c:pt idx="608">
                  <c:v>93.288287014195504</c:v>
                </c:pt>
                <c:pt idx="609">
                  <c:v>92.989404824190004</c:v>
                </c:pt>
                <c:pt idx="610">
                  <c:v>93.402682601852504</c:v>
                </c:pt>
                <c:pt idx="611">
                  <c:v>93.474633646668494</c:v>
                </c:pt>
                <c:pt idx="612">
                  <c:v>93.893454164702007</c:v>
                </c:pt>
                <c:pt idx="613">
                  <c:v>95.397112975348506</c:v>
                </c:pt>
                <c:pt idx="614">
                  <c:v>94.441408581378994</c:v>
                </c:pt>
                <c:pt idx="615">
                  <c:v>93.581648873831497</c:v>
                </c:pt>
                <c:pt idx="616">
                  <c:v>92.227419953186995</c:v>
                </c:pt>
                <c:pt idx="617">
                  <c:v>92.410076405412994</c:v>
                </c:pt>
                <c:pt idx="618">
                  <c:v>91.229278486376998</c:v>
                </c:pt>
                <c:pt idx="619">
                  <c:v>91.849198887870998</c:v>
                </c:pt>
                <c:pt idx="620">
                  <c:v>89.738535306594997</c:v>
                </c:pt>
                <c:pt idx="621">
                  <c:v>89.696090763754</c:v>
                </c:pt>
                <c:pt idx="622">
                  <c:v>90.692387140440502</c:v>
                </c:pt>
                <c:pt idx="623">
                  <c:v>89.550336113998</c:v>
                </c:pt>
                <c:pt idx="624">
                  <c:v>90.863965581925001</c:v>
                </c:pt>
                <c:pt idx="625">
                  <c:v>89.677639862519001</c:v>
                </c:pt>
                <c:pt idx="626">
                  <c:v>90.303095534383502</c:v>
                </c:pt>
                <c:pt idx="627">
                  <c:v>89.889810286720504</c:v>
                </c:pt>
                <c:pt idx="628">
                  <c:v>90.164721245121498</c:v>
                </c:pt>
                <c:pt idx="629">
                  <c:v>90.268038822036999</c:v>
                </c:pt>
                <c:pt idx="630">
                  <c:v>91.076150946127498</c:v>
                </c:pt>
                <c:pt idx="631">
                  <c:v>92.000488807997499</c:v>
                </c:pt>
                <c:pt idx="632">
                  <c:v>90.958065178223507</c:v>
                </c:pt>
                <c:pt idx="633">
                  <c:v>91.681303156633007</c:v>
                </c:pt>
                <c:pt idx="634">
                  <c:v>92.186827970470006</c:v>
                </c:pt>
                <c:pt idx="635">
                  <c:v>92.290153017386004</c:v>
                </c:pt>
                <c:pt idx="636">
                  <c:v>92.775381839864494</c:v>
                </c:pt>
                <c:pt idx="637">
                  <c:v>93.098257671476006</c:v>
                </c:pt>
                <c:pt idx="638">
                  <c:v>92.812276172333995</c:v>
                </c:pt>
                <c:pt idx="639">
                  <c:v>92.293843197632995</c:v>
                </c:pt>
                <c:pt idx="640">
                  <c:v>92.168377069235007</c:v>
                </c:pt>
                <c:pt idx="641">
                  <c:v>92.956185731966499</c:v>
                </c:pt>
                <c:pt idx="642">
                  <c:v>92.624099389738504</c:v>
                </c:pt>
                <c:pt idx="643">
                  <c:v>93.777213486921497</c:v>
                </c:pt>
                <c:pt idx="644">
                  <c:v>94.111159859273997</c:v>
                </c:pt>
                <c:pt idx="645">
                  <c:v>93.793811828032503</c:v>
                </c:pt>
                <c:pt idx="646">
                  <c:v>93.649909738400495</c:v>
                </c:pt>
                <c:pt idx="647">
                  <c:v>93.260610662342998</c:v>
                </c:pt>
                <c:pt idx="648">
                  <c:v>92.266159375780006</c:v>
                </c:pt>
                <c:pt idx="649">
                  <c:v>92.744022777765494</c:v>
                </c:pt>
                <c:pt idx="650">
                  <c:v>92.725571876530495</c:v>
                </c:pt>
                <c:pt idx="651">
                  <c:v>93.221871239750001</c:v>
                </c:pt>
                <c:pt idx="652">
                  <c:v>93.208955608885503</c:v>
                </c:pt>
                <c:pt idx="653">
                  <c:v>93.417435852840001</c:v>
                </c:pt>
                <c:pt idx="654">
                  <c:v>92.598268128009494</c:v>
                </c:pt>
                <c:pt idx="655">
                  <c:v>92.476499649858994</c:v>
                </c:pt>
                <c:pt idx="656">
                  <c:v>92.446978207883006</c:v>
                </c:pt>
                <c:pt idx="657">
                  <c:v>90.954374997976501</c:v>
                </c:pt>
                <c:pt idx="658">
                  <c:v>91.404554578109</c:v>
                </c:pt>
                <c:pt idx="659">
                  <c:v>91.629648103175498</c:v>
                </c:pt>
                <c:pt idx="660">
                  <c:v>92.332582620226006</c:v>
                </c:pt>
                <c:pt idx="661">
                  <c:v>92.675754443195999</c:v>
                </c:pt>
                <c:pt idx="662">
                  <c:v>92.662831342331003</c:v>
                </c:pt>
                <c:pt idx="663">
                  <c:v>92.791987650975997</c:v>
                </c:pt>
                <c:pt idx="664">
                  <c:v>92.886079777274006</c:v>
                </c:pt>
                <c:pt idx="665">
                  <c:v>93.635156487412999</c:v>
                </c:pt>
                <c:pt idx="666">
                  <c:v>93.803052218651004</c:v>
                </c:pt>
                <c:pt idx="667">
                  <c:v>94.269830139894495</c:v>
                </c:pt>
                <c:pt idx="668">
                  <c:v>94.260604689277002</c:v>
                </c:pt>
                <c:pt idx="669">
                  <c:v>93.389759500987495</c:v>
                </c:pt>
                <c:pt idx="670">
                  <c:v>93.275378853331503</c:v>
                </c:pt>
                <c:pt idx="671">
                  <c:v>92.375019693066506</c:v>
                </c:pt>
                <c:pt idx="672">
                  <c:v>91.249574477735507</c:v>
                </c:pt>
                <c:pt idx="673">
                  <c:v>91.284623720081498</c:v>
                </c:pt>
                <c:pt idx="674">
                  <c:v>91.113045278596999</c:v>
                </c:pt>
                <c:pt idx="675">
                  <c:v>91.565069948852994</c:v>
                </c:pt>
                <c:pt idx="676">
                  <c:v>91.860269428612</c:v>
                </c:pt>
                <c:pt idx="677">
                  <c:v>92.227419953186995</c:v>
                </c:pt>
                <c:pt idx="678">
                  <c:v>91.795698744289993</c:v>
                </c:pt>
                <c:pt idx="679">
                  <c:v>92.336272800472997</c:v>
                </c:pt>
                <c:pt idx="680">
                  <c:v>92.478344739982504</c:v>
                </c:pt>
                <c:pt idx="681">
                  <c:v>92.524457053069</c:v>
                </c:pt>
                <c:pt idx="682">
                  <c:v>92.838107434063005</c:v>
                </c:pt>
                <c:pt idx="683">
                  <c:v>93.376851340123494</c:v>
                </c:pt>
                <c:pt idx="684">
                  <c:v>93.529986350373505</c:v>
                </c:pt>
                <c:pt idx="685">
                  <c:v>92.897157788015505</c:v>
                </c:pt>
                <c:pt idx="686">
                  <c:v>92.930361940238001</c:v>
                </c:pt>
                <c:pt idx="687">
                  <c:v>93.179434166909502</c:v>
                </c:pt>
                <c:pt idx="688">
                  <c:v>93.509682889014499</c:v>
                </c:pt>
                <c:pt idx="689">
                  <c:v>93.0041580751775</c:v>
                </c:pt>
                <c:pt idx="690">
                  <c:v>93.035532077277495</c:v>
                </c:pt>
                <c:pt idx="691">
                  <c:v>91.965424625650499</c:v>
                </c:pt>
                <c:pt idx="692">
                  <c:v>92.441442937512505</c:v>
                </c:pt>
                <c:pt idx="693">
                  <c:v>91.236666316871506</c:v>
                </c:pt>
                <c:pt idx="694">
                  <c:v>90.323391525741997</c:v>
                </c:pt>
                <c:pt idx="695">
                  <c:v>88.840013766452998</c:v>
                </c:pt>
                <c:pt idx="696">
                  <c:v>88.6979567669445</c:v>
                </c:pt>
                <c:pt idx="697">
                  <c:v>85.904632249974995</c:v>
                </c:pt>
                <c:pt idx="698">
                  <c:v>84.358536366487996</c:v>
                </c:pt>
                <c:pt idx="699">
                  <c:v>84.548565709207494</c:v>
                </c:pt>
                <c:pt idx="700">
                  <c:v>84.028280174382502</c:v>
                </c:pt>
                <c:pt idx="701">
                  <c:v>86.214592450721995</c:v>
                </c:pt>
                <c:pt idx="702">
                  <c:v>85.810540123677001</c:v>
                </c:pt>
                <c:pt idx="703">
                  <c:v>84.744137792298005</c:v>
                </c:pt>
                <c:pt idx="704">
                  <c:v>83.476628107457998</c:v>
                </c:pt>
                <c:pt idx="705">
                  <c:v>83.1537522758465</c:v>
                </c:pt>
                <c:pt idx="706">
                  <c:v>81.319837273094507</c:v>
                </c:pt>
                <c:pt idx="707">
                  <c:v>81.378865217045501</c:v>
                </c:pt>
                <c:pt idx="708">
                  <c:v>82.775531210530502</c:v>
                </c:pt>
                <c:pt idx="709">
                  <c:v>82.078124493849998</c:v>
                </c:pt>
                <c:pt idx="710">
                  <c:v>82.871475896952504</c:v>
                </c:pt>
                <c:pt idx="711">
                  <c:v>82.740474498184</c:v>
                </c:pt>
                <c:pt idx="712">
                  <c:v>84.712763790197997</c:v>
                </c:pt>
                <c:pt idx="713">
                  <c:v>84.722004180816498</c:v>
                </c:pt>
                <c:pt idx="714">
                  <c:v>85.229366614776495</c:v>
                </c:pt>
                <c:pt idx="715">
                  <c:v>84.233077708090505</c:v>
                </c:pt>
                <c:pt idx="716">
                  <c:v>84.286577851671495</c:v>
                </c:pt>
                <c:pt idx="717">
                  <c:v>85.135281958478998</c:v>
                </c:pt>
                <c:pt idx="718">
                  <c:v>85.030111821439505</c:v>
                </c:pt>
                <c:pt idx="719">
                  <c:v>84.268126950436496</c:v>
                </c:pt>
                <c:pt idx="720">
                  <c:v>83.273675663873505</c:v>
                </c:pt>
                <c:pt idx="721">
                  <c:v>84.338232905129004</c:v>
                </c:pt>
                <c:pt idx="722">
                  <c:v>83.461867386470004</c:v>
                </c:pt>
                <c:pt idx="723">
                  <c:v>82.568896056699501</c:v>
                </c:pt>
                <c:pt idx="724">
                  <c:v>82.201738062123994</c:v>
                </c:pt>
                <c:pt idx="725">
                  <c:v>81.144561181362505</c:v>
                </c:pt>
                <c:pt idx="726">
                  <c:v>80.177786246652005</c:v>
                </c:pt>
                <c:pt idx="727">
                  <c:v>81.214667136054999</c:v>
                </c:pt>
                <c:pt idx="728">
                  <c:v>80.639036367525506</c:v>
                </c:pt>
                <c:pt idx="729">
                  <c:v>81.170392443091501</c:v>
                </c:pt>
                <c:pt idx="730">
                  <c:v>82.415753576449006</c:v>
                </c:pt>
                <c:pt idx="731">
                  <c:v>82.135314817677994</c:v>
                </c:pt>
                <c:pt idx="732">
                  <c:v>81.948975655205501</c:v>
                </c:pt>
                <c:pt idx="733">
                  <c:v>82.648227462009501</c:v>
                </c:pt>
                <c:pt idx="734">
                  <c:v>82.264471126323002</c:v>
                </c:pt>
                <c:pt idx="735">
                  <c:v>83.517220090175002</c:v>
                </c:pt>
                <c:pt idx="736">
                  <c:v>82.166688819778003</c:v>
                </c:pt>
                <c:pt idx="737">
                  <c:v>80.686993770735498</c:v>
                </c:pt>
                <c:pt idx="738">
                  <c:v>77.869698022161501</c:v>
                </c:pt>
                <c:pt idx="739">
                  <c:v>78.216552555378001</c:v>
                </c:pt>
                <c:pt idx="740">
                  <c:v>76.546843103616993</c:v>
                </c:pt>
                <c:pt idx="741">
                  <c:v>78.133530969820995</c:v>
                </c:pt>
                <c:pt idx="742">
                  <c:v>79.742359917507002</c:v>
                </c:pt>
                <c:pt idx="743">
                  <c:v>79.509900971947502</c:v>
                </c:pt>
                <c:pt idx="744">
                  <c:v>78.677802676251503</c:v>
                </c:pt>
                <c:pt idx="745">
                  <c:v>77.842021670308995</c:v>
                </c:pt>
                <c:pt idx="746">
                  <c:v>77.867852932038005</c:v>
                </c:pt>
                <c:pt idx="747">
                  <c:v>77.692576840306003</c:v>
                </c:pt>
                <c:pt idx="748">
                  <c:v>76.308841417686494</c:v>
                </c:pt>
                <c:pt idx="749">
                  <c:v>76.260861604474997</c:v>
                </c:pt>
                <c:pt idx="750">
                  <c:v>75.255354717171997</c:v>
                </c:pt>
                <c:pt idx="751">
                  <c:v>76.818048941770002</c:v>
                </c:pt>
                <c:pt idx="752">
                  <c:v>77.105875531035494</c:v>
                </c:pt>
                <c:pt idx="753">
                  <c:v>75.463827491125997</c:v>
                </c:pt>
                <c:pt idx="754">
                  <c:v>78.338328503528999</c:v>
                </c:pt>
                <c:pt idx="755">
                  <c:v>78.284820889947497</c:v>
                </c:pt>
                <c:pt idx="756">
                  <c:v>79.556028225035007</c:v>
                </c:pt>
                <c:pt idx="757">
                  <c:v>80.436083923940998</c:v>
                </c:pt>
                <c:pt idx="758">
                  <c:v>80.425013383199996</c:v>
                </c:pt>
                <c:pt idx="759">
                  <c:v>80.148264804676003</c:v>
                </c:pt>
                <c:pt idx="760">
                  <c:v>79.821706262817997</c:v>
                </c:pt>
                <c:pt idx="761">
                  <c:v>80.150109894799499</c:v>
                </c:pt>
                <c:pt idx="762">
                  <c:v>80.8438189612325</c:v>
                </c:pt>
                <c:pt idx="763">
                  <c:v>80.993263791235506</c:v>
                </c:pt>
                <c:pt idx="764">
                  <c:v>82.779221390777494</c:v>
                </c:pt>
                <c:pt idx="765">
                  <c:v>82.915750589916001</c:v>
                </c:pt>
                <c:pt idx="766">
                  <c:v>82.670368543491506</c:v>
                </c:pt>
                <c:pt idx="767">
                  <c:v>82.183287160888995</c:v>
                </c:pt>
                <c:pt idx="768">
                  <c:v>82.607628009292</c:v>
                </c:pt>
                <c:pt idx="769">
                  <c:v>83.568882613632994</c:v>
                </c:pt>
                <c:pt idx="770">
                  <c:v>82.965568023250498</c:v>
                </c:pt>
                <c:pt idx="771">
                  <c:v>83.605776946102495</c:v>
                </c:pt>
                <c:pt idx="772">
                  <c:v>83.507994639557495</c:v>
                </c:pt>
                <c:pt idx="773">
                  <c:v>83.039364158189997</c:v>
                </c:pt>
                <c:pt idx="774">
                  <c:v>83.347479268813501</c:v>
                </c:pt>
                <c:pt idx="775">
                  <c:v>83.471100307087994</c:v>
                </c:pt>
                <c:pt idx="776">
                  <c:v>84.760736133408997</c:v>
                </c:pt>
                <c:pt idx="777">
                  <c:v>84.836384828472504</c:v>
                </c:pt>
                <c:pt idx="778">
                  <c:v>83.129773574241497</c:v>
                </c:pt>
                <c:pt idx="779">
                  <c:v>82.218343873235497</c:v>
                </c:pt>
                <c:pt idx="780">
                  <c:v>83.238626421527499</c:v>
                </c:pt>
                <c:pt idx="781">
                  <c:v>83.594706405361507</c:v>
                </c:pt>
                <c:pt idx="782">
                  <c:v>84.209091536485005</c:v>
                </c:pt>
                <c:pt idx="783">
                  <c:v>84.6186791339005</c:v>
                </c:pt>
                <c:pt idx="784">
                  <c:v>86.044859099361005</c:v>
                </c:pt>
                <c:pt idx="785">
                  <c:v>86.295776416156002</c:v>
                </c:pt>
                <c:pt idx="786">
                  <c:v>86.109422313682501</c:v>
                </c:pt>
                <c:pt idx="787">
                  <c:v>86.880640105303499</c:v>
                </c:pt>
                <c:pt idx="788">
                  <c:v>86.613116977396999</c:v>
                </c:pt>
                <c:pt idx="789">
                  <c:v>87.221966838149996</c:v>
                </c:pt>
                <c:pt idx="790">
                  <c:v>87.393545279634495</c:v>
                </c:pt>
                <c:pt idx="791">
                  <c:v>87.731174362233503</c:v>
                </c:pt>
                <c:pt idx="792">
                  <c:v>87.140775402715505</c:v>
                </c:pt>
                <c:pt idx="793">
                  <c:v>87.150000853332998</c:v>
                </c:pt>
                <c:pt idx="794">
                  <c:v>87.482102135562002</c:v>
                </c:pt>
                <c:pt idx="795">
                  <c:v>87.989479509522994</c:v>
                </c:pt>
                <c:pt idx="796">
                  <c:v>87.878774102112999</c:v>
                </c:pt>
                <c:pt idx="797">
                  <c:v>87.624166605070997</c:v>
                </c:pt>
                <c:pt idx="798">
                  <c:v>86.880640105303499</c:v>
                </c:pt>
                <c:pt idx="799">
                  <c:v>85.980280945038501</c:v>
                </c:pt>
                <c:pt idx="800">
                  <c:v>86.852963753450993</c:v>
                </c:pt>
                <c:pt idx="801">
                  <c:v>86.854801373574006</c:v>
                </c:pt>
                <c:pt idx="802">
                  <c:v>87.319741674694498</c:v>
                </c:pt>
                <c:pt idx="803">
                  <c:v>87.978408968782006</c:v>
                </c:pt>
                <c:pt idx="804">
                  <c:v>88.637076262869499</c:v>
                </c:pt>
                <c:pt idx="805">
                  <c:v>88.775450552131502</c:v>
                </c:pt>
                <c:pt idx="806">
                  <c:v>89.565104304986505</c:v>
                </c:pt>
                <c:pt idx="807">
                  <c:v>88.653674603980505</c:v>
                </c:pt>
                <c:pt idx="808">
                  <c:v>88.526370855459504</c:v>
                </c:pt>
                <c:pt idx="809">
                  <c:v>86.7293427151765</c:v>
                </c:pt>
                <c:pt idx="810">
                  <c:v>86.179543208376003</c:v>
                </c:pt>
                <c:pt idx="811">
                  <c:v>86.806836500363502</c:v>
                </c:pt>
                <c:pt idx="812">
                  <c:v>86.956273860365997</c:v>
                </c:pt>
                <c:pt idx="813">
                  <c:v>86.830822671969003</c:v>
                </c:pt>
                <c:pt idx="814">
                  <c:v>87.875083921865993</c:v>
                </c:pt>
                <c:pt idx="815">
                  <c:v>89.465469438317498</c:v>
                </c:pt>
                <c:pt idx="816">
                  <c:v>89.788337799928499</c:v>
                </c:pt>
                <c:pt idx="817">
                  <c:v>91.336286243539504</c:v>
                </c:pt>
                <c:pt idx="818">
                  <c:v>90.980198789705</c:v>
                </c:pt>
                <c:pt idx="819">
                  <c:v>91.463589992060506</c:v>
                </c:pt>
                <c:pt idx="820">
                  <c:v>91.166552892178501</c:v>
                </c:pt>
                <c:pt idx="821">
                  <c:v>90.356595677964506</c:v>
                </c:pt>
                <c:pt idx="822">
                  <c:v>90.862127961802003</c:v>
                </c:pt>
                <c:pt idx="823">
                  <c:v>91.336286243539504</c:v>
                </c:pt>
                <c:pt idx="824">
                  <c:v>91.921149932687001</c:v>
                </c:pt>
                <c:pt idx="825">
                  <c:v>92.079820213307499</c:v>
                </c:pt>
                <c:pt idx="826">
                  <c:v>92.550295784798493</c:v>
                </c:pt>
                <c:pt idx="827">
                  <c:v>92.950650461595998</c:v>
                </c:pt>
                <c:pt idx="828">
                  <c:v>93.587176674201501</c:v>
                </c:pt>
                <c:pt idx="829">
                  <c:v>93.994926651493998</c:v>
                </c:pt>
                <c:pt idx="830">
                  <c:v>93.780903667168502</c:v>
                </c:pt>
                <c:pt idx="831">
                  <c:v>93.956179758900504</c:v>
                </c:pt>
                <c:pt idx="832">
                  <c:v>94.210787255942506</c:v>
                </c:pt>
                <c:pt idx="833">
                  <c:v>94.022588063345495</c:v>
                </c:pt>
                <c:pt idx="834">
                  <c:v>93.963560119394501</c:v>
                </c:pt>
                <c:pt idx="835">
                  <c:v>93.264308312590501</c:v>
                </c:pt>
                <c:pt idx="836">
                  <c:v>93.356555348764999</c:v>
                </c:pt>
                <c:pt idx="837">
                  <c:v>92.343653160966994</c:v>
                </c:pt>
                <c:pt idx="838">
                  <c:v>90.935924096741502</c:v>
                </c:pt>
                <c:pt idx="839">
                  <c:v>91.399019307738499</c:v>
                </c:pt>
                <c:pt idx="840">
                  <c:v>89.659188961284002</c:v>
                </c:pt>
                <c:pt idx="841">
                  <c:v>90.190545036849997</c:v>
                </c:pt>
                <c:pt idx="842">
                  <c:v>88.511602664470999</c:v>
                </c:pt>
                <c:pt idx="843">
                  <c:v>89.797563250546006</c:v>
                </c:pt>
                <c:pt idx="844">
                  <c:v>90.317856255371495</c:v>
                </c:pt>
                <c:pt idx="845">
                  <c:v>91.566915038976504</c:v>
                </c:pt>
                <c:pt idx="846">
                  <c:v>89.849225774003997</c:v>
                </c:pt>
                <c:pt idx="847">
                  <c:v>90.507885598090994</c:v>
                </c:pt>
                <c:pt idx="848">
                  <c:v>90.627808986117998</c:v>
                </c:pt>
                <c:pt idx="849">
                  <c:v>88.613082621263501</c:v>
                </c:pt>
                <c:pt idx="850">
                  <c:v>89.199791400534494</c:v>
                </c:pt>
                <c:pt idx="851">
                  <c:v>89.205326670904995</c:v>
                </c:pt>
                <c:pt idx="852">
                  <c:v>89.155509237570499</c:v>
                </c:pt>
                <c:pt idx="853">
                  <c:v>87.511623577538003</c:v>
                </c:pt>
                <c:pt idx="854">
                  <c:v>87.631546965564993</c:v>
                </c:pt>
                <c:pt idx="855">
                  <c:v>88.415672918050007</c:v>
                </c:pt>
                <c:pt idx="856">
                  <c:v>88.677660775586006</c:v>
                </c:pt>
                <c:pt idx="857">
                  <c:v>89.945162990425501</c:v>
                </c:pt>
                <c:pt idx="858">
                  <c:v>91.061390225139505</c:v>
                </c:pt>
                <c:pt idx="859">
                  <c:v>90.707147861428496</c:v>
                </c:pt>
                <c:pt idx="860">
                  <c:v>91.135186360079004</c:v>
                </c:pt>
                <c:pt idx="861">
                  <c:v>90.614900825253997</c:v>
                </c:pt>
                <c:pt idx="862">
                  <c:v>90.723753672539999</c:v>
                </c:pt>
                <c:pt idx="863">
                  <c:v>92.566901595909997</c:v>
                </c:pt>
                <c:pt idx="864">
                  <c:v>92.677599533319494</c:v>
                </c:pt>
                <c:pt idx="865">
                  <c:v>93.421133503087503</c:v>
                </c:pt>
                <c:pt idx="866">
                  <c:v>92.900847968262497</c:v>
                </c:pt>
                <c:pt idx="867">
                  <c:v>92.815973822581498</c:v>
                </c:pt>
                <c:pt idx="868">
                  <c:v>92.795677831223003</c:v>
                </c:pt>
                <c:pt idx="869">
                  <c:v>92.352878611584501</c:v>
                </c:pt>
                <c:pt idx="870">
                  <c:v>92.205278871705005</c:v>
                </c:pt>
                <c:pt idx="871">
                  <c:v>92.904530678509005</c:v>
                </c:pt>
                <c:pt idx="872">
                  <c:v>93.625923566794995</c:v>
                </c:pt>
                <c:pt idx="873">
                  <c:v>93.6720508198825</c:v>
                </c:pt>
                <c:pt idx="874">
                  <c:v>94.374985336932994</c:v>
                </c:pt>
                <c:pt idx="875">
                  <c:v>94.410042049279497</c:v>
                </c:pt>
                <c:pt idx="876">
                  <c:v>92.749550578135498</c:v>
                </c:pt>
                <c:pt idx="877">
                  <c:v>92.561358855538998</c:v>
                </c:pt>
                <c:pt idx="878">
                  <c:v>91.666542435644999</c:v>
                </c:pt>
                <c:pt idx="879">
                  <c:v>91.544773957494499</c:v>
                </c:pt>
                <c:pt idx="880">
                  <c:v>91.343666604033501</c:v>
                </c:pt>
                <c:pt idx="881">
                  <c:v>92.000488807997499</c:v>
                </c:pt>
                <c:pt idx="882">
                  <c:v>92.513393982328495</c:v>
                </c:pt>
                <c:pt idx="883">
                  <c:v>93.234786870614499</c:v>
                </c:pt>
                <c:pt idx="884">
                  <c:v>92.893460137768002</c:v>
                </c:pt>
                <c:pt idx="885">
                  <c:v>92.085355483678001</c:v>
                </c:pt>
                <c:pt idx="886">
                  <c:v>92.803058191717</c:v>
                </c:pt>
                <c:pt idx="887">
                  <c:v>92.852875625051496</c:v>
                </c:pt>
                <c:pt idx="888">
                  <c:v>94.148061661743995</c:v>
                </c:pt>
                <c:pt idx="889">
                  <c:v>94.376837897057001</c:v>
                </c:pt>
                <c:pt idx="890">
                  <c:v>93.880531063836997</c:v>
                </c:pt>
                <c:pt idx="891">
                  <c:v>94.297506491747001</c:v>
                </c:pt>
                <c:pt idx="892">
                  <c:v>93.943256658035494</c:v>
                </c:pt>
                <c:pt idx="893">
                  <c:v>92.426674746524</c:v>
                </c:pt>
                <c:pt idx="894">
                  <c:v>92.627782099984998</c:v>
                </c:pt>
                <c:pt idx="895">
                  <c:v>93.013383525795007</c:v>
                </c:pt>
                <c:pt idx="896">
                  <c:v>90.161031064874507</c:v>
                </c:pt>
                <c:pt idx="897">
                  <c:v>87.806823057296995</c:v>
                </c:pt>
                <c:pt idx="898">
                  <c:v>87.6407724161825</c:v>
                </c:pt>
                <c:pt idx="899">
                  <c:v>87.932281715694501</c:v>
                </c:pt>
                <c:pt idx="900">
                  <c:v>89.786492709805003</c:v>
                </c:pt>
                <c:pt idx="901">
                  <c:v>88.810499794477494</c:v>
                </c:pt>
                <c:pt idx="902">
                  <c:v>88.557729917558504</c:v>
                </c:pt>
                <c:pt idx="903">
                  <c:v>89.179487939175502</c:v>
                </c:pt>
                <c:pt idx="904">
                  <c:v>87.138930312591995</c:v>
                </c:pt>
                <c:pt idx="905">
                  <c:v>86.751491266659002</c:v>
                </c:pt>
                <c:pt idx="906">
                  <c:v>87.862175761002007</c:v>
                </c:pt>
                <c:pt idx="907">
                  <c:v>89.096473823618993</c:v>
                </c:pt>
                <c:pt idx="908">
                  <c:v>88.5522021171885</c:v>
                </c:pt>
                <c:pt idx="909">
                  <c:v>90.227446839319995</c:v>
                </c:pt>
                <c:pt idx="910">
                  <c:v>89.528202502516507</c:v>
                </c:pt>
                <c:pt idx="911">
                  <c:v>88.780978352501506</c:v>
                </c:pt>
                <c:pt idx="912">
                  <c:v>88.677660775586006</c:v>
                </c:pt>
                <c:pt idx="913">
                  <c:v>89.234840642880499</c:v>
                </c:pt>
                <c:pt idx="914">
                  <c:v>88.594631720028502</c:v>
                </c:pt>
                <c:pt idx="915">
                  <c:v>90.242207560308003</c:v>
                </c:pt>
                <c:pt idx="916">
                  <c:v>91.231123576500494</c:v>
                </c:pt>
                <c:pt idx="917">
                  <c:v>91.511562335271506</c:v>
                </c:pt>
                <c:pt idx="918">
                  <c:v>91.009720231681001</c:v>
                </c:pt>
                <c:pt idx="919">
                  <c:v>92.144398367630004</c:v>
                </c:pt>
                <c:pt idx="920">
                  <c:v>93.293829754566502</c:v>
                </c:pt>
                <c:pt idx="921">
                  <c:v>93.906362325565993</c:v>
                </c:pt>
                <c:pt idx="922">
                  <c:v>93.871305613219505</c:v>
                </c:pt>
                <c:pt idx="923">
                  <c:v>93.710790242475497</c:v>
                </c:pt>
                <c:pt idx="924">
                  <c:v>94.736608061138</c:v>
                </c:pt>
                <c:pt idx="925">
                  <c:v>95.072392053613498</c:v>
                </c:pt>
                <c:pt idx="926">
                  <c:v>95.640657401650003</c:v>
                </c:pt>
                <c:pt idx="927">
                  <c:v>94.703396438914993</c:v>
                </c:pt>
                <c:pt idx="928">
                  <c:v>94.638833224593498</c:v>
                </c:pt>
                <c:pt idx="929">
                  <c:v>94.537360737801507</c:v>
                </c:pt>
                <c:pt idx="930">
                  <c:v>94.991215558180002</c:v>
                </c:pt>
                <c:pt idx="931">
                  <c:v>94.589008321258504</c:v>
                </c:pt>
                <c:pt idx="932">
                  <c:v>93.410062962346501</c:v>
                </c:pt>
                <c:pt idx="933">
                  <c:v>93.286449394072505</c:v>
                </c:pt>
                <c:pt idx="934">
                  <c:v>92.668374082702002</c:v>
                </c:pt>
                <c:pt idx="935">
                  <c:v>93.214498349256502</c:v>
                </c:pt>
                <c:pt idx="936">
                  <c:v>93.753227315315996</c:v>
                </c:pt>
                <c:pt idx="937">
                  <c:v>94.242153788042003</c:v>
                </c:pt>
                <c:pt idx="938">
                  <c:v>92.930361940238001</c:v>
                </c:pt>
                <c:pt idx="939">
                  <c:v>90.338152246730004</c:v>
                </c:pt>
                <c:pt idx="940">
                  <c:v>90.327081705989002</c:v>
                </c:pt>
                <c:pt idx="941">
                  <c:v>91.127805999584993</c:v>
                </c:pt>
                <c:pt idx="942">
                  <c:v>91.542928867371003</c:v>
                </c:pt>
                <c:pt idx="943">
                  <c:v>90.330771886235993</c:v>
                </c:pt>
                <c:pt idx="944">
                  <c:v>90.790169446985502</c:v>
                </c:pt>
                <c:pt idx="945">
                  <c:v>91.530013236506505</c:v>
                </c:pt>
                <c:pt idx="946">
                  <c:v>93.847326911614502</c:v>
                </c:pt>
                <c:pt idx="947">
                  <c:v>93.4285138635815</c:v>
                </c:pt>
                <c:pt idx="948">
                  <c:v>94.345463894957007</c:v>
                </c:pt>
                <c:pt idx="949">
                  <c:v>94.271667760017493</c:v>
                </c:pt>
                <c:pt idx="950">
                  <c:v>94.160962352607498</c:v>
                </c:pt>
                <c:pt idx="951">
                  <c:v>94.159132202484997</c:v>
                </c:pt>
                <c:pt idx="952">
                  <c:v>95.291942838308998</c:v>
                </c:pt>
                <c:pt idx="953">
                  <c:v>95.196005621887494</c:v>
                </c:pt>
                <c:pt idx="954">
                  <c:v>95.327007020655998</c:v>
                </c:pt>
                <c:pt idx="955">
                  <c:v>96.085294241411503</c:v>
                </c:pt>
                <c:pt idx="956">
                  <c:v>96.635108688212995</c:v>
                </c:pt>
                <c:pt idx="957">
                  <c:v>97.352803926251497</c:v>
                </c:pt>
                <c:pt idx="958">
                  <c:v>97.574199801070506</c:v>
                </c:pt>
                <c:pt idx="959">
                  <c:v>97.620327054157997</c:v>
                </c:pt>
                <c:pt idx="960">
                  <c:v>97.183070574890493</c:v>
                </c:pt>
                <c:pt idx="961">
                  <c:v>98.282684528492496</c:v>
                </c:pt>
                <c:pt idx="962">
                  <c:v>99.548341653208496</c:v>
                </c:pt>
                <c:pt idx="963">
                  <c:v>99.694096302964496</c:v>
                </c:pt>
                <c:pt idx="964">
                  <c:v>99.718082474569997</c:v>
                </c:pt>
                <c:pt idx="965">
                  <c:v>100.338002876064</c:v>
                </c:pt>
                <c:pt idx="966">
                  <c:v>100.125824981862</c:v>
                </c:pt>
                <c:pt idx="967">
                  <c:v>99.932112928896004</c:v>
                </c:pt>
                <c:pt idx="968">
                  <c:v>100.66087870767601</c:v>
                </c:pt>
                <c:pt idx="969">
                  <c:v>100.48928532619</c:v>
                </c:pt>
                <c:pt idx="970">
                  <c:v>100.478214785449</c:v>
                </c:pt>
                <c:pt idx="971">
                  <c:v>101.135036989413</c:v>
                </c:pt>
                <c:pt idx="972">
                  <c:v>100.647963076811</c:v>
                </c:pt>
                <c:pt idx="973">
                  <c:v>100.904415663976</c:v>
                </c:pt>
                <c:pt idx="974">
                  <c:v>100.54094784964801</c:v>
                </c:pt>
                <c:pt idx="975">
                  <c:v>99.823245141608993</c:v>
                </c:pt>
                <c:pt idx="976">
                  <c:v>100.20516385717301</c:v>
                </c:pt>
                <c:pt idx="977">
                  <c:v>101.36750340497299</c:v>
                </c:pt>
                <c:pt idx="978">
                  <c:v>102.03723376980101</c:v>
                </c:pt>
                <c:pt idx="979">
                  <c:v>101.91915547189799</c:v>
                </c:pt>
                <c:pt idx="980">
                  <c:v>101.66271035473299</c:v>
                </c:pt>
                <c:pt idx="981">
                  <c:v>101.162705871265</c:v>
                </c:pt>
                <c:pt idx="982">
                  <c:v>99.725470305064505</c:v>
                </c:pt>
                <c:pt idx="983">
                  <c:v>99.024358468136001</c:v>
                </c:pt>
                <c:pt idx="984">
                  <c:v>100.55571604063699</c:v>
                </c:pt>
                <c:pt idx="985">
                  <c:v>100.581539832365</c:v>
                </c:pt>
                <c:pt idx="986">
                  <c:v>101.673780895473</c:v>
                </c:pt>
                <c:pt idx="987">
                  <c:v>101.337989432998</c:v>
                </c:pt>
                <c:pt idx="988">
                  <c:v>100.871196571753</c:v>
                </c:pt>
                <c:pt idx="989">
                  <c:v>101.358277954356</c:v>
                </c:pt>
                <c:pt idx="990">
                  <c:v>101.784471362883</c:v>
                </c:pt>
                <c:pt idx="991">
                  <c:v>102.598126227344</c:v>
                </c:pt>
                <c:pt idx="992">
                  <c:v>104.079643956509</c:v>
                </c:pt>
                <c:pt idx="993">
                  <c:v>103.51507625872</c:v>
                </c:pt>
                <c:pt idx="994">
                  <c:v>103.06120649834</c:v>
                </c:pt>
                <c:pt idx="995">
                  <c:v>102.924677299202</c:v>
                </c:pt>
                <c:pt idx="996">
                  <c:v>103.66821126897</c:v>
                </c:pt>
                <c:pt idx="997">
                  <c:v>103.758613215021</c:v>
                </c:pt>
                <c:pt idx="998">
                  <c:v>104.289969290587</c:v>
                </c:pt>
                <c:pt idx="999">
                  <c:v>102.94497329056</c:v>
                </c:pt>
                <c:pt idx="1000">
                  <c:v>104.12761629972</c:v>
                </c:pt>
                <c:pt idx="1001">
                  <c:v>103.39883558093899</c:v>
                </c:pt>
                <c:pt idx="1002">
                  <c:v>102.991100543648</c:v>
                </c:pt>
                <c:pt idx="1003">
                  <c:v>103.181129886367</c:v>
                </c:pt>
                <c:pt idx="1004">
                  <c:v>103.60916838501799</c:v>
                </c:pt>
                <c:pt idx="1005">
                  <c:v>103.777064116256</c:v>
                </c:pt>
                <c:pt idx="1006">
                  <c:v>103.258616201553</c:v>
                </c:pt>
                <c:pt idx="1007">
                  <c:v>103.363786338593</c:v>
                </c:pt>
                <c:pt idx="1008">
                  <c:v>104.070418505891</c:v>
                </c:pt>
                <c:pt idx="1009">
                  <c:v>104.00401020144599</c:v>
                </c:pt>
                <c:pt idx="1010">
                  <c:v>104.253067488117</c:v>
                </c:pt>
                <c:pt idx="1011">
                  <c:v>105.299173828137</c:v>
                </c:pt>
                <c:pt idx="1012">
                  <c:v>105.30472403850899</c:v>
                </c:pt>
                <c:pt idx="1013">
                  <c:v>105.002136728255</c:v>
                </c:pt>
                <c:pt idx="1014">
                  <c:v>104.887748610599</c:v>
                </c:pt>
                <c:pt idx="1015">
                  <c:v>104.061193055274</c:v>
                </c:pt>
                <c:pt idx="1016">
                  <c:v>105.666324352712</c:v>
                </c:pt>
                <c:pt idx="1017">
                  <c:v>102.97633982265999</c:v>
                </c:pt>
                <c:pt idx="1018">
                  <c:v>103.63316202662401</c:v>
                </c:pt>
                <c:pt idx="1019">
                  <c:v>104.63867638392701</c:v>
                </c:pt>
                <c:pt idx="1020">
                  <c:v>103.419131572298</c:v>
                </c:pt>
                <c:pt idx="1021">
                  <c:v>102.190376250052</c:v>
                </c:pt>
                <c:pt idx="1022">
                  <c:v>102.575970205861</c:v>
                </c:pt>
                <c:pt idx="1023">
                  <c:v>104.52059808602399</c:v>
                </c:pt>
                <c:pt idx="1024">
                  <c:v>105.797325751481</c:v>
                </c:pt>
                <c:pt idx="1025">
                  <c:v>105.343463461102</c:v>
                </c:pt>
                <c:pt idx="1026">
                  <c:v>104.99106618751399</c:v>
                </c:pt>
                <c:pt idx="1027">
                  <c:v>105.129440476776</c:v>
                </c:pt>
                <c:pt idx="1028">
                  <c:v>106.44862015507501</c:v>
                </c:pt>
                <c:pt idx="1029">
                  <c:v>106.616508416312</c:v>
                </c:pt>
                <c:pt idx="1030">
                  <c:v>106.30840077568899</c:v>
                </c:pt>
                <c:pt idx="1031">
                  <c:v>106.077771980252</c:v>
                </c:pt>
                <c:pt idx="1032">
                  <c:v>106.34713272828201</c:v>
                </c:pt>
                <c:pt idx="1033">
                  <c:v>105.402498875053</c:v>
                </c:pt>
                <c:pt idx="1034">
                  <c:v>106.179244467044</c:v>
                </c:pt>
                <c:pt idx="1035">
                  <c:v>105.98552494407799</c:v>
                </c:pt>
                <c:pt idx="1036">
                  <c:v>105.374829993201</c:v>
                </c:pt>
                <c:pt idx="1037">
                  <c:v>100.978219268917</c:v>
                </c:pt>
                <c:pt idx="1038">
                  <c:v>99.299269426536995</c:v>
                </c:pt>
                <c:pt idx="1039">
                  <c:v>99.369390321230497</c:v>
                </c:pt>
                <c:pt idx="1040">
                  <c:v>96.026258827459998</c:v>
                </c:pt>
                <c:pt idx="1041">
                  <c:v>92.646233001219997</c:v>
                </c:pt>
                <c:pt idx="1042">
                  <c:v>92.441442937512505</c:v>
                </c:pt>
                <c:pt idx="1043">
                  <c:v>94.267985049770999</c:v>
                </c:pt>
                <c:pt idx="1044">
                  <c:v>94.458014392490497</c:v>
                </c:pt>
                <c:pt idx="1045">
                  <c:v>92.637007550602505</c:v>
                </c:pt>
                <c:pt idx="1046">
                  <c:v>88.876915568922996</c:v>
                </c:pt>
                <c:pt idx="1047">
                  <c:v>82.399147765337503</c:v>
                </c:pt>
                <c:pt idx="1048">
                  <c:v>81.5301626071725</c:v>
                </c:pt>
                <c:pt idx="1049">
                  <c:v>80.432393743694007</c:v>
                </c:pt>
                <c:pt idx="1050">
                  <c:v>70.596744930350795</c:v>
                </c:pt>
                <c:pt idx="1051">
                  <c:v>71.622562002013197</c:v>
                </c:pt>
                <c:pt idx="1052">
                  <c:v>67.142919234171003</c:v>
                </c:pt>
                <c:pt idx="1053">
                  <c:v>67.041446747378998</c:v>
                </c:pt>
                <c:pt idx="1054">
                  <c:v>61.986171717007203</c:v>
                </c:pt>
                <c:pt idx="1055">
                  <c:v>63.631906949163501</c:v>
                </c:pt>
                <c:pt idx="1056">
                  <c:v>66.792370038707205</c:v>
                </c:pt>
                <c:pt idx="1057">
                  <c:v>62.879145287777902</c:v>
                </c:pt>
                <c:pt idx="1058">
                  <c:v>69.050645311863505</c:v>
                </c:pt>
                <c:pt idx="1059">
                  <c:v>71.834736908215007</c:v>
                </c:pt>
                <c:pt idx="1060">
                  <c:v>75.570842718289001</c:v>
                </c:pt>
                <c:pt idx="1061">
                  <c:v>72.474945831067004</c:v>
                </c:pt>
                <c:pt idx="1062">
                  <c:v>72.144689638961495</c:v>
                </c:pt>
                <c:pt idx="1063">
                  <c:v>73.511826720469998</c:v>
                </c:pt>
                <c:pt idx="1064">
                  <c:v>69.932546100893006</c:v>
                </c:pt>
                <c:pt idx="1065">
                  <c:v>70.054318314043797</c:v>
                </c:pt>
                <c:pt idx="1066">
                  <c:v>69.004518058776</c:v>
                </c:pt>
                <c:pt idx="1067">
                  <c:v>73.021059639620802</c:v>
                </c:pt>
                <c:pt idx="1068">
                  <c:v>75.362355004334006</c:v>
                </c:pt>
                <c:pt idx="1069">
                  <c:v>75.561609797670997</c:v>
                </c:pt>
                <c:pt idx="1070">
                  <c:v>77.323588695607995</c:v>
                </c:pt>
                <c:pt idx="1071">
                  <c:v>73.565338069051705</c:v>
                </c:pt>
                <c:pt idx="1072">
                  <c:v>73.556108883434007</c:v>
                </c:pt>
                <c:pt idx="1073">
                  <c:v>76.736872446336506</c:v>
                </c:pt>
                <c:pt idx="1074">
                  <c:v>76.912148538068493</c:v>
                </c:pt>
                <c:pt idx="1075">
                  <c:v>74.12436676147</c:v>
                </c:pt>
                <c:pt idx="1076">
                  <c:v>75.373425545074994</c:v>
                </c:pt>
                <c:pt idx="1077">
                  <c:v>76.554215994110507</c:v>
                </c:pt>
                <c:pt idx="1078">
                  <c:v>75.257184867294498</c:v>
                </c:pt>
                <c:pt idx="1079">
                  <c:v>76.995170123625499</c:v>
                </c:pt>
                <c:pt idx="1080">
                  <c:v>78.615077082053006</c:v>
                </c:pt>
                <c:pt idx="1081">
                  <c:v>80.827220620121494</c:v>
                </c:pt>
                <c:pt idx="1082">
                  <c:v>78.995143237492499</c:v>
                </c:pt>
                <c:pt idx="1083">
                  <c:v>78.386293376739502</c:v>
                </c:pt>
                <c:pt idx="1084">
                  <c:v>75.471207851619994</c:v>
                </c:pt>
                <c:pt idx="1085">
                  <c:v>77.487786776598497</c:v>
                </c:pt>
                <c:pt idx="1086">
                  <c:v>77.002557954119993</c:v>
                </c:pt>
                <c:pt idx="1087">
                  <c:v>78.148299160809501</c:v>
                </c:pt>
                <c:pt idx="1088">
                  <c:v>78.963776705393002</c:v>
                </c:pt>
                <c:pt idx="1089">
                  <c:v>78.812494255266998</c:v>
                </c:pt>
                <c:pt idx="1090">
                  <c:v>77.247940000544503</c:v>
                </c:pt>
                <c:pt idx="1091">
                  <c:v>75.214755264454496</c:v>
                </c:pt>
                <c:pt idx="1092">
                  <c:v>75.829140395577994</c:v>
                </c:pt>
                <c:pt idx="1093">
                  <c:v>80.240511840850502</c:v>
                </c:pt>
                <c:pt idx="1094">
                  <c:v>79.845684964423</c:v>
                </c:pt>
                <c:pt idx="1095">
                  <c:v>80.925002926666494</c:v>
                </c:pt>
                <c:pt idx="1096">
                  <c:v>82.738629408060504</c:v>
                </c:pt>
                <c:pt idx="1097">
                  <c:v>84.500600835997005</c:v>
                </c:pt>
                <c:pt idx="1098">
                  <c:v>84.609453683282993</c:v>
                </c:pt>
                <c:pt idx="1099">
                  <c:v>85.626038581327506</c:v>
                </c:pt>
                <c:pt idx="1100">
                  <c:v>84.329014924511995</c:v>
                </c:pt>
                <c:pt idx="1101">
                  <c:v>87.290220232718497</c:v>
                </c:pt>
                <c:pt idx="1102">
                  <c:v>90.148115434009995</c:v>
                </c:pt>
                <c:pt idx="1103">
                  <c:v>89.856606134497994</c:v>
                </c:pt>
                <c:pt idx="1104">
                  <c:v>91.712669688732504</c:v>
                </c:pt>
                <c:pt idx="1105">
                  <c:v>90.133354713022001</c:v>
                </c:pt>
                <c:pt idx="1106">
                  <c:v>89.325250058931999</c:v>
                </c:pt>
                <c:pt idx="1107">
                  <c:v>85.026421641192499</c:v>
                </c:pt>
                <c:pt idx="1108">
                  <c:v>85.210915713541496</c:v>
                </c:pt>
                <c:pt idx="1109">
                  <c:v>85.590989338981501</c:v>
                </c:pt>
                <c:pt idx="1110">
                  <c:v>88.530053565705998</c:v>
                </c:pt>
                <c:pt idx="1111">
                  <c:v>89.212707031399006</c:v>
                </c:pt>
                <c:pt idx="1112">
                  <c:v>88.280981339034497</c:v>
                </c:pt>
                <c:pt idx="1113">
                  <c:v>88.255157547305998</c:v>
                </c:pt>
                <c:pt idx="1114">
                  <c:v>87.766231074580006</c:v>
                </c:pt>
                <c:pt idx="1115">
                  <c:v>88.701639477190994</c:v>
                </c:pt>
                <c:pt idx="1116">
                  <c:v>86.2422688025745</c:v>
                </c:pt>
                <c:pt idx="1117">
                  <c:v>86.631560408631501</c:v>
                </c:pt>
                <c:pt idx="1118">
                  <c:v>86.694293472830495</c:v>
                </c:pt>
                <c:pt idx="1119">
                  <c:v>87.635229675811502</c:v>
                </c:pt>
                <c:pt idx="1120">
                  <c:v>87.779146705444504</c:v>
                </c:pt>
                <c:pt idx="1121">
                  <c:v>88.041134562980503</c:v>
                </c:pt>
                <c:pt idx="1122">
                  <c:v>89.673957152272493</c:v>
                </c:pt>
                <c:pt idx="1123">
                  <c:v>89.223777572139994</c:v>
                </c:pt>
                <c:pt idx="1124">
                  <c:v>90.686851870070001</c:v>
                </c:pt>
                <c:pt idx="1125">
                  <c:v>90.651795157723498</c:v>
                </c:pt>
                <c:pt idx="1126">
                  <c:v>89.690562963383996</c:v>
                </c:pt>
                <c:pt idx="1127">
                  <c:v>88.675808215461998</c:v>
                </c:pt>
                <c:pt idx="1128">
                  <c:v>89.661034051407498</c:v>
                </c:pt>
                <c:pt idx="1129">
                  <c:v>90.876888682789996</c:v>
                </c:pt>
                <c:pt idx="1130">
                  <c:v>89.987592593265504</c:v>
                </c:pt>
                <c:pt idx="1131">
                  <c:v>92.351033521461005</c:v>
                </c:pt>
                <c:pt idx="1132">
                  <c:v>92.079820213307499</c:v>
                </c:pt>
                <c:pt idx="1133">
                  <c:v>91.806769285030995</c:v>
                </c:pt>
                <c:pt idx="1134">
                  <c:v>92.915601219249993</c:v>
                </c:pt>
                <c:pt idx="1135">
                  <c:v>93.2163359693795</c:v>
                </c:pt>
                <c:pt idx="1136">
                  <c:v>92.934052120485006</c:v>
                </c:pt>
                <c:pt idx="1137">
                  <c:v>93.066883669375997</c:v>
                </c:pt>
                <c:pt idx="1138">
                  <c:v>91.266187758847494</c:v>
                </c:pt>
                <c:pt idx="1139">
                  <c:v>91.351046964527498</c:v>
                </c:pt>
                <c:pt idx="1140">
                  <c:v>91.371342955886007</c:v>
                </c:pt>
                <c:pt idx="1141">
                  <c:v>91.550309227865</c:v>
                </c:pt>
                <c:pt idx="1142">
                  <c:v>89.965458981783996</c:v>
                </c:pt>
                <c:pt idx="1143">
                  <c:v>88.450722160395998</c:v>
                </c:pt>
                <c:pt idx="1144">
                  <c:v>90.976516079458506</c:v>
                </c:pt>
                <c:pt idx="1145">
                  <c:v>90.777261286121501</c:v>
                </c:pt>
                <c:pt idx="1146">
                  <c:v>92.266159375780006</c:v>
                </c:pt>
                <c:pt idx="1147">
                  <c:v>92.231102663433504</c:v>
                </c:pt>
                <c:pt idx="1148">
                  <c:v>92.884234687150496</c:v>
                </c:pt>
                <c:pt idx="1149">
                  <c:v>93.349174988271002</c:v>
                </c:pt>
                <c:pt idx="1150">
                  <c:v>95.271661786951498</c:v>
                </c:pt>
                <c:pt idx="1151">
                  <c:v>95.869426166962498</c:v>
                </c:pt>
                <c:pt idx="1152">
                  <c:v>95.522571633745997</c:v>
                </c:pt>
                <c:pt idx="1153">
                  <c:v>93.897136874948501</c:v>
                </c:pt>
                <c:pt idx="1154">
                  <c:v>94.483838184218996</c:v>
                </c:pt>
                <c:pt idx="1155">
                  <c:v>93.946954308282997</c:v>
                </c:pt>
                <c:pt idx="1156">
                  <c:v>94.644353554963004</c:v>
                </c:pt>
                <c:pt idx="1157">
                  <c:v>93.524451080003004</c:v>
                </c:pt>
                <c:pt idx="1158">
                  <c:v>93.456182745433495</c:v>
                </c:pt>
                <c:pt idx="1159">
                  <c:v>95.279034677444997</c:v>
                </c:pt>
                <c:pt idx="1160">
                  <c:v>95.000441008797495</c:v>
                </c:pt>
                <c:pt idx="1161">
                  <c:v>96.116668243511498</c:v>
                </c:pt>
                <c:pt idx="1162">
                  <c:v>95.505973292635005</c:v>
                </c:pt>
                <c:pt idx="1163">
                  <c:v>94.932180144228496</c:v>
                </c:pt>
                <c:pt idx="1164">
                  <c:v>93.943256658035494</c:v>
                </c:pt>
                <c:pt idx="1165">
                  <c:v>93.788284027662499</c:v>
                </c:pt>
                <c:pt idx="1166">
                  <c:v>95.467226400041497</c:v>
                </c:pt>
                <c:pt idx="1167">
                  <c:v>93.629613747042001</c:v>
                </c:pt>
                <c:pt idx="1168">
                  <c:v>92.948812841473</c:v>
                </c:pt>
                <c:pt idx="1169">
                  <c:v>94.94878595534</c:v>
                </c:pt>
                <c:pt idx="1170">
                  <c:v>93.893454164702007</c:v>
                </c:pt>
                <c:pt idx="1171">
                  <c:v>95.240295254852001</c:v>
                </c:pt>
                <c:pt idx="1172">
                  <c:v>94.528120347183005</c:v>
                </c:pt>
                <c:pt idx="1173">
                  <c:v>94.441408581378994</c:v>
                </c:pt>
                <c:pt idx="1174">
                  <c:v>94.810411666077997</c:v>
                </c:pt>
                <c:pt idx="1175">
                  <c:v>95.3620637330025</c:v>
                </c:pt>
                <c:pt idx="1176">
                  <c:v>96.349127189070998</c:v>
                </c:pt>
                <c:pt idx="1177">
                  <c:v>96.227366180920995</c:v>
                </c:pt>
                <c:pt idx="1178">
                  <c:v>95.633277041156006</c:v>
                </c:pt>
                <c:pt idx="1179">
                  <c:v>91.795698744289993</c:v>
                </c:pt>
                <c:pt idx="1180">
                  <c:v>92.236645403804502</c:v>
                </c:pt>
                <c:pt idx="1181">
                  <c:v>92.705275885172</c:v>
                </c:pt>
                <c:pt idx="1182">
                  <c:v>91.701599147991502</c:v>
                </c:pt>
                <c:pt idx="1183">
                  <c:v>91.865804698982501</c:v>
                </c:pt>
                <c:pt idx="1184">
                  <c:v>94.262442309400001</c:v>
                </c:pt>
                <c:pt idx="1185">
                  <c:v>94.386055877673996</c:v>
                </c:pt>
                <c:pt idx="1186">
                  <c:v>93.935883767541995</c:v>
                </c:pt>
                <c:pt idx="1187">
                  <c:v>94.205251985572005</c:v>
                </c:pt>
                <c:pt idx="1188">
                  <c:v>94.478310383849006</c:v>
                </c:pt>
                <c:pt idx="1189">
                  <c:v>95.633277041156006</c:v>
                </c:pt>
                <c:pt idx="1190">
                  <c:v>95.845447465357495</c:v>
                </c:pt>
                <c:pt idx="1191">
                  <c:v>96.284549034748494</c:v>
                </c:pt>
                <c:pt idx="1192">
                  <c:v>97.044696285628504</c:v>
                </c:pt>
                <c:pt idx="1193">
                  <c:v>97.498558576007497</c:v>
                </c:pt>
                <c:pt idx="1194">
                  <c:v>98.302980519851005</c:v>
                </c:pt>
                <c:pt idx="1195">
                  <c:v>97.6055738031705</c:v>
                </c:pt>
                <c:pt idx="1196">
                  <c:v>97.821434407618995</c:v>
                </c:pt>
                <c:pt idx="1197">
                  <c:v>95.860215656346</c:v>
                </c:pt>
                <c:pt idx="1198">
                  <c:v>97.2827054415595</c:v>
                </c:pt>
                <c:pt idx="1199">
                  <c:v>97.160929493408503</c:v>
                </c:pt>
                <c:pt idx="1200">
                  <c:v>97.190450935384504</c:v>
                </c:pt>
                <c:pt idx="1201">
                  <c:v>95.576086717327996</c:v>
                </c:pt>
                <c:pt idx="1202">
                  <c:v>95.450613118929496</c:v>
                </c:pt>
                <c:pt idx="1203">
                  <c:v>96.242126901909003</c:v>
                </c:pt>
                <c:pt idx="1204">
                  <c:v>93.983856110752996</c:v>
                </c:pt>
                <c:pt idx="1205">
                  <c:v>92.956185731966499</c:v>
                </c:pt>
                <c:pt idx="1206">
                  <c:v>90.105685831170007</c:v>
                </c:pt>
                <c:pt idx="1207">
                  <c:v>89.969156632031499</c:v>
                </c:pt>
                <c:pt idx="1208">
                  <c:v>90.424864012534002</c:v>
                </c:pt>
                <c:pt idx="1209">
                  <c:v>92.260631575410002</c:v>
                </c:pt>
                <c:pt idx="1210">
                  <c:v>94.731072790767499</c:v>
                </c:pt>
                <c:pt idx="1211">
                  <c:v>96.354669929441997</c:v>
                </c:pt>
                <c:pt idx="1212">
                  <c:v>97.904463463176498</c:v>
                </c:pt>
                <c:pt idx="1213">
                  <c:v>97.773462064407994</c:v>
                </c:pt>
                <c:pt idx="1214">
                  <c:v>102.127643185853</c:v>
                </c:pt>
                <c:pt idx="1215">
                  <c:v>102.92837494944899</c:v>
                </c:pt>
                <c:pt idx="1216">
                  <c:v>103.221714399083</c:v>
                </c:pt>
                <c:pt idx="1217">
                  <c:v>102.323207798943</c:v>
                </c:pt>
                <c:pt idx="1218">
                  <c:v>102.234650943015</c:v>
                </c:pt>
                <c:pt idx="1219">
                  <c:v>103.531689539832</c:v>
                </c:pt>
                <c:pt idx="1220">
                  <c:v>103.635007116747</c:v>
                </c:pt>
                <c:pt idx="1221">
                  <c:v>103.590717483782</c:v>
                </c:pt>
                <c:pt idx="1222">
                  <c:v>102.82320481241</c:v>
                </c:pt>
                <c:pt idx="1223">
                  <c:v>103.579639473041</c:v>
                </c:pt>
                <c:pt idx="1224">
                  <c:v>103.758613215021</c:v>
                </c:pt>
                <c:pt idx="1225">
                  <c:v>104.289969290587</c:v>
                </c:pt>
                <c:pt idx="1226">
                  <c:v>103.837944620331</c:v>
                </c:pt>
                <c:pt idx="1227">
                  <c:v>103.374856879334</c:v>
                </c:pt>
                <c:pt idx="1228">
                  <c:v>103.71064087181</c:v>
                </c:pt>
                <c:pt idx="1229">
                  <c:v>102.742028316976</c:v>
                </c:pt>
                <c:pt idx="1230">
                  <c:v>103.457885934892</c:v>
                </c:pt>
                <c:pt idx="1231">
                  <c:v>103.046453247353</c:v>
                </c:pt>
                <c:pt idx="1232">
                  <c:v>103.522456619214</c:v>
                </c:pt>
                <c:pt idx="1233">
                  <c:v>103.91912858576499</c:v>
                </c:pt>
                <c:pt idx="1234">
                  <c:v>103.428364492916</c:v>
                </c:pt>
                <c:pt idx="1235">
                  <c:v>104.162665542065</c:v>
                </c:pt>
                <c:pt idx="1236">
                  <c:v>104.02244616268</c:v>
                </c:pt>
                <c:pt idx="1237">
                  <c:v>103.345335437358</c:v>
                </c:pt>
                <c:pt idx="1238">
                  <c:v>103.29921565427099</c:v>
                </c:pt>
                <c:pt idx="1239">
                  <c:v>103.79366992736701</c:v>
                </c:pt>
                <c:pt idx="1240">
                  <c:v>104.42466086960199</c:v>
                </c:pt>
                <c:pt idx="1241">
                  <c:v>104.88221334022801</c:v>
                </c:pt>
                <c:pt idx="1242">
                  <c:v>105.30102638826099</c:v>
                </c:pt>
                <c:pt idx="1243">
                  <c:v>105.35454147184301</c:v>
                </c:pt>
                <c:pt idx="1244">
                  <c:v>103.31765908550599</c:v>
                </c:pt>
                <c:pt idx="1245">
                  <c:v>104.575943319728</c:v>
                </c:pt>
                <c:pt idx="1246">
                  <c:v>105.524274823204</c:v>
                </c:pt>
                <c:pt idx="1247">
                  <c:v>106.446775064951</c:v>
                </c:pt>
                <c:pt idx="1248">
                  <c:v>107.068533086568</c:v>
                </c:pt>
                <c:pt idx="1249">
                  <c:v>106.337907277664</c:v>
                </c:pt>
                <c:pt idx="1250">
                  <c:v>106.928306237182</c:v>
                </c:pt>
                <c:pt idx="1251">
                  <c:v>106.34713272828201</c:v>
                </c:pt>
                <c:pt idx="1252">
                  <c:v>107.710587099544</c:v>
                </c:pt>
                <c:pt idx="1253">
                  <c:v>109.147837605745</c:v>
                </c:pt>
                <c:pt idx="1254">
                  <c:v>110.062950016998</c:v>
                </c:pt>
                <c:pt idx="1255">
                  <c:v>109.07772418105201</c:v>
                </c:pt>
                <c:pt idx="1256">
                  <c:v>109.46701578710901</c:v>
                </c:pt>
                <c:pt idx="1257">
                  <c:v>109.526066141062</c:v>
                </c:pt>
                <c:pt idx="1258">
                  <c:v>110.14597160255499</c:v>
                </c:pt>
                <c:pt idx="1259">
                  <c:v>108.605410989438</c:v>
                </c:pt>
                <c:pt idx="1260">
                  <c:v>108.66443893338899</c:v>
                </c:pt>
                <c:pt idx="1261">
                  <c:v>108.487332691535</c:v>
                </c:pt>
                <c:pt idx="1262">
                  <c:v>109.481776508097</c:v>
                </c:pt>
                <c:pt idx="1263">
                  <c:v>109.697644582546</c:v>
                </c:pt>
                <c:pt idx="1264">
                  <c:v>109.39875492253999</c:v>
                </c:pt>
                <c:pt idx="1265">
                  <c:v>107.511324836206</c:v>
                </c:pt>
                <c:pt idx="1266">
                  <c:v>107.95781423609201</c:v>
                </c:pt>
                <c:pt idx="1267">
                  <c:v>106.140497574451</c:v>
                </c:pt>
                <c:pt idx="1268">
                  <c:v>106.828686310514</c:v>
                </c:pt>
                <c:pt idx="1269">
                  <c:v>104.891446260846</c:v>
                </c:pt>
                <c:pt idx="1270">
                  <c:v>106.57222625334801</c:v>
                </c:pt>
                <c:pt idx="1271">
                  <c:v>108.821271593887</c:v>
                </c:pt>
                <c:pt idx="1272">
                  <c:v>109.179196667844</c:v>
                </c:pt>
                <c:pt idx="1273">
                  <c:v>109.898744466007</c:v>
                </c:pt>
                <c:pt idx="1274">
                  <c:v>109.56111538340799</c:v>
                </c:pt>
                <c:pt idx="1275">
                  <c:v>110.236373548605</c:v>
                </c:pt>
                <c:pt idx="1276">
                  <c:v>109.6312213381</c:v>
                </c:pt>
                <c:pt idx="1277">
                  <c:v>109.620150797359</c:v>
                </c:pt>
                <c:pt idx="1278">
                  <c:v>110.58508064194601</c:v>
                </c:pt>
                <c:pt idx="1279">
                  <c:v>111.577686838386</c:v>
                </c:pt>
                <c:pt idx="1280">
                  <c:v>112.157015257162</c:v>
                </c:pt>
                <c:pt idx="1281">
                  <c:v>112.227128681856</c:v>
                </c:pt>
                <c:pt idx="1282">
                  <c:v>111.18655014220499</c:v>
                </c:pt>
                <c:pt idx="1283">
                  <c:v>110.251141739594</c:v>
                </c:pt>
                <c:pt idx="1284">
                  <c:v>111.747427659747</c:v>
                </c:pt>
                <c:pt idx="1285">
                  <c:v>111.32123425122001</c:v>
                </c:pt>
                <c:pt idx="1286">
                  <c:v>110.39136858898</c:v>
                </c:pt>
                <c:pt idx="1287">
                  <c:v>111.690229865918</c:v>
                </c:pt>
                <c:pt idx="1288">
                  <c:v>110.786180525407</c:v>
                </c:pt>
                <c:pt idx="1289">
                  <c:v>108.89506772882601</c:v>
                </c:pt>
                <c:pt idx="1290">
                  <c:v>111.419024027766</c:v>
                </c:pt>
                <c:pt idx="1291">
                  <c:v>111.597982829744</c:v>
                </c:pt>
                <c:pt idx="1292">
                  <c:v>112.317530627907</c:v>
                </c:pt>
                <c:pt idx="1293">
                  <c:v>111.810160723946</c:v>
                </c:pt>
                <c:pt idx="1294">
                  <c:v>110.105394559839</c:v>
                </c:pt>
                <c:pt idx="1295">
                  <c:v>113.383932959286</c:v>
                </c:pt>
                <c:pt idx="1296">
                  <c:v>114.607167951162</c:v>
                </c:pt>
                <c:pt idx="1297">
                  <c:v>114.461413301406</c:v>
                </c:pt>
                <c:pt idx="1298">
                  <c:v>115.538878703526</c:v>
                </c:pt>
                <c:pt idx="1299">
                  <c:v>115.28427120648399</c:v>
                </c:pt>
                <c:pt idx="1300">
                  <c:v>114.996452087219</c:v>
                </c:pt>
                <c:pt idx="1301">
                  <c:v>116.08130531983301</c:v>
                </c:pt>
                <c:pt idx="1302">
                  <c:v>115.428180766116</c:v>
                </c:pt>
                <c:pt idx="1303">
                  <c:v>115.91526214871899</c:v>
                </c:pt>
                <c:pt idx="1304">
                  <c:v>114.380229335972</c:v>
                </c:pt>
                <c:pt idx="1305">
                  <c:v>114.332264462762</c:v>
                </c:pt>
                <c:pt idx="1306">
                  <c:v>113.535222879412</c:v>
                </c:pt>
                <c:pt idx="1307">
                  <c:v>114.06104368460799</c:v>
                </c:pt>
                <c:pt idx="1308">
                  <c:v>113.915289034851</c:v>
                </c:pt>
                <c:pt idx="1309">
                  <c:v>115.192024170309</c:v>
                </c:pt>
                <c:pt idx="1310">
                  <c:v>115.079481142776</c:v>
                </c:pt>
                <c:pt idx="1311">
                  <c:v>116.350681007863</c:v>
                </c:pt>
                <c:pt idx="1312">
                  <c:v>116.21415180872501</c:v>
                </c:pt>
                <c:pt idx="1313">
                  <c:v>118.394936284694</c:v>
                </c:pt>
                <c:pt idx="1314">
                  <c:v>117.972418116413</c:v>
                </c:pt>
                <c:pt idx="1315">
                  <c:v>118.909686549149</c:v>
                </c:pt>
                <c:pt idx="1316">
                  <c:v>119.524071680272</c:v>
                </c:pt>
                <c:pt idx="1317">
                  <c:v>118.57759273692</c:v>
                </c:pt>
                <c:pt idx="1318">
                  <c:v>118.867249476308</c:v>
                </c:pt>
                <c:pt idx="1319">
                  <c:v>118.531465483833</c:v>
                </c:pt>
                <c:pt idx="1320">
                  <c:v>119.481627137431</c:v>
                </c:pt>
                <c:pt idx="1321">
                  <c:v>121.3561415929</c:v>
                </c:pt>
                <c:pt idx="1322">
                  <c:v>120.913334903262</c:v>
                </c:pt>
                <c:pt idx="1323">
                  <c:v>118.57759273692</c:v>
                </c:pt>
                <c:pt idx="1324">
                  <c:v>118.917059439642</c:v>
                </c:pt>
                <c:pt idx="1325">
                  <c:v>120.007455412627</c:v>
                </c:pt>
                <c:pt idx="1326">
                  <c:v>120.44102171164801</c:v>
                </c:pt>
                <c:pt idx="1327">
                  <c:v>120.815560066717</c:v>
                </c:pt>
                <c:pt idx="1328">
                  <c:v>120.84877168894</c:v>
                </c:pt>
                <c:pt idx="1329">
                  <c:v>120.134759161148</c:v>
                </c:pt>
                <c:pt idx="1330">
                  <c:v>119.42997208397399</c:v>
                </c:pt>
                <c:pt idx="1331">
                  <c:v>119.92442635707</c:v>
                </c:pt>
                <c:pt idx="1332">
                  <c:v>117.97058049629</c:v>
                </c:pt>
                <c:pt idx="1333">
                  <c:v>120.684558667948</c:v>
                </c:pt>
                <c:pt idx="1334">
                  <c:v>120.730685921036</c:v>
                </c:pt>
                <c:pt idx="1335">
                  <c:v>121.822926984145</c:v>
                </c:pt>
                <c:pt idx="1336">
                  <c:v>121.542488225374</c:v>
                </c:pt>
                <c:pt idx="1337">
                  <c:v>118.81558695285</c:v>
                </c:pt>
                <c:pt idx="1338">
                  <c:v>118.524070183337</c:v>
                </c:pt>
                <c:pt idx="1339">
                  <c:v>119.476099337061</c:v>
                </c:pt>
                <c:pt idx="1340">
                  <c:v>119.824798960401</c:v>
                </c:pt>
                <c:pt idx="1341">
                  <c:v>117.30085760146299</c:v>
                </c:pt>
                <c:pt idx="1342">
                  <c:v>119.040680477916</c:v>
                </c:pt>
                <c:pt idx="1343">
                  <c:v>120.08309663769001</c:v>
                </c:pt>
                <c:pt idx="1344">
                  <c:v>120.58493874128099</c:v>
                </c:pt>
                <c:pt idx="1345">
                  <c:v>120.354309945843</c:v>
                </c:pt>
                <c:pt idx="1346">
                  <c:v>121.446551008952</c:v>
                </c:pt>
                <c:pt idx="1347">
                  <c:v>122.035104878347</c:v>
                </c:pt>
                <c:pt idx="1348">
                  <c:v>121.35245141265401</c:v>
                </c:pt>
                <c:pt idx="1349">
                  <c:v>122.802610079719</c:v>
                </c:pt>
                <c:pt idx="1350">
                  <c:v>123.151317173059</c:v>
                </c:pt>
                <c:pt idx="1351">
                  <c:v>122.741737045645</c:v>
                </c:pt>
                <c:pt idx="1352">
                  <c:v>123.095971939355</c:v>
                </c:pt>
                <c:pt idx="1353">
                  <c:v>123.409622320349</c:v>
                </c:pt>
                <c:pt idx="1354">
                  <c:v>123.629173105045</c:v>
                </c:pt>
                <c:pt idx="1355">
                  <c:v>123.588573652327</c:v>
                </c:pt>
                <c:pt idx="1356">
                  <c:v>123.001872343057</c:v>
                </c:pt>
                <c:pt idx="1357">
                  <c:v>123.94835128640899</c:v>
                </c:pt>
                <c:pt idx="1358">
                  <c:v>123.90038641319801</c:v>
                </c:pt>
                <c:pt idx="1359">
                  <c:v>124.409601407282</c:v>
                </c:pt>
                <c:pt idx="1360">
                  <c:v>124.6937228763</c:v>
                </c:pt>
                <c:pt idx="1361">
                  <c:v>124.24170567604401</c:v>
                </c:pt>
                <c:pt idx="1362">
                  <c:v>122.505565509837</c:v>
                </c:pt>
                <c:pt idx="1363">
                  <c:v>123.88561822221</c:v>
                </c:pt>
                <c:pt idx="1364">
                  <c:v>124.505546093704</c:v>
                </c:pt>
                <c:pt idx="1365">
                  <c:v>123.673447798008</c:v>
                </c:pt>
                <c:pt idx="1366">
                  <c:v>125.016598707911</c:v>
                </c:pt>
                <c:pt idx="1367">
                  <c:v>125.180804258902</c:v>
                </c:pt>
                <c:pt idx="1368">
                  <c:v>123.830272988505</c:v>
                </c:pt>
                <c:pt idx="1369">
                  <c:v>124.36900942456499</c:v>
                </c:pt>
                <c:pt idx="1370">
                  <c:v>123.374565608003</c:v>
                </c:pt>
                <c:pt idx="1371">
                  <c:v>124.208494053821</c:v>
                </c:pt>
                <c:pt idx="1372">
                  <c:v>124.953873113713</c:v>
                </c:pt>
                <c:pt idx="1373">
                  <c:v>125.42250359508</c:v>
                </c:pt>
                <c:pt idx="1374">
                  <c:v>124.83025954543901</c:v>
                </c:pt>
                <c:pt idx="1375">
                  <c:v>125.981536022499</c:v>
                </c:pt>
                <c:pt idx="1376">
                  <c:v>124.22325477480901</c:v>
                </c:pt>
                <c:pt idx="1377">
                  <c:v>126.12543811213099</c:v>
                </c:pt>
                <c:pt idx="1378">
                  <c:v>126.798866127206</c:v>
                </c:pt>
                <c:pt idx="1379">
                  <c:v>127.012881641531</c:v>
                </c:pt>
                <c:pt idx="1380">
                  <c:v>126.669717288562</c:v>
                </c:pt>
                <c:pt idx="1381">
                  <c:v>125.531356442366</c:v>
                </c:pt>
                <c:pt idx="1382">
                  <c:v>125.053500510381</c:v>
                </c:pt>
                <c:pt idx="1383">
                  <c:v>121.828462254515</c:v>
                </c:pt>
                <c:pt idx="1384">
                  <c:v>123.04247179577401</c:v>
                </c:pt>
                <c:pt idx="1385">
                  <c:v>125.145755016556</c:v>
                </c:pt>
                <c:pt idx="1386">
                  <c:v>126.69000580992</c:v>
                </c:pt>
                <c:pt idx="1387">
                  <c:v>128.31729312884099</c:v>
                </c:pt>
                <c:pt idx="1388">
                  <c:v>128.06084054167599</c:v>
                </c:pt>
                <c:pt idx="1389">
                  <c:v>127.28041223943799</c:v>
                </c:pt>
                <c:pt idx="1390">
                  <c:v>128.16784829883801</c:v>
                </c:pt>
                <c:pt idx="1391">
                  <c:v>128.54054156378399</c:v>
                </c:pt>
                <c:pt idx="1392">
                  <c:v>127.77301395241</c:v>
                </c:pt>
                <c:pt idx="1393">
                  <c:v>128.75087436786299</c:v>
                </c:pt>
                <c:pt idx="1394">
                  <c:v>128.52577337279499</c:v>
                </c:pt>
                <c:pt idx="1395">
                  <c:v>129.47040722602401</c:v>
                </c:pt>
                <c:pt idx="1396">
                  <c:v>130.37630912666</c:v>
                </c:pt>
                <c:pt idx="1397">
                  <c:v>129.92612954652799</c:v>
                </c:pt>
                <c:pt idx="1398">
                  <c:v>129.25639918169901</c:v>
                </c:pt>
                <c:pt idx="1399">
                  <c:v>129.86893175269901</c:v>
                </c:pt>
                <c:pt idx="1400">
                  <c:v>131.00913768901799</c:v>
                </c:pt>
                <c:pt idx="1401">
                  <c:v>131.429788357174</c:v>
                </c:pt>
                <c:pt idx="1402">
                  <c:v>131.44639416828599</c:v>
                </c:pt>
                <c:pt idx="1403">
                  <c:v>130.88367903062101</c:v>
                </c:pt>
                <c:pt idx="1404">
                  <c:v>130.97593353679599</c:v>
                </c:pt>
                <c:pt idx="1405">
                  <c:v>131.26190756593701</c:v>
                </c:pt>
                <c:pt idx="1406">
                  <c:v>129.66045150874501</c:v>
                </c:pt>
                <c:pt idx="1407">
                  <c:v>129.97409441973801</c:v>
                </c:pt>
                <c:pt idx="1408">
                  <c:v>131.121680716551</c:v>
                </c:pt>
                <c:pt idx="1409">
                  <c:v>131.40949236581599</c:v>
                </c:pt>
                <c:pt idx="1410">
                  <c:v>131.354154602112</c:v>
                </c:pt>
                <c:pt idx="1411">
                  <c:v>131.22868847371399</c:v>
                </c:pt>
                <c:pt idx="1412">
                  <c:v>132.03494803768001</c:v>
                </c:pt>
                <c:pt idx="1413">
                  <c:v>132.28956300472299</c:v>
                </c:pt>
                <c:pt idx="1414">
                  <c:v>131.66410733285801</c:v>
                </c:pt>
                <c:pt idx="1415">
                  <c:v>132.049708758668</c:v>
                </c:pt>
                <c:pt idx="1416">
                  <c:v>132.82275670041199</c:v>
                </c:pt>
                <c:pt idx="1417">
                  <c:v>132.02388496693999</c:v>
                </c:pt>
                <c:pt idx="1418">
                  <c:v>132.915011206587</c:v>
                </c:pt>
                <c:pt idx="1419">
                  <c:v>132.22682247052299</c:v>
                </c:pt>
                <c:pt idx="1420">
                  <c:v>130.226864296657</c:v>
                </c:pt>
                <c:pt idx="1421">
                  <c:v>130.94270697457199</c:v>
                </c:pt>
                <c:pt idx="1422">
                  <c:v>130.92796119358499</c:v>
                </c:pt>
                <c:pt idx="1423">
                  <c:v>131.248984465072</c:v>
                </c:pt>
                <c:pt idx="1424">
                  <c:v>131.510964852608</c:v>
                </c:pt>
                <c:pt idx="1425">
                  <c:v>130.39660511801799</c:v>
                </c:pt>
                <c:pt idx="1426">
                  <c:v>131.90395410891199</c:v>
                </c:pt>
                <c:pt idx="1427">
                  <c:v>130.27482916986801</c:v>
                </c:pt>
                <c:pt idx="1428">
                  <c:v>127.531322086232</c:v>
                </c:pt>
                <c:pt idx="1429">
                  <c:v>128.79514906082599</c:v>
                </c:pt>
                <c:pt idx="1430">
                  <c:v>130.45010526159999</c:v>
                </c:pt>
                <c:pt idx="1431">
                  <c:v>131.34861186174101</c:v>
                </c:pt>
                <c:pt idx="1432">
                  <c:v>129.760078905413</c:v>
                </c:pt>
                <c:pt idx="1433">
                  <c:v>128.883705916754</c:v>
                </c:pt>
                <c:pt idx="1434">
                  <c:v>125.284129305818</c:v>
                </c:pt>
                <c:pt idx="1435">
                  <c:v>125.682653832493</c:v>
                </c:pt>
                <c:pt idx="1436">
                  <c:v>125.11069830421</c:v>
                </c:pt>
                <c:pt idx="1437">
                  <c:v>124.21033914394501</c:v>
                </c:pt>
                <c:pt idx="1438">
                  <c:v>123.011090323674</c:v>
                </c:pt>
                <c:pt idx="1439">
                  <c:v>124.512918984198</c:v>
                </c:pt>
                <c:pt idx="1440">
                  <c:v>122.983421441822</c:v>
                </c:pt>
                <c:pt idx="1441">
                  <c:v>125.18450190915</c:v>
                </c:pt>
                <c:pt idx="1442">
                  <c:v>124.389305415924</c:v>
                </c:pt>
                <c:pt idx="1443">
                  <c:v>123.856104250234</c:v>
                </c:pt>
                <c:pt idx="1444">
                  <c:v>123.878245331716</c:v>
                </c:pt>
                <c:pt idx="1445">
                  <c:v>125.075641591863</c:v>
                </c:pt>
                <c:pt idx="1446">
                  <c:v>126.776732515725</c:v>
                </c:pt>
                <c:pt idx="1447">
                  <c:v>127.73058434956999</c:v>
                </c:pt>
                <c:pt idx="1448">
                  <c:v>126.924332255604</c:v>
                </c:pt>
                <c:pt idx="1449">
                  <c:v>127.71951380882901</c:v>
                </c:pt>
                <c:pt idx="1450">
                  <c:v>128.012875668465</c:v>
                </c:pt>
                <c:pt idx="1451">
                  <c:v>127.132812499558</c:v>
                </c:pt>
                <c:pt idx="1452">
                  <c:v>127.88371935982001</c:v>
                </c:pt>
                <c:pt idx="1453">
                  <c:v>127.142037950176</c:v>
                </c:pt>
                <c:pt idx="1454">
                  <c:v>128.57190062588299</c:v>
                </c:pt>
                <c:pt idx="1455">
                  <c:v>127.96121314500699</c:v>
                </c:pt>
                <c:pt idx="1456">
                  <c:v>128.31544803871799</c:v>
                </c:pt>
                <c:pt idx="1457">
                  <c:v>128.31913821896501</c:v>
                </c:pt>
                <c:pt idx="1458">
                  <c:v>129.14200359404299</c:v>
                </c:pt>
                <c:pt idx="1459">
                  <c:v>129.89107283418099</c:v>
                </c:pt>
                <c:pt idx="1460">
                  <c:v>130.62538135333199</c:v>
                </c:pt>
                <c:pt idx="1461">
                  <c:v>131.776657830392</c:v>
                </c:pt>
                <c:pt idx="1462">
                  <c:v>131.83938342459001</c:v>
                </c:pt>
                <c:pt idx="1463">
                  <c:v>132.39288805163801</c:v>
                </c:pt>
                <c:pt idx="1464">
                  <c:v>131.95008136199999</c:v>
                </c:pt>
                <c:pt idx="1465">
                  <c:v>131.91686973977701</c:v>
                </c:pt>
                <c:pt idx="1466">
                  <c:v>132.95006044893299</c:v>
                </c:pt>
                <c:pt idx="1467">
                  <c:v>133.36519078671901</c:v>
                </c:pt>
                <c:pt idx="1468">
                  <c:v>133.70467242944201</c:v>
                </c:pt>
                <c:pt idx="1469">
                  <c:v>133.99985696920001</c:v>
                </c:pt>
                <c:pt idx="1470">
                  <c:v>134.13270345809201</c:v>
                </c:pt>
                <c:pt idx="1471">
                  <c:v>133.56629814018001</c:v>
                </c:pt>
                <c:pt idx="1472">
                  <c:v>133.415000750053</c:v>
                </c:pt>
                <c:pt idx="1473">
                  <c:v>133.06444856658899</c:v>
                </c:pt>
                <c:pt idx="1474">
                  <c:v>130.911355382473</c:v>
                </c:pt>
                <c:pt idx="1475">
                  <c:v>130.77112853308699</c:v>
                </c:pt>
                <c:pt idx="1476">
                  <c:v>131.630895710635</c:v>
                </c:pt>
                <c:pt idx="1477">
                  <c:v>126.208467167688</c:v>
                </c:pt>
                <c:pt idx="1478">
                  <c:v>126.972304598815</c:v>
                </c:pt>
                <c:pt idx="1479">
                  <c:v>125.898506966941</c:v>
                </c:pt>
                <c:pt idx="1480">
                  <c:v>128.61433769872301</c:v>
                </c:pt>
                <c:pt idx="1481">
                  <c:v>127.514723745122</c:v>
                </c:pt>
                <c:pt idx="1482">
                  <c:v>126.265664961517</c:v>
                </c:pt>
                <c:pt idx="1483">
                  <c:v>128.50732994156101</c:v>
                </c:pt>
                <c:pt idx="1484">
                  <c:v>132.27111210348701</c:v>
                </c:pt>
                <c:pt idx="1485">
                  <c:v>131.57555794693101</c:v>
                </c:pt>
                <c:pt idx="1486">
                  <c:v>131.413190016063</c:v>
                </c:pt>
                <c:pt idx="1487">
                  <c:v>130.479626703576</c:v>
                </c:pt>
                <c:pt idx="1488">
                  <c:v>130.031299683567</c:v>
                </c:pt>
                <c:pt idx="1489">
                  <c:v>127.811768315004</c:v>
                </c:pt>
                <c:pt idx="1490">
                  <c:v>128.40216727452199</c:v>
                </c:pt>
                <c:pt idx="1491">
                  <c:v>129.99070023085</c:v>
                </c:pt>
                <c:pt idx="1492">
                  <c:v>128.815445052185</c:v>
                </c:pt>
                <c:pt idx="1493">
                  <c:v>127.204771014375</c:v>
                </c:pt>
                <c:pt idx="1494">
                  <c:v>129.162299585401</c:v>
                </c:pt>
                <c:pt idx="1495">
                  <c:v>131.04972967173501</c:v>
                </c:pt>
                <c:pt idx="1496">
                  <c:v>133.01464607325599</c:v>
                </c:pt>
                <c:pt idx="1497">
                  <c:v>133.90577978290301</c:v>
                </c:pt>
                <c:pt idx="1498">
                  <c:v>134.84118071551401</c:v>
                </c:pt>
                <c:pt idx="1499">
                  <c:v>135.20280343971899</c:v>
                </c:pt>
                <c:pt idx="1500">
                  <c:v>135.19726816934801</c:v>
                </c:pt>
                <c:pt idx="1501">
                  <c:v>135.820863811088</c:v>
                </c:pt>
                <c:pt idx="1502">
                  <c:v>137.33929828272301</c:v>
                </c:pt>
                <c:pt idx="1503">
                  <c:v>137.58099761890199</c:v>
                </c:pt>
                <c:pt idx="1504">
                  <c:v>135.20095087959501</c:v>
                </c:pt>
                <c:pt idx="1505">
                  <c:v>133.94635682561901</c:v>
                </c:pt>
                <c:pt idx="1506">
                  <c:v>129.987002580602</c:v>
                </c:pt>
                <c:pt idx="1507">
                  <c:v>131.53311340408999</c:v>
                </c:pt>
                <c:pt idx="1508">
                  <c:v>133.03677968473701</c:v>
                </c:pt>
                <c:pt idx="1509">
                  <c:v>132.354133689044</c:v>
                </c:pt>
                <c:pt idx="1510">
                  <c:v>129.416907082443</c:v>
                </c:pt>
                <c:pt idx="1511">
                  <c:v>130.05343329504899</c:v>
                </c:pt>
                <c:pt idx="1512">
                  <c:v>127.933536793155</c:v>
                </c:pt>
                <c:pt idx="1513">
                  <c:v>128.22873627291401</c:v>
                </c:pt>
                <c:pt idx="1514">
                  <c:v>129.24347608083499</c:v>
                </c:pt>
                <c:pt idx="1515">
                  <c:v>126.442786143372</c:v>
                </c:pt>
                <c:pt idx="1516">
                  <c:v>120.424423370537</c:v>
                </c:pt>
                <c:pt idx="1517">
                  <c:v>120.61629780337999</c:v>
                </c:pt>
                <c:pt idx="1518">
                  <c:v>123.158697533554</c:v>
                </c:pt>
                <c:pt idx="1519">
                  <c:v>122.996344542687</c:v>
                </c:pt>
                <c:pt idx="1520">
                  <c:v>121.380127764506</c:v>
                </c:pt>
                <c:pt idx="1521">
                  <c:v>123.014787973921</c:v>
                </c:pt>
                <c:pt idx="1522">
                  <c:v>125.012923467665</c:v>
                </c:pt>
                <c:pt idx="1523">
                  <c:v>125.59039932631801</c:v>
                </c:pt>
                <c:pt idx="1524">
                  <c:v>122.557235503295</c:v>
                </c:pt>
                <c:pt idx="1525">
                  <c:v>120.25837272942201</c:v>
                </c:pt>
                <c:pt idx="1526">
                  <c:v>121.239908385121</c:v>
                </c:pt>
                <c:pt idx="1527">
                  <c:v>121.322937440678</c:v>
                </c:pt>
                <c:pt idx="1528">
                  <c:v>124.444658119629</c:v>
                </c:pt>
                <c:pt idx="1529">
                  <c:v>124.461271400741</c:v>
                </c:pt>
                <c:pt idx="1530">
                  <c:v>123.166085364048</c:v>
                </c:pt>
                <c:pt idx="1531">
                  <c:v>120.758362272889</c:v>
                </c:pt>
                <c:pt idx="1532">
                  <c:v>123.313670163927</c:v>
                </c:pt>
                <c:pt idx="1533">
                  <c:v>123.41515012071901</c:v>
                </c:pt>
                <c:pt idx="1534">
                  <c:v>122.099668092668</c:v>
                </c:pt>
                <c:pt idx="1535">
                  <c:v>120.50190968572301</c:v>
                </c:pt>
                <c:pt idx="1536">
                  <c:v>118.326667950125</c:v>
                </c:pt>
                <c:pt idx="1537">
                  <c:v>118.575740176796</c:v>
                </c:pt>
                <c:pt idx="1538">
                  <c:v>117.666163035914</c:v>
                </c:pt>
                <c:pt idx="1539">
                  <c:v>113.716034241514</c:v>
                </c:pt>
                <c:pt idx="1540">
                  <c:v>117.605267591838</c:v>
                </c:pt>
                <c:pt idx="1541">
                  <c:v>118.073890603205</c:v>
                </c:pt>
                <c:pt idx="1542">
                  <c:v>114.444800020294</c:v>
                </c:pt>
                <c:pt idx="1543">
                  <c:v>116.144045854032</c:v>
                </c:pt>
                <c:pt idx="1544">
                  <c:v>113.963261378063</c:v>
                </c:pt>
                <c:pt idx="1545">
                  <c:v>108.83234213462801</c:v>
                </c:pt>
                <c:pt idx="1546">
                  <c:v>107.78070052423701</c:v>
                </c:pt>
                <c:pt idx="1547">
                  <c:v>107.384028557685</c:v>
                </c:pt>
                <c:pt idx="1548">
                  <c:v>113.614561754723</c:v>
                </c:pt>
                <c:pt idx="1549">
                  <c:v>111.66439860419</c:v>
                </c:pt>
                <c:pt idx="1550">
                  <c:v>113.62377973533999</c:v>
                </c:pt>
                <c:pt idx="1551">
                  <c:v>116.17725000625499</c:v>
                </c:pt>
                <c:pt idx="1552">
                  <c:v>115.627450499454</c:v>
                </c:pt>
                <c:pt idx="1553">
                  <c:v>120.005602852503</c:v>
                </c:pt>
                <c:pt idx="1554">
                  <c:v>120.457634992759</c:v>
                </c:pt>
                <c:pt idx="1555">
                  <c:v>121.258351816355</c:v>
                </c:pt>
                <c:pt idx="1556">
                  <c:v>120.837701148199</c:v>
                </c:pt>
                <c:pt idx="1557">
                  <c:v>121.36536704351801</c:v>
                </c:pt>
                <c:pt idx="1558">
                  <c:v>119.939194548058</c:v>
                </c:pt>
                <c:pt idx="1559">
                  <c:v>118.98717286433499</c:v>
                </c:pt>
                <c:pt idx="1560">
                  <c:v>117.959509955549</c:v>
                </c:pt>
                <c:pt idx="1561">
                  <c:v>118.03885630086</c:v>
                </c:pt>
                <c:pt idx="1562">
                  <c:v>121.08492828474699</c:v>
                </c:pt>
                <c:pt idx="1563">
                  <c:v>118.933672720754</c:v>
                </c:pt>
                <c:pt idx="1564">
                  <c:v>117.601584881592</c:v>
                </c:pt>
                <c:pt idx="1565">
                  <c:v>117.728881160112</c:v>
                </c:pt>
                <c:pt idx="1566">
                  <c:v>118.263934885925</c:v>
                </c:pt>
                <c:pt idx="1567">
                  <c:v>116.50749872836001</c:v>
                </c:pt>
                <c:pt idx="1568">
                  <c:v>113.171762535084</c:v>
                </c:pt>
                <c:pt idx="1569">
                  <c:v>112.952211750389</c:v>
                </c:pt>
                <c:pt idx="1570">
                  <c:v>114.186502343005</c:v>
                </c:pt>
                <c:pt idx="1571">
                  <c:v>112.93190828903001</c:v>
                </c:pt>
                <c:pt idx="1572">
                  <c:v>113.45958912435</c:v>
                </c:pt>
                <c:pt idx="1573">
                  <c:v>113.463264364596</c:v>
                </c:pt>
                <c:pt idx="1574">
                  <c:v>114.1625236414</c:v>
                </c:pt>
                <c:pt idx="1575">
                  <c:v>116.179102566379</c:v>
                </c:pt>
                <c:pt idx="1576">
                  <c:v>118.199364201604</c:v>
                </c:pt>
                <c:pt idx="1577">
                  <c:v>115.706781904764</c:v>
                </c:pt>
                <c:pt idx="1578">
                  <c:v>113.573969772005</c:v>
                </c:pt>
                <c:pt idx="1579">
                  <c:v>111.948535013208</c:v>
                </c:pt>
                <c:pt idx="1580">
                  <c:v>112.441144196181</c:v>
                </c:pt>
                <c:pt idx="1581">
                  <c:v>113.21604469804799</c:v>
                </c:pt>
                <c:pt idx="1582">
                  <c:v>114.107163467695</c:v>
                </c:pt>
                <c:pt idx="1583">
                  <c:v>111.887647039133</c:v>
                </c:pt>
                <c:pt idx="1584">
                  <c:v>112.06107804074099</c:v>
                </c:pt>
                <c:pt idx="1585">
                  <c:v>111.081387475166</c:v>
                </c:pt>
                <c:pt idx="1586">
                  <c:v>110.559249380217</c:v>
                </c:pt>
                <c:pt idx="1587">
                  <c:v>107.992878418438</c:v>
                </c:pt>
                <c:pt idx="1588">
                  <c:v>104.47447083293601</c:v>
                </c:pt>
                <c:pt idx="1589">
                  <c:v>105.129440476776</c:v>
                </c:pt>
                <c:pt idx="1590">
                  <c:v>106.684769280881</c:v>
                </c:pt>
                <c:pt idx="1591">
                  <c:v>106.186617357538</c:v>
                </c:pt>
                <c:pt idx="1592">
                  <c:v>107.817602326707</c:v>
                </c:pt>
                <c:pt idx="1593">
                  <c:v>109.67365094094001</c:v>
                </c:pt>
                <c:pt idx="1594">
                  <c:v>108.216111913381</c:v>
                </c:pt>
                <c:pt idx="1595">
                  <c:v>106.943074428171</c:v>
                </c:pt>
                <c:pt idx="1596">
                  <c:v>107.65893204608599</c:v>
                </c:pt>
                <c:pt idx="1597">
                  <c:v>108.719806577095</c:v>
                </c:pt>
                <c:pt idx="1598">
                  <c:v>106.758572885821</c:v>
                </c:pt>
                <c:pt idx="1599">
                  <c:v>107.393254008303</c:v>
                </c:pt>
                <c:pt idx="1600">
                  <c:v>112.3876440526</c:v>
                </c:pt>
                <c:pt idx="1601">
                  <c:v>110.599848832935</c:v>
                </c:pt>
                <c:pt idx="1602">
                  <c:v>109.736391475139</c:v>
                </c:pt>
                <c:pt idx="1603">
                  <c:v>111.505728323569</c:v>
                </c:pt>
                <c:pt idx="1604">
                  <c:v>110.948540986274</c:v>
                </c:pt>
                <c:pt idx="1605">
                  <c:v>111.557398317028</c:v>
                </c:pt>
                <c:pt idx="1606">
                  <c:v>110.367374947374</c:v>
                </c:pt>
                <c:pt idx="1607">
                  <c:v>108.800983072528</c:v>
                </c:pt>
                <c:pt idx="1608">
                  <c:v>105.40066872493</c:v>
                </c:pt>
                <c:pt idx="1609">
                  <c:v>102.17560805906299</c:v>
                </c:pt>
                <c:pt idx="1610">
                  <c:v>100.219924578161</c:v>
                </c:pt>
                <c:pt idx="1611">
                  <c:v>101.836133886341</c:v>
                </c:pt>
                <c:pt idx="1612">
                  <c:v>99.116612974310996</c:v>
                </c:pt>
                <c:pt idx="1613">
                  <c:v>99.474538048268499</c:v>
                </c:pt>
                <c:pt idx="1614">
                  <c:v>99.515137500986</c:v>
                </c:pt>
                <c:pt idx="1615">
                  <c:v>99.954246540377497</c:v>
                </c:pt>
                <c:pt idx="1616">
                  <c:v>98.826956234923003</c:v>
                </c:pt>
                <c:pt idx="1617">
                  <c:v>97.338050675264</c:v>
                </c:pt>
                <c:pt idx="1618">
                  <c:v>100.00589412383501</c:v>
                </c:pt>
                <c:pt idx="1619">
                  <c:v>100.928394365581</c:v>
                </c:pt>
                <c:pt idx="1620">
                  <c:v>101.166403521513</c:v>
                </c:pt>
                <c:pt idx="1621">
                  <c:v>99.863844594326494</c:v>
                </c:pt>
                <c:pt idx="1622">
                  <c:v>98.450572789730003</c:v>
                </c:pt>
                <c:pt idx="1623">
                  <c:v>98.631391621833004</c:v>
                </c:pt>
                <c:pt idx="1624">
                  <c:v>98.932111431961502</c:v>
                </c:pt>
                <c:pt idx="1625">
                  <c:v>96.727355724387493</c:v>
                </c:pt>
                <c:pt idx="1626">
                  <c:v>99.149832066534501</c:v>
                </c:pt>
                <c:pt idx="1627">
                  <c:v>101.59812473041001</c:v>
                </c:pt>
                <c:pt idx="1628">
                  <c:v>102.775232469198</c:v>
                </c:pt>
                <c:pt idx="1629">
                  <c:v>101.522483505347</c:v>
                </c:pt>
                <c:pt idx="1630">
                  <c:v>102.84903607413899</c:v>
                </c:pt>
                <c:pt idx="1631">
                  <c:v>101.476356252259</c:v>
                </c:pt>
                <c:pt idx="1632">
                  <c:v>100.55571604063699</c:v>
                </c:pt>
                <c:pt idx="1633">
                  <c:v>103.02614978599399</c:v>
                </c:pt>
                <c:pt idx="1634">
                  <c:v>104.24938477787001</c:v>
                </c:pt>
                <c:pt idx="1635">
                  <c:v>106.072229239881</c:v>
                </c:pt>
                <c:pt idx="1636">
                  <c:v>106.41355597272801</c:v>
                </c:pt>
                <c:pt idx="1637">
                  <c:v>107.551916818923</c:v>
                </c:pt>
                <c:pt idx="1638">
                  <c:v>107.51501501645301</c:v>
                </c:pt>
                <c:pt idx="1639">
                  <c:v>106.952299878788</c:v>
                </c:pt>
                <c:pt idx="1640">
                  <c:v>106.199540458402</c:v>
                </c:pt>
                <c:pt idx="1641">
                  <c:v>107.245654268424</c:v>
                </c:pt>
                <c:pt idx="1642">
                  <c:v>109.603544986248</c:v>
                </c:pt>
                <c:pt idx="1643">
                  <c:v>111.858133067157</c:v>
                </c:pt>
                <c:pt idx="1644">
                  <c:v>111.306473530232</c:v>
                </c:pt>
                <c:pt idx="1645">
                  <c:v>110.59061591231701</c:v>
                </c:pt>
                <c:pt idx="1646">
                  <c:v>111.446692909617</c:v>
                </c:pt>
                <c:pt idx="1647">
                  <c:v>112.286156625806</c:v>
                </c:pt>
                <c:pt idx="1648">
                  <c:v>110.69947622960299</c:v>
                </c:pt>
                <c:pt idx="1649">
                  <c:v>111.70130040666</c:v>
                </c:pt>
                <c:pt idx="1650">
                  <c:v>110.203169396383</c:v>
                </c:pt>
                <c:pt idx="1651">
                  <c:v>112.638561369394</c:v>
                </c:pt>
                <c:pt idx="1652">
                  <c:v>112.9688100915</c:v>
                </c:pt>
                <c:pt idx="1653">
                  <c:v>112.63486371914701</c:v>
                </c:pt>
                <c:pt idx="1654">
                  <c:v>113.31566462471601</c:v>
                </c:pt>
                <c:pt idx="1655">
                  <c:v>113.452193823855</c:v>
                </c:pt>
                <c:pt idx="1656">
                  <c:v>111.70868076715399</c:v>
                </c:pt>
                <c:pt idx="1657">
                  <c:v>112.26034030407899</c:v>
                </c:pt>
                <c:pt idx="1658">
                  <c:v>110.50390414651299</c:v>
                </c:pt>
                <c:pt idx="1659">
                  <c:v>108.06851217350101</c:v>
                </c:pt>
                <c:pt idx="1660">
                  <c:v>107.35450711571001</c:v>
                </c:pt>
                <c:pt idx="1661">
                  <c:v>107.70690438929699</c:v>
                </c:pt>
                <c:pt idx="1662">
                  <c:v>107.998406218809</c:v>
                </c:pt>
                <c:pt idx="1663">
                  <c:v>105.84161538444501</c:v>
                </c:pt>
                <c:pt idx="1664">
                  <c:v>104.80287446491801</c:v>
                </c:pt>
                <c:pt idx="1665">
                  <c:v>104.662670025533</c:v>
                </c:pt>
                <c:pt idx="1666">
                  <c:v>103.190355336984</c:v>
                </c:pt>
                <c:pt idx="1667">
                  <c:v>100.780794625702</c:v>
                </c:pt>
                <c:pt idx="1668">
                  <c:v>103.70695069156299</c:v>
                </c:pt>
                <c:pt idx="1669">
                  <c:v>102.15162935745801</c:v>
                </c:pt>
                <c:pt idx="1670">
                  <c:v>102.690365793518</c:v>
                </c:pt>
                <c:pt idx="1671">
                  <c:v>102.684830523147</c:v>
                </c:pt>
                <c:pt idx="1672">
                  <c:v>103.068586858834</c:v>
                </c:pt>
                <c:pt idx="1673">
                  <c:v>104.799191754671</c:v>
                </c:pt>
                <c:pt idx="1674">
                  <c:v>107.315752753116</c:v>
                </c:pt>
                <c:pt idx="1675">
                  <c:v>104.694021617632</c:v>
                </c:pt>
                <c:pt idx="1676">
                  <c:v>103.12763721278699</c:v>
                </c:pt>
                <c:pt idx="1677">
                  <c:v>102.444983747094</c:v>
                </c:pt>
                <c:pt idx="1678">
                  <c:v>99.747611386546495</c:v>
                </c:pt>
                <c:pt idx="1679">
                  <c:v>99.860146944079005</c:v>
                </c:pt>
                <c:pt idx="1680">
                  <c:v>97.930279784904499</c:v>
                </c:pt>
                <c:pt idx="1681">
                  <c:v>99.367537761106504</c:v>
                </c:pt>
                <c:pt idx="1682">
                  <c:v>96.714447563523507</c:v>
                </c:pt>
                <c:pt idx="1683">
                  <c:v>94.897115961881497</c:v>
                </c:pt>
                <c:pt idx="1684">
                  <c:v>95.151730928923996</c:v>
                </c:pt>
                <c:pt idx="1685">
                  <c:v>95.061321512872496</c:v>
                </c:pt>
                <c:pt idx="1686">
                  <c:v>95.594537618562995</c:v>
                </c:pt>
                <c:pt idx="1687">
                  <c:v>93.803052218651004</c:v>
                </c:pt>
                <c:pt idx="1688">
                  <c:v>95.788249671529002</c:v>
                </c:pt>
                <c:pt idx="1689">
                  <c:v>96.522550720679007</c:v>
                </c:pt>
                <c:pt idx="1690">
                  <c:v>100.513271497796</c:v>
                </c:pt>
                <c:pt idx="1691">
                  <c:v>99.238388922461994</c:v>
                </c:pt>
                <c:pt idx="1692">
                  <c:v>98.826956234923003</c:v>
                </c:pt>
                <c:pt idx="1693">
                  <c:v>96.585291254878499</c:v>
                </c:pt>
                <c:pt idx="1694">
                  <c:v>97.050231555999005</c:v>
                </c:pt>
                <c:pt idx="1695">
                  <c:v>96.570523063889993</c:v>
                </c:pt>
                <c:pt idx="1696">
                  <c:v>96.085294241411503</c:v>
                </c:pt>
                <c:pt idx="1697">
                  <c:v>97.572354710946996</c:v>
                </c:pt>
                <c:pt idx="1698">
                  <c:v>97.828807298112494</c:v>
                </c:pt>
                <c:pt idx="1699">
                  <c:v>100.291875622977</c:v>
                </c:pt>
                <c:pt idx="1700">
                  <c:v>101.769718111895</c:v>
                </c:pt>
                <c:pt idx="1701">
                  <c:v>100.62213928508299</c:v>
                </c:pt>
                <c:pt idx="1702">
                  <c:v>100.808478447555</c:v>
                </c:pt>
                <c:pt idx="1703">
                  <c:v>99.887823295931497</c:v>
                </c:pt>
                <c:pt idx="1704">
                  <c:v>101.834296266218</c:v>
                </c:pt>
                <c:pt idx="1705">
                  <c:v>103.882226783295</c:v>
                </c:pt>
                <c:pt idx="1706">
                  <c:v>105.51320428246299</c:v>
                </c:pt>
                <c:pt idx="1707">
                  <c:v>105.087018343937</c:v>
                </c:pt>
                <c:pt idx="1708">
                  <c:v>105.461541759005</c:v>
                </c:pt>
                <c:pt idx="1709">
                  <c:v>105.323167469743</c:v>
                </c:pt>
                <c:pt idx="1710">
                  <c:v>105.836080114075</c:v>
                </c:pt>
                <c:pt idx="1711">
                  <c:v>105.26229443566901</c:v>
                </c:pt>
                <c:pt idx="1712">
                  <c:v>103.413603771928</c:v>
                </c:pt>
                <c:pt idx="1713">
                  <c:v>105.71430416592401</c:v>
                </c:pt>
                <c:pt idx="1714">
                  <c:v>106.358203269022</c:v>
                </c:pt>
                <c:pt idx="1715">
                  <c:v>107.769629983496</c:v>
                </c:pt>
                <c:pt idx="1716">
                  <c:v>107.575902990529</c:v>
                </c:pt>
                <c:pt idx="1717">
                  <c:v>111.634884632214</c:v>
                </c:pt>
                <c:pt idx="1718">
                  <c:v>112.404242393711</c:v>
                </c:pt>
                <c:pt idx="1719">
                  <c:v>111.752962930118</c:v>
                </c:pt>
                <c:pt idx="1720">
                  <c:v>111.946689923085</c:v>
                </c:pt>
                <c:pt idx="1721">
                  <c:v>110.118295250702</c:v>
                </c:pt>
                <c:pt idx="1722">
                  <c:v>109.719785664028</c:v>
                </c:pt>
                <c:pt idx="1723">
                  <c:v>111.470679081223</c:v>
                </c:pt>
                <c:pt idx="1724">
                  <c:v>111.291720279245</c:v>
                </c:pt>
                <c:pt idx="1725">
                  <c:v>111.95406281357801</c:v>
                </c:pt>
                <c:pt idx="1726">
                  <c:v>112.75479457717501</c:v>
                </c:pt>
                <c:pt idx="1727">
                  <c:v>113.184670695948</c:v>
                </c:pt>
                <c:pt idx="1728">
                  <c:v>113.406066570767</c:v>
                </c:pt>
                <c:pt idx="1729">
                  <c:v>111.895027399626</c:v>
                </c:pt>
                <c:pt idx="1730">
                  <c:v>111.21607158418099</c:v>
                </c:pt>
                <c:pt idx="1731">
                  <c:v>111.312008800602</c:v>
                </c:pt>
                <c:pt idx="1732">
                  <c:v>113.04814149681</c:v>
                </c:pt>
                <c:pt idx="1733">
                  <c:v>113.22157996841899</c:v>
                </c:pt>
                <c:pt idx="1734">
                  <c:v>112.59796191667699</c:v>
                </c:pt>
                <c:pt idx="1735">
                  <c:v>111.834139425551</c:v>
                </c:pt>
                <c:pt idx="1736">
                  <c:v>111.02234459121399</c:v>
                </c:pt>
                <c:pt idx="1737">
                  <c:v>110.636743165404</c:v>
                </c:pt>
                <c:pt idx="1738">
                  <c:v>112.173613598274</c:v>
                </c:pt>
                <c:pt idx="1739">
                  <c:v>111.716061127648</c:v>
                </c:pt>
                <c:pt idx="1740">
                  <c:v>113.39869368027399</c:v>
                </c:pt>
                <c:pt idx="1741">
                  <c:v>113.16807235483699</c:v>
                </c:pt>
                <c:pt idx="1742">
                  <c:v>109.206865549696</c:v>
                </c:pt>
                <c:pt idx="1743">
                  <c:v>107.88401063115199</c:v>
                </c:pt>
                <c:pt idx="1744">
                  <c:v>108.122019787083</c:v>
                </c:pt>
                <c:pt idx="1745">
                  <c:v>107.31391513299199</c:v>
                </c:pt>
                <c:pt idx="1746">
                  <c:v>109.162590856733</c:v>
                </c:pt>
                <c:pt idx="1747">
                  <c:v>107.58143079089901</c:v>
                </c:pt>
                <c:pt idx="1748">
                  <c:v>107.943053515104</c:v>
                </c:pt>
                <c:pt idx="1749">
                  <c:v>108.446733238817</c:v>
                </c:pt>
                <c:pt idx="1750">
                  <c:v>108.26223169646801</c:v>
                </c:pt>
                <c:pt idx="1751">
                  <c:v>108.998392775742</c:v>
                </c:pt>
                <c:pt idx="1752">
                  <c:v>107.51501501645301</c:v>
                </c:pt>
                <c:pt idx="1753">
                  <c:v>108.623861890673</c:v>
                </c:pt>
                <c:pt idx="1754">
                  <c:v>109.84892703267199</c:v>
                </c:pt>
                <c:pt idx="1755">
                  <c:v>111.84152725604601</c:v>
                </c:pt>
                <c:pt idx="1756">
                  <c:v>111.653328063448</c:v>
                </c:pt>
                <c:pt idx="1757">
                  <c:v>113.000176623599</c:v>
                </c:pt>
                <c:pt idx="1758">
                  <c:v>114.85992288808001</c:v>
                </c:pt>
                <c:pt idx="1759">
                  <c:v>113.793520556701</c:v>
                </c:pt>
                <c:pt idx="1760">
                  <c:v>114.12746692905399</c:v>
                </c:pt>
                <c:pt idx="1761">
                  <c:v>115.14405929709901</c:v>
                </c:pt>
                <c:pt idx="1762">
                  <c:v>115.642196280441</c:v>
                </c:pt>
                <c:pt idx="1763">
                  <c:v>116.346983357616</c:v>
                </c:pt>
                <c:pt idx="1764">
                  <c:v>117.291624680845</c:v>
                </c:pt>
                <c:pt idx="1765">
                  <c:v>118.453971698646</c:v>
                </c:pt>
                <c:pt idx="1766">
                  <c:v>115.59239378710799</c:v>
                </c:pt>
                <c:pt idx="1767">
                  <c:v>116.570231792559</c:v>
                </c:pt>
                <c:pt idx="1768">
                  <c:v>117.71781061937099</c:v>
                </c:pt>
                <c:pt idx="1769">
                  <c:v>117.767635522706</c:v>
                </c:pt>
                <c:pt idx="1770">
                  <c:v>116.861741092071</c:v>
                </c:pt>
                <c:pt idx="1771">
                  <c:v>117.752867331717</c:v>
                </c:pt>
                <c:pt idx="1772">
                  <c:v>118.260244705679</c:v>
                </c:pt>
                <c:pt idx="1773">
                  <c:v>117.725205919866</c:v>
                </c:pt>
                <c:pt idx="1774">
                  <c:v>117.123736419607</c:v>
                </c:pt>
                <c:pt idx="1775">
                  <c:v>118.140321317652</c:v>
                </c:pt>
                <c:pt idx="1776">
                  <c:v>121.575692377596</c:v>
                </c:pt>
                <c:pt idx="1777">
                  <c:v>121.677164864388</c:v>
                </c:pt>
                <c:pt idx="1778">
                  <c:v>120.09970244880201</c:v>
                </c:pt>
                <c:pt idx="1779">
                  <c:v>119.3063659857</c:v>
                </c:pt>
                <c:pt idx="1780">
                  <c:v>118.260244705679</c:v>
                </c:pt>
                <c:pt idx="1781">
                  <c:v>120.09232208830799</c:v>
                </c:pt>
                <c:pt idx="1782">
                  <c:v>118.53883837432601</c:v>
                </c:pt>
                <c:pt idx="1783">
                  <c:v>120.151357502259</c:v>
                </c:pt>
                <c:pt idx="1784">
                  <c:v>119.767608636573</c:v>
                </c:pt>
                <c:pt idx="1785">
                  <c:v>121.496360972286</c:v>
                </c:pt>
                <c:pt idx="1786">
                  <c:v>121.941005282048</c:v>
                </c:pt>
                <c:pt idx="1787">
                  <c:v>121.931779831431</c:v>
                </c:pt>
                <c:pt idx="1788">
                  <c:v>121.673474684141</c:v>
                </c:pt>
                <c:pt idx="1789">
                  <c:v>120.821095337087</c:v>
                </c:pt>
                <c:pt idx="1790">
                  <c:v>120.741756461777</c:v>
                </c:pt>
                <c:pt idx="1791">
                  <c:v>121.225147664133</c:v>
                </c:pt>
                <c:pt idx="1792">
                  <c:v>119.810045709414</c:v>
                </c:pt>
                <c:pt idx="1793">
                  <c:v>121.108906986352</c:v>
                </c:pt>
                <c:pt idx="1794">
                  <c:v>120.937328544868</c:v>
                </c:pt>
                <c:pt idx="1795">
                  <c:v>120.79158136511199</c:v>
                </c:pt>
                <c:pt idx="1796">
                  <c:v>121.245436185491</c:v>
                </c:pt>
                <c:pt idx="1797">
                  <c:v>122.760180476879</c:v>
                </c:pt>
                <c:pt idx="1798">
                  <c:v>122.880111334907</c:v>
                </c:pt>
                <c:pt idx="1799">
                  <c:v>121.90041329933101</c:v>
                </c:pt>
                <c:pt idx="1800">
                  <c:v>121.992667805506</c:v>
                </c:pt>
                <c:pt idx="1801">
                  <c:v>122.341359958846</c:v>
                </c:pt>
                <c:pt idx="1802">
                  <c:v>119.974251260405</c:v>
                </c:pt>
                <c:pt idx="1803">
                  <c:v>116.644027927498</c:v>
                </c:pt>
                <c:pt idx="1804">
                  <c:v>119.58678980447</c:v>
                </c:pt>
                <c:pt idx="1805">
                  <c:v>115.39865932414</c:v>
                </c:pt>
                <c:pt idx="1806">
                  <c:v>117.444759691095</c:v>
                </c:pt>
                <c:pt idx="1807">
                  <c:v>115.70308425451699</c:v>
                </c:pt>
                <c:pt idx="1808">
                  <c:v>117.12558150973</c:v>
                </c:pt>
                <c:pt idx="1809">
                  <c:v>119.15137841532599</c:v>
                </c:pt>
                <c:pt idx="1810">
                  <c:v>119.243625451501</c:v>
                </c:pt>
                <c:pt idx="1811">
                  <c:v>118.972419613347</c:v>
                </c:pt>
                <c:pt idx="1812">
                  <c:v>115.86913489563101</c:v>
                </c:pt>
                <c:pt idx="1813">
                  <c:v>117.17355385294201</c:v>
                </c:pt>
                <c:pt idx="1814">
                  <c:v>117.335899373808</c:v>
                </c:pt>
                <c:pt idx="1815">
                  <c:v>118.88939055778999</c:v>
                </c:pt>
                <c:pt idx="1816">
                  <c:v>120.31557052325</c:v>
                </c:pt>
                <c:pt idx="1817">
                  <c:v>121.276810187591</c:v>
                </c:pt>
                <c:pt idx="1818">
                  <c:v>120.34140178497999</c:v>
                </c:pt>
                <c:pt idx="1819">
                  <c:v>119.928124007317</c:v>
                </c:pt>
                <c:pt idx="1820">
                  <c:v>117.280554140104</c:v>
                </c:pt>
                <c:pt idx="1821">
                  <c:v>118.562824545932</c:v>
                </c:pt>
                <c:pt idx="1822">
                  <c:v>119.39122519138</c:v>
                </c:pt>
                <c:pt idx="1823">
                  <c:v>119.719643763362</c:v>
                </c:pt>
                <c:pt idx="1824">
                  <c:v>120.525895857328</c:v>
                </c:pt>
                <c:pt idx="1825">
                  <c:v>121.693785615501</c:v>
                </c:pt>
                <c:pt idx="1826">
                  <c:v>122.252810572919</c:v>
                </c:pt>
                <c:pt idx="1827">
                  <c:v>121.913336400196</c:v>
                </c:pt>
                <c:pt idx="1828">
                  <c:v>121.952068352789</c:v>
                </c:pt>
                <c:pt idx="1829">
                  <c:v>121.616284360313</c:v>
                </c:pt>
                <c:pt idx="1830">
                  <c:v>121.88196239809599</c:v>
                </c:pt>
                <c:pt idx="1831">
                  <c:v>121.326612680924</c:v>
                </c:pt>
                <c:pt idx="1832">
                  <c:v>119.841397301512</c:v>
                </c:pt>
                <c:pt idx="1833">
                  <c:v>121.09783644561099</c:v>
                </c:pt>
                <c:pt idx="1834">
                  <c:v>122.215908770449</c:v>
                </c:pt>
                <c:pt idx="1835">
                  <c:v>122.26018346341201</c:v>
                </c:pt>
                <c:pt idx="1836">
                  <c:v>120.977927997585</c:v>
                </c:pt>
                <c:pt idx="1837">
                  <c:v>121.581227647967</c:v>
                </c:pt>
                <c:pt idx="1838">
                  <c:v>120.703009569184</c:v>
                </c:pt>
                <c:pt idx="1839">
                  <c:v>122.125506824398</c:v>
                </c:pt>
                <c:pt idx="1840">
                  <c:v>121.86720914710899</c:v>
                </c:pt>
                <c:pt idx="1841">
                  <c:v>121.570157107226</c:v>
                </c:pt>
                <c:pt idx="1842">
                  <c:v>121.610756559943</c:v>
                </c:pt>
                <c:pt idx="1843">
                  <c:v>122.199310429338</c:v>
                </c:pt>
                <c:pt idx="1844">
                  <c:v>122.394882512428</c:v>
                </c:pt>
                <c:pt idx="1845">
                  <c:v>121.99635051575299</c:v>
                </c:pt>
                <c:pt idx="1846">
                  <c:v>122.656862899964</c:v>
                </c:pt>
                <c:pt idx="1847">
                  <c:v>124.70849106728799</c:v>
                </c:pt>
                <c:pt idx="1848">
                  <c:v>123.044309415897</c:v>
                </c:pt>
                <c:pt idx="1849">
                  <c:v>120.40411990917799</c:v>
                </c:pt>
                <c:pt idx="1850">
                  <c:v>120.638446354862</c:v>
                </c:pt>
                <c:pt idx="1851">
                  <c:v>122.31184598687</c:v>
                </c:pt>
                <c:pt idx="1852">
                  <c:v>121.710376486611</c:v>
                </c:pt>
                <c:pt idx="1853">
                  <c:v>120.322943413744</c:v>
                </c:pt>
                <c:pt idx="1854">
                  <c:v>121.64026306191801</c:v>
                </c:pt>
                <c:pt idx="1855">
                  <c:v>123.898541323074</c:v>
                </c:pt>
                <c:pt idx="1856">
                  <c:v>123.38379105862001</c:v>
                </c:pt>
                <c:pt idx="1857">
                  <c:v>123.666074907515</c:v>
                </c:pt>
                <c:pt idx="1858">
                  <c:v>123.90592168356901</c:v>
                </c:pt>
                <c:pt idx="1859">
                  <c:v>123.588573652327</c:v>
                </c:pt>
                <c:pt idx="1860">
                  <c:v>124.446503209752</c:v>
                </c:pt>
                <c:pt idx="1861">
                  <c:v>125.91143006780599</c:v>
                </c:pt>
                <c:pt idx="1862">
                  <c:v>126.359757087815</c:v>
                </c:pt>
                <c:pt idx="1863">
                  <c:v>125.859760074348</c:v>
                </c:pt>
                <c:pt idx="1864">
                  <c:v>125.91880295830001</c:v>
                </c:pt>
                <c:pt idx="1865">
                  <c:v>124.439115379258</c:v>
                </c:pt>
                <c:pt idx="1866">
                  <c:v>123.535073508746</c:v>
                </c:pt>
                <c:pt idx="1867">
                  <c:v>122.67899651144501</c:v>
                </c:pt>
                <c:pt idx="1868">
                  <c:v>121.979752174642</c:v>
                </c:pt>
                <c:pt idx="1869">
                  <c:v>121.57754493772001</c:v>
                </c:pt>
                <c:pt idx="1870">
                  <c:v>121.326612680924</c:v>
                </c:pt>
                <c:pt idx="1871">
                  <c:v>122.07568192106299</c:v>
                </c:pt>
                <c:pt idx="1872">
                  <c:v>123.175295874664</c:v>
                </c:pt>
                <c:pt idx="1873">
                  <c:v>122.776786287991</c:v>
                </c:pt>
                <c:pt idx="1874">
                  <c:v>124.52029934469201</c:v>
                </c:pt>
                <c:pt idx="1875">
                  <c:v>123.65868707702001</c:v>
                </c:pt>
                <c:pt idx="1876">
                  <c:v>123.258324930222</c:v>
                </c:pt>
                <c:pt idx="1877">
                  <c:v>122.23988747205399</c:v>
                </c:pt>
                <c:pt idx="1878">
                  <c:v>119.177209677055</c:v>
                </c:pt>
                <c:pt idx="1879">
                  <c:v>119.712248462868</c:v>
                </c:pt>
                <c:pt idx="1880">
                  <c:v>120.238076738064</c:v>
                </c:pt>
                <c:pt idx="1881">
                  <c:v>121.77310955081001</c:v>
                </c:pt>
                <c:pt idx="1882">
                  <c:v>124.084880485547</c:v>
                </c:pt>
                <c:pt idx="1883">
                  <c:v>124.32289711147899</c:v>
                </c:pt>
                <c:pt idx="1884">
                  <c:v>124.140225719252</c:v>
                </c:pt>
                <c:pt idx="1885">
                  <c:v>123.612567293933</c:v>
                </c:pt>
                <c:pt idx="1886">
                  <c:v>124.583032408891</c:v>
                </c:pt>
                <c:pt idx="1887">
                  <c:v>124.30812892049001</c:v>
                </c:pt>
                <c:pt idx="1888">
                  <c:v>124.95572567383699</c:v>
                </c:pt>
                <c:pt idx="1889">
                  <c:v>125.11069830421</c:v>
                </c:pt>
                <c:pt idx="1890">
                  <c:v>125.49815229014401</c:v>
                </c:pt>
                <c:pt idx="1891">
                  <c:v>125.97969093237499</c:v>
                </c:pt>
                <c:pt idx="1892">
                  <c:v>125.391137062981</c:v>
                </c:pt>
                <c:pt idx="1893">
                  <c:v>127.533167176356</c:v>
                </c:pt>
                <c:pt idx="1894">
                  <c:v>127.28594750980901</c:v>
                </c:pt>
                <c:pt idx="1895">
                  <c:v>127.33022220277201</c:v>
                </c:pt>
                <c:pt idx="1896">
                  <c:v>125.988908912992</c:v>
                </c:pt>
                <c:pt idx="1897">
                  <c:v>124.996302716553</c:v>
                </c:pt>
                <c:pt idx="1898">
                  <c:v>124.007394170361</c:v>
                </c:pt>
                <c:pt idx="1899">
                  <c:v>124.97602166519501</c:v>
                </c:pt>
                <c:pt idx="1900">
                  <c:v>124.992620006306</c:v>
                </c:pt>
                <c:pt idx="1901">
                  <c:v>123.955724176902</c:v>
                </c:pt>
                <c:pt idx="1902">
                  <c:v>124.40407360691199</c:v>
                </c:pt>
                <c:pt idx="1903">
                  <c:v>124.39853086654099</c:v>
                </c:pt>
                <c:pt idx="1904">
                  <c:v>123.029548694909</c:v>
                </c:pt>
                <c:pt idx="1905">
                  <c:v>123.335818715409</c:v>
                </c:pt>
                <c:pt idx="1906">
                  <c:v>122.070154120693</c:v>
                </c:pt>
                <c:pt idx="1907">
                  <c:v>121.876434597726</c:v>
                </c:pt>
                <c:pt idx="1908">
                  <c:v>118.715967026182</c:v>
                </c:pt>
                <c:pt idx="1909">
                  <c:v>117.84511436789199</c:v>
                </c:pt>
                <c:pt idx="1910">
                  <c:v>117.4687458627</c:v>
                </c:pt>
                <c:pt idx="1911">
                  <c:v>118.520394943092</c:v>
                </c:pt>
                <c:pt idx="1912">
                  <c:v>118.863559296061</c:v>
                </c:pt>
                <c:pt idx="1913">
                  <c:v>118.01301756913099</c:v>
                </c:pt>
                <c:pt idx="1914">
                  <c:v>118.16431495925799</c:v>
                </c:pt>
                <c:pt idx="1915">
                  <c:v>119.67167142015199</c:v>
                </c:pt>
                <c:pt idx="1916">
                  <c:v>120.889356201656</c:v>
                </c:pt>
                <c:pt idx="1917">
                  <c:v>120.948399085609</c:v>
                </c:pt>
                <c:pt idx="1918">
                  <c:v>120.99637142882</c:v>
                </c:pt>
                <c:pt idx="1919">
                  <c:v>120.46317026313</c:v>
                </c:pt>
                <c:pt idx="1920">
                  <c:v>120.518508026834</c:v>
                </c:pt>
                <c:pt idx="1921">
                  <c:v>119.878299103982</c:v>
                </c:pt>
                <c:pt idx="1922">
                  <c:v>119.84509495176</c:v>
                </c:pt>
                <c:pt idx="1923">
                  <c:v>119.51114857940701</c:v>
                </c:pt>
                <c:pt idx="1924">
                  <c:v>119.243625451501</c:v>
                </c:pt>
                <c:pt idx="1925">
                  <c:v>119.297125595081</c:v>
                </c:pt>
                <c:pt idx="1926">
                  <c:v>118.389393544323</c:v>
                </c:pt>
                <c:pt idx="1927">
                  <c:v>117.418928429365</c:v>
                </c:pt>
                <c:pt idx="1928">
                  <c:v>118.99271560470601</c:v>
                </c:pt>
                <c:pt idx="1929">
                  <c:v>119.824798960401</c:v>
                </c:pt>
                <c:pt idx="1930">
                  <c:v>118.909686549149</c:v>
                </c:pt>
                <c:pt idx="1931">
                  <c:v>118.037011210736</c:v>
                </c:pt>
                <c:pt idx="1932">
                  <c:v>119.131089893968</c:v>
                </c:pt>
                <c:pt idx="1933">
                  <c:v>117.07391151627201</c:v>
                </c:pt>
                <c:pt idx="1934">
                  <c:v>116.20860906835399</c:v>
                </c:pt>
                <c:pt idx="1935">
                  <c:v>116.092375860573</c:v>
                </c:pt>
                <c:pt idx="1936">
                  <c:v>115.227073412655</c:v>
                </c:pt>
                <c:pt idx="1937">
                  <c:v>115.942931030571</c:v>
                </c:pt>
                <c:pt idx="1938">
                  <c:v>116.95767830849201</c:v>
                </c:pt>
                <c:pt idx="1939">
                  <c:v>117.38018900677299</c:v>
                </c:pt>
                <c:pt idx="1940">
                  <c:v>116.046256077487</c:v>
                </c:pt>
                <c:pt idx="1941">
                  <c:v>114.793514583635</c:v>
                </c:pt>
                <c:pt idx="1942">
                  <c:v>114.260298477945</c:v>
                </c:pt>
                <c:pt idx="1943">
                  <c:v>114.34332753350201</c:v>
                </c:pt>
                <c:pt idx="1944">
                  <c:v>115.64774649081301</c:v>
                </c:pt>
                <c:pt idx="1945">
                  <c:v>114.745542240424</c:v>
                </c:pt>
                <c:pt idx="1946">
                  <c:v>117.476126223194</c:v>
                </c:pt>
                <c:pt idx="1947">
                  <c:v>117.78054368357</c:v>
                </c:pt>
                <c:pt idx="1948">
                  <c:v>117.93368616382</c:v>
                </c:pt>
                <c:pt idx="1949">
                  <c:v>116.184630366749</c:v>
                </c:pt>
                <c:pt idx="1950">
                  <c:v>116.12927766304399</c:v>
                </c:pt>
                <c:pt idx="1951">
                  <c:v>115.782423129827</c:v>
                </c:pt>
                <c:pt idx="1952">
                  <c:v>113.38208786916201</c:v>
                </c:pt>
                <c:pt idx="1953">
                  <c:v>111.994662266296</c:v>
                </c:pt>
                <c:pt idx="1954">
                  <c:v>110.01682276391</c:v>
                </c:pt>
                <c:pt idx="1955">
                  <c:v>110.31017715354599</c:v>
                </c:pt>
                <c:pt idx="1956">
                  <c:v>110.040801465515</c:v>
                </c:pt>
                <c:pt idx="1957">
                  <c:v>109.372923660811</c:v>
                </c:pt>
                <c:pt idx="1958">
                  <c:v>108.872919177344</c:v>
                </c:pt>
                <c:pt idx="1959">
                  <c:v>108.91167353993799</c:v>
                </c:pt>
                <c:pt idx="1960">
                  <c:v>109.33786694846501</c:v>
                </c:pt>
                <c:pt idx="1961">
                  <c:v>110.526045227995</c:v>
                </c:pt>
                <c:pt idx="1962">
                  <c:v>111.00390115998</c:v>
                </c:pt>
                <c:pt idx="1963">
                  <c:v>113.324890075333</c:v>
                </c:pt>
                <c:pt idx="1964">
                  <c:v>114.169896531893</c:v>
                </c:pt>
                <c:pt idx="1965">
                  <c:v>113.51308926793</c:v>
                </c:pt>
                <c:pt idx="1966">
                  <c:v>113.337805706198</c:v>
                </c:pt>
                <c:pt idx="1967">
                  <c:v>114.064733864855</c:v>
                </c:pt>
                <c:pt idx="1968">
                  <c:v>116.673556839475</c:v>
                </c:pt>
                <c:pt idx="1969">
                  <c:v>115.586851046736</c:v>
                </c:pt>
                <c:pt idx="1970">
                  <c:v>116.50197839799</c:v>
                </c:pt>
                <c:pt idx="1971">
                  <c:v>118.970574523224</c:v>
                </c:pt>
                <c:pt idx="1972">
                  <c:v>120.00376523238</c:v>
                </c:pt>
                <c:pt idx="1973">
                  <c:v>119.58864236459399</c:v>
                </c:pt>
                <c:pt idx="1974">
                  <c:v>120.649509425603</c:v>
                </c:pt>
                <c:pt idx="1975">
                  <c:v>120.461317703006</c:v>
                </c:pt>
                <c:pt idx="1976">
                  <c:v>120.656882316096</c:v>
                </c:pt>
                <c:pt idx="1977">
                  <c:v>121.265739646849</c:v>
                </c:pt>
                <c:pt idx="1978">
                  <c:v>121.39672610561701</c:v>
                </c:pt>
                <c:pt idx="1979">
                  <c:v>121.998203075877</c:v>
                </c:pt>
                <c:pt idx="1980">
                  <c:v>121.623664720807</c:v>
                </c:pt>
                <c:pt idx="1981">
                  <c:v>121.84690568575</c:v>
                </c:pt>
                <c:pt idx="1982">
                  <c:v>122.88195642503</c:v>
                </c:pt>
                <c:pt idx="1983">
                  <c:v>123.50555206676999</c:v>
                </c:pt>
                <c:pt idx="1984">
                  <c:v>125.210333170878</c:v>
                </c:pt>
                <c:pt idx="1985">
                  <c:v>124.71586395778201</c:v>
                </c:pt>
                <c:pt idx="1986">
                  <c:v>125.629138748911</c:v>
                </c:pt>
                <c:pt idx="1987">
                  <c:v>127.077467265854</c:v>
                </c:pt>
                <c:pt idx="1988">
                  <c:v>126.985212759679</c:v>
                </c:pt>
                <c:pt idx="1989">
                  <c:v>128.18629920007299</c:v>
                </c:pt>
                <c:pt idx="1990">
                  <c:v>129.173370126142</c:v>
                </c:pt>
                <c:pt idx="1991">
                  <c:v>129.23056044997</c:v>
                </c:pt>
                <c:pt idx="1992">
                  <c:v>128.883705916754</c:v>
                </c:pt>
                <c:pt idx="1993">
                  <c:v>131.15303977865</c:v>
                </c:pt>
                <c:pt idx="1994">
                  <c:v>131.93348302088901</c:v>
                </c:pt>
                <c:pt idx="1995">
                  <c:v>130.86891830963299</c:v>
                </c:pt>
                <c:pt idx="1996">
                  <c:v>131.87444013693599</c:v>
                </c:pt>
                <c:pt idx="1997">
                  <c:v>132.154871425707</c:v>
                </c:pt>
                <c:pt idx="1998">
                  <c:v>132.064469479656</c:v>
                </c:pt>
                <c:pt idx="1999">
                  <c:v>132.36519675978499</c:v>
                </c:pt>
                <c:pt idx="2000">
                  <c:v>132.75818601608901</c:v>
                </c:pt>
                <c:pt idx="2001">
                  <c:v>132.55155086225801</c:v>
                </c:pt>
                <c:pt idx="2002">
                  <c:v>132.78032709757201</c:v>
                </c:pt>
                <c:pt idx="2003">
                  <c:v>132.27849246398199</c:v>
                </c:pt>
                <c:pt idx="2004">
                  <c:v>129.547901011211</c:v>
                </c:pt>
                <c:pt idx="2005">
                  <c:v>130.49991522493301</c:v>
                </c:pt>
                <c:pt idx="2006">
                  <c:v>129.65860641862099</c:v>
                </c:pt>
                <c:pt idx="2007">
                  <c:v>130.52943666690999</c:v>
                </c:pt>
                <c:pt idx="2008">
                  <c:v>130.409513278883</c:v>
                </c:pt>
                <c:pt idx="2009">
                  <c:v>130.332012023695</c:v>
                </c:pt>
                <c:pt idx="2010">
                  <c:v>129.905826085169</c:v>
                </c:pt>
                <c:pt idx="2011">
                  <c:v>132.12165980348399</c:v>
                </c:pt>
                <c:pt idx="2012">
                  <c:v>131.04972967173501</c:v>
                </c:pt>
                <c:pt idx="2013">
                  <c:v>130.66412824592501</c:v>
                </c:pt>
                <c:pt idx="2014">
                  <c:v>129.046066377621</c:v>
                </c:pt>
                <c:pt idx="2015">
                  <c:v>130.278511880114</c:v>
                </c:pt>
                <c:pt idx="2016">
                  <c:v>129.208426838489</c:v>
                </c:pt>
                <c:pt idx="2017">
                  <c:v>130.90582011210299</c:v>
                </c:pt>
                <c:pt idx="2018">
                  <c:v>130.284062090486</c:v>
                </c:pt>
                <c:pt idx="2019">
                  <c:v>131.73422075755099</c:v>
                </c:pt>
                <c:pt idx="2020">
                  <c:v>132.23789301126399</c:v>
                </c:pt>
                <c:pt idx="2021">
                  <c:v>132.92977192757499</c:v>
                </c:pt>
                <c:pt idx="2022">
                  <c:v>132.915011206587</c:v>
                </c:pt>
                <c:pt idx="2023">
                  <c:v>133.44267710190601</c:v>
                </c:pt>
                <c:pt idx="2024">
                  <c:v>133.079216757578</c:v>
                </c:pt>
                <c:pt idx="2025">
                  <c:v>133.13641455140601</c:v>
                </c:pt>
                <c:pt idx="2026">
                  <c:v>133.69912968907099</c:v>
                </c:pt>
                <c:pt idx="2027">
                  <c:v>132.75266568571999</c:v>
                </c:pt>
                <c:pt idx="2028">
                  <c:v>134.35963460328199</c:v>
                </c:pt>
                <c:pt idx="2029">
                  <c:v>134.38362824488701</c:v>
                </c:pt>
                <c:pt idx="2030">
                  <c:v>135.248930692806</c:v>
                </c:pt>
                <c:pt idx="2031">
                  <c:v>134.94449829242899</c:v>
                </c:pt>
                <c:pt idx="2032">
                  <c:v>135.510911080342</c:v>
                </c:pt>
                <c:pt idx="2033">
                  <c:v>133.739721671788</c:v>
                </c:pt>
                <c:pt idx="2034">
                  <c:v>135.03122499823399</c:v>
                </c:pt>
                <c:pt idx="2035">
                  <c:v>136.50166471665699</c:v>
                </c:pt>
                <c:pt idx="2036">
                  <c:v>137.806076203967</c:v>
                </c:pt>
                <c:pt idx="2037">
                  <c:v>138.003493377181</c:v>
                </c:pt>
                <c:pt idx="2038">
                  <c:v>137.85959128754899</c:v>
                </c:pt>
                <c:pt idx="2039">
                  <c:v>138.09944553360401</c:v>
                </c:pt>
                <c:pt idx="2040">
                  <c:v>139.29129905337999</c:v>
                </c:pt>
                <c:pt idx="2041">
                  <c:v>140.058819194753</c:v>
                </c:pt>
                <c:pt idx="2042">
                  <c:v>139.85402913104599</c:v>
                </c:pt>
                <c:pt idx="2043">
                  <c:v>139.71749993190701</c:v>
                </c:pt>
                <c:pt idx="2044">
                  <c:v>140.31158160167101</c:v>
                </c:pt>
                <c:pt idx="2045">
                  <c:v>141.23408184341901</c:v>
                </c:pt>
                <c:pt idx="2046">
                  <c:v>141.34477231082701</c:v>
                </c:pt>
                <c:pt idx="2047">
                  <c:v>141.41119555527399</c:v>
                </c:pt>
                <c:pt idx="2048">
                  <c:v>140.63445743328299</c:v>
                </c:pt>
                <c:pt idx="2049">
                  <c:v>141.03481211008099</c:v>
                </c:pt>
                <c:pt idx="2050">
                  <c:v>142.114145012325</c:v>
                </c:pt>
                <c:pt idx="2051">
                  <c:v>142.261737282204</c:v>
                </c:pt>
                <c:pt idx="2052">
                  <c:v>141.29496234749399</c:v>
                </c:pt>
                <c:pt idx="2053">
                  <c:v>143.06062395567699</c:v>
                </c:pt>
                <c:pt idx="2054">
                  <c:v>143.44990809173399</c:v>
                </c:pt>
                <c:pt idx="2055">
                  <c:v>143.422231739881</c:v>
                </c:pt>
                <c:pt idx="2056">
                  <c:v>143.84658005828501</c:v>
                </c:pt>
                <c:pt idx="2057">
                  <c:v>143.46651390284501</c:v>
                </c:pt>
                <c:pt idx="2058">
                  <c:v>143.66762125630601</c:v>
                </c:pt>
                <c:pt idx="2059">
                  <c:v>144.389006674592</c:v>
                </c:pt>
                <c:pt idx="2060">
                  <c:v>145.92773713758501</c:v>
                </c:pt>
                <c:pt idx="2061">
                  <c:v>146.22847188771499</c:v>
                </c:pt>
                <c:pt idx="2062">
                  <c:v>145.66759437017299</c:v>
                </c:pt>
                <c:pt idx="2063">
                  <c:v>146.47569155426299</c:v>
                </c:pt>
                <c:pt idx="2064">
                  <c:v>146.23584477820901</c:v>
                </c:pt>
                <c:pt idx="2065">
                  <c:v>144.147322278415</c:v>
                </c:pt>
                <c:pt idx="2066">
                  <c:v>144.76355249966201</c:v>
                </c:pt>
                <c:pt idx="2067">
                  <c:v>145.01630743657901</c:v>
                </c:pt>
                <c:pt idx="2068">
                  <c:v>144.115955746315</c:v>
                </c:pt>
                <c:pt idx="2069">
                  <c:v>145.17866789744701</c:v>
                </c:pt>
                <c:pt idx="2070">
                  <c:v>143.31523145271899</c:v>
                </c:pt>
                <c:pt idx="2071">
                  <c:v>143.36873159629999</c:v>
                </c:pt>
                <c:pt idx="2072">
                  <c:v>142.90194620505599</c:v>
                </c:pt>
                <c:pt idx="2073">
                  <c:v>142.81154425900499</c:v>
                </c:pt>
                <c:pt idx="2074">
                  <c:v>143.71927630976401</c:v>
                </c:pt>
                <c:pt idx="2075">
                  <c:v>141.33001905984</c:v>
                </c:pt>
                <c:pt idx="2076">
                  <c:v>141.389061943792</c:v>
                </c:pt>
                <c:pt idx="2077">
                  <c:v>142.066172669114</c:v>
                </c:pt>
                <c:pt idx="2078">
                  <c:v>140.72670446945801</c:v>
                </c:pt>
                <c:pt idx="2079">
                  <c:v>140.73592992007499</c:v>
                </c:pt>
                <c:pt idx="2080">
                  <c:v>142.163947505659</c:v>
                </c:pt>
                <c:pt idx="2081">
                  <c:v>142.35399178837901</c:v>
                </c:pt>
                <c:pt idx="2082">
                  <c:v>139.89092346351501</c:v>
                </c:pt>
                <c:pt idx="2083">
                  <c:v>142.505274238505</c:v>
                </c:pt>
                <c:pt idx="2084">
                  <c:v>142.632577987026</c:v>
                </c:pt>
                <c:pt idx="2085">
                  <c:v>141.328173969717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57-4605-8615-D7F3970F1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033288"/>
        <c:axId val="543031720"/>
      </c:lineChart>
      <c:dateAx>
        <c:axId val="402044128"/>
        <c:scaling>
          <c:orientation val="minMax"/>
          <c:min val="42370"/>
        </c:scaling>
        <c:delete val="0"/>
        <c:axPos val="b"/>
        <c:numFmt formatCode="[$-409]yy;@" sourceLinked="0"/>
        <c:majorTickMark val="out"/>
        <c:minorTickMark val="none"/>
        <c:tickLblPos val="nextTo"/>
        <c:spPr>
          <a:ln w="12700"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a-DK"/>
          </a:p>
        </c:txPr>
        <c:crossAx val="543038776"/>
        <c:crosses val="autoZero"/>
        <c:auto val="0"/>
        <c:lblOffset val="100"/>
        <c:baseTimeUnit val="days"/>
        <c:majorUnit val="1"/>
        <c:majorTimeUnit val="years"/>
        <c:minorUnit val="31"/>
        <c:minorTimeUnit val="days"/>
      </c:dateAx>
      <c:valAx>
        <c:axId val="543038776"/>
        <c:scaling>
          <c:orientation val="minMax"/>
          <c:max val="450"/>
          <c:min val="5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da-DK"/>
          </a:p>
        </c:txPr>
        <c:crossAx val="402044128"/>
        <c:crosses val="autoZero"/>
        <c:crossBetween val="between"/>
        <c:majorUnit val="50"/>
        <c:minorUnit val="12"/>
      </c:valAx>
      <c:valAx>
        <c:axId val="543031720"/>
        <c:scaling>
          <c:orientation val="minMax"/>
          <c:max val="450"/>
          <c:min val="50"/>
        </c:scaling>
        <c:delete val="1"/>
        <c:axPos val="r"/>
        <c:numFmt formatCode="#,##0" sourceLinked="0"/>
        <c:majorTickMark val="out"/>
        <c:minorTickMark val="none"/>
        <c:tickLblPos val="nextTo"/>
        <c:crossAx val="543033288"/>
        <c:crosses val="max"/>
        <c:crossBetween val="between"/>
      </c:valAx>
      <c:catAx>
        <c:axId val="543033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3031720"/>
        <c:crosses val="autoZero"/>
        <c:auto val="1"/>
        <c:lblAlgn val="ctr"/>
        <c:lblOffset val="100"/>
        <c:noMultiLvlLbl val="1"/>
      </c:catAx>
      <c:spPr>
        <a:noFill/>
      </c:spPr>
    </c:plotArea>
    <c:legend>
      <c:legendPos val="b"/>
      <c:layout>
        <c:manualLayout>
          <c:xMode val="edge"/>
          <c:yMode val="edge"/>
          <c:x val="8.4818532147085346E-2"/>
          <c:y val="0.91516078977853199"/>
          <c:w val="0.82429525516722102"/>
          <c:h val="8.4839210221467995E-2"/>
        </c:manualLayout>
      </c:layout>
      <c:overlay val="0"/>
      <c:txPr>
        <a:bodyPr/>
        <a:lstStyle/>
        <a:p>
          <a:pPr>
            <a:defRPr sz="800">
              <a:latin typeface="Verdana" panose="020B0604030504040204" pitchFamily="34" charset="0"/>
              <a:ea typeface="Verdana" panose="020B0604030504040204" pitchFamily="34" charset="0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da-DK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993809690213643E-2"/>
          <c:y val="1.2158442789248295E-2"/>
          <c:w val="0.95161383323173487"/>
          <c:h val="0.8497815206824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Shareholders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A98-4865-8E5E-1CC832ED7F0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A98-4865-8E5E-1CC832ED7F0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A98-4865-8E5E-1CC832ED7F0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A98-4865-8E5E-1CC832ED7F0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  <a:prstDash val="dashDot"/>
              </a:ln>
            </c:spPr>
            <c:extLst>
              <c:ext xmlns:c16="http://schemas.microsoft.com/office/drawing/2014/chart" uri="{C3380CC4-5D6E-409C-BE32-E72D297353CC}">
                <c16:uniqueId val="{00000005-CA98-4865-8E5E-1CC832ED7F0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  <a:prstDash val="dashDot"/>
              </a:ln>
            </c:spPr>
            <c:extLst>
              <c:ext xmlns:c16="http://schemas.microsoft.com/office/drawing/2014/chart" uri="{C3380CC4-5D6E-409C-BE32-E72D297353CC}">
                <c16:uniqueId val="{00000007-CA98-4865-8E5E-1CC832ED7F0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  <a:prstDash val="dashDot"/>
              </a:ln>
            </c:spPr>
            <c:extLst>
              <c:ext xmlns:c16="http://schemas.microsoft.com/office/drawing/2014/chart" uri="{C3380CC4-5D6E-409C-BE32-E72D297353CC}">
                <c16:uniqueId val="{00000009-CA98-4865-8E5E-1CC832ED7F0B}"/>
              </c:ext>
            </c:extLst>
          </c:dPt>
          <c:cat>
            <c:strRef>
              <c:f>'Ark1'!$A$2:$A$11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2024/April</c:v>
                </c:pt>
              </c:strCache>
            </c:strRef>
          </c:cat>
          <c:val>
            <c:numRef>
              <c:f>'Ark1'!$B$2:$B$11</c:f>
              <c:numCache>
                <c:formatCode>General</c:formatCode>
                <c:ptCount val="10"/>
                <c:pt idx="0">
                  <c:v>886</c:v>
                </c:pt>
                <c:pt idx="1">
                  <c:v>1319</c:v>
                </c:pt>
                <c:pt idx="2">
                  <c:v>1944</c:v>
                </c:pt>
                <c:pt idx="3">
                  <c:v>2200</c:v>
                </c:pt>
                <c:pt idx="4">
                  <c:v>2350</c:v>
                </c:pt>
                <c:pt idx="5">
                  <c:v>2670</c:v>
                </c:pt>
                <c:pt idx="6">
                  <c:v>3066</c:v>
                </c:pt>
                <c:pt idx="7">
                  <c:v>3300</c:v>
                </c:pt>
                <c:pt idx="8">
                  <c:v>4200</c:v>
                </c:pt>
                <c:pt idx="9">
                  <c:v>4094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98-4865-8E5E-1CC832ED7F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02973568"/>
        <c:axId val="202975104"/>
      </c:barChart>
      <c:catAx>
        <c:axId val="20297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800">
                <a:solidFill>
                  <a:srgbClr val="08080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defRPr>
            </a:pPr>
            <a:endParaRPr lang="da-DK"/>
          </a:p>
        </c:txPr>
        <c:crossAx val="202975104"/>
        <c:crosses val="autoZero"/>
        <c:auto val="1"/>
        <c:lblAlgn val="ctr"/>
        <c:lblOffset val="100"/>
        <c:noMultiLvlLbl val="0"/>
      </c:catAx>
      <c:valAx>
        <c:axId val="202975104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973568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38727930609732"/>
          <c:y val="7.2306003413155448E-2"/>
          <c:w val="0.46850818232271635"/>
          <c:h val="0.7506528902521304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74-41A6-85A6-AD6A9D4F15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74-41A6-85A6-AD6A9D4F15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74-41A6-85A6-AD6A9D4F15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74-41A6-85A6-AD6A9D4F15C0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74-41A6-85A6-AD6A9D4F15C0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274-41A6-85A6-AD6A9D4F15C0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274-41A6-85A6-AD6A9D4F15C0}"/>
              </c:ext>
            </c:extLst>
          </c:dPt>
          <c:dLbls>
            <c:dLbl>
              <c:idx val="0"/>
              <c:layout>
                <c:manualLayout>
                  <c:x val="0.24810132672962432"/>
                  <c:y val="-5.30139799106968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409723344883084"/>
                      <c:h val="0.266875455064950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274-41A6-85A6-AD6A9D4F15C0}"/>
                </c:ext>
              </c:extLst>
            </c:dLbl>
            <c:dLbl>
              <c:idx val="1"/>
              <c:layout>
                <c:manualLayout>
                  <c:x val="0.18787958817163536"/>
                  <c:y val="-3.08491756759884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38747177171012"/>
                      <c:h val="0.231343559812042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274-41A6-85A6-AD6A9D4F15C0}"/>
                </c:ext>
              </c:extLst>
            </c:dLbl>
            <c:dLbl>
              <c:idx val="2"/>
              <c:layout>
                <c:manualLayout>
                  <c:x val="0.21048478654306069"/>
                  <c:y val="4.03057228798304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881670341587043"/>
                      <c:h val="0.204437428458004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274-41A6-85A6-AD6A9D4F15C0}"/>
                </c:ext>
              </c:extLst>
            </c:dLbl>
            <c:dLbl>
              <c:idx val="3"/>
              <c:layout>
                <c:manualLayout>
                  <c:x val="0.20986835352083757"/>
                  <c:y val="7.26766385873588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292676041880511"/>
                      <c:h val="0.141999053200028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274-41A6-85A6-AD6A9D4F15C0}"/>
                </c:ext>
              </c:extLst>
            </c:dLbl>
            <c:dLbl>
              <c:idx val="4"/>
              <c:layout>
                <c:manualLayout>
                  <c:x val="0.13370095862327591"/>
                  <c:y val="0.125036040739672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738496971874355"/>
                      <c:h val="0.178191748423948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274-41A6-85A6-AD6A9D4F15C0}"/>
                </c:ext>
              </c:extLst>
            </c:dLbl>
            <c:dLbl>
              <c:idx val="5"/>
              <c:layout>
                <c:manualLayout>
                  <c:x val="-4.0911042517472358E-2"/>
                  <c:y val="-0.321639249729207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154798508331495"/>
                      <c:h val="0.178191748423948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274-41A6-85A6-AD6A9D4F15C0}"/>
                </c:ext>
              </c:extLst>
            </c:dLbl>
            <c:dLbl>
              <c:idx val="6"/>
              <c:layout>
                <c:manualLayout>
                  <c:x val="-0.11037082613572101"/>
                  <c:y val="-0.222673326735605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7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09311486347768"/>
                      <c:h val="0.125040424072876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D274-41A6-85A6-AD6A9D4F15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Schur Finance a/s, inkl. nærtstående, 16,0%</c:v>
                </c:pt>
                <c:pt idx="1">
                  <c:v>Frank Gad, inkl. nærtstående, 12,4%</c:v>
                </c:pt>
                <c:pt idx="2">
                  <c:v>Odin Fund Management, 9,3%</c:v>
                </c:pt>
                <c:pt idx="3">
                  <c:v>Lannebo Fonder AB, 6,8%</c:v>
                </c:pt>
                <c:pt idx="4">
                  <c:v>ATP, 5,1%</c:v>
                </c:pt>
                <c:pt idx="5">
                  <c:v>Andre*, 50,4%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</c:v>
                </c:pt>
                <c:pt idx="1">
                  <c:v>12.4</c:v>
                </c:pt>
                <c:pt idx="2">
                  <c:v>9.3000000000000007</c:v>
                </c:pt>
                <c:pt idx="3">
                  <c:v>6.8</c:v>
                </c:pt>
                <c:pt idx="4">
                  <c:v>5.0999999999999996</c:v>
                </c:pt>
                <c:pt idx="5">
                  <c:v>50.4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274-41A6-85A6-AD6A9D4F1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7332417610164"/>
          <c:y val="0.13474363759141536"/>
          <c:w val="0.59381596489278965"/>
          <c:h val="0.86525638749491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A7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16-4C5E-8192-FE8AB6F8763F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164</c:v>
                </c:pt>
                <c:pt idx="1">
                  <c:v>205.2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16-4C5E-8192-FE8AB6F87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9636448"/>
        <c:axId val="489632840"/>
      </c:barChart>
      <c:catAx>
        <c:axId val="489636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9632840"/>
        <c:crosses val="autoZero"/>
        <c:auto val="1"/>
        <c:lblAlgn val="ctr"/>
        <c:lblOffset val="100"/>
        <c:noMultiLvlLbl val="0"/>
      </c:catAx>
      <c:valAx>
        <c:axId val="489632840"/>
        <c:scaling>
          <c:orientation val="minMax"/>
          <c:max val="2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89636448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24317558512539"/>
          <c:y val="0.16863813539578054"/>
          <c:w val="0.7842880292184129"/>
          <c:h val="0.66272372920843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A7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C2-43FA-B2CE-8E1DAE03F5DA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18.100000000000001</c:v>
                </c:pt>
                <c:pt idx="1">
                  <c:v>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C2-43FA-B2CE-8E1DAE03F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9636448"/>
        <c:axId val="489632840"/>
      </c:barChart>
      <c:catAx>
        <c:axId val="489636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9632840"/>
        <c:crosses val="autoZero"/>
        <c:auto val="1"/>
        <c:lblAlgn val="ctr"/>
        <c:lblOffset val="100"/>
        <c:noMultiLvlLbl val="0"/>
      </c:catAx>
      <c:valAx>
        <c:axId val="489632840"/>
        <c:scaling>
          <c:orientation val="minMax"/>
          <c:max val="20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48963644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29528501612553"/>
          <c:y val="9.1232941330319367E-2"/>
          <c:w val="0.82182452530288941"/>
          <c:h val="0.66627007108362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NIBD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686.14200000000005</c:v>
                </c:pt>
                <c:pt idx="1">
                  <c:v>821.98599999999999</c:v>
                </c:pt>
                <c:pt idx="2">
                  <c:v>1035.548</c:v>
                </c:pt>
                <c:pt idx="3">
                  <c:v>1030.5989999999999</c:v>
                </c:pt>
                <c:pt idx="4">
                  <c:v>946.39200000000005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D-4CAF-A025-563F44A7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9329992"/>
        <c:axId val="649326384"/>
      </c:barChart>
      <c:catAx>
        <c:axId val="64932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49326384"/>
        <c:crosses val="autoZero"/>
        <c:auto val="1"/>
        <c:lblAlgn val="ctr"/>
        <c:lblOffset val="100"/>
        <c:noMultiLvlLbl val="0"/>
      </c:catAx>
      <c:valAx>
        <c:axId val="649326384"/>
        <c:scaling>
          <c:orientation val="minMax"/>
          <c:max val="12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49329992"/>
        <c:crosses val="autoZero"/>
        <c:crossBetween val="between"/>
        <c:majorUnit val="300"/>
        <c:min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3218834073883"/>
          <c:y val="9.1232941330319367E-2"/>
          <c:w val="0.86605856741098985"/>
          <c:h val="0.66627007108362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Egenkapital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1007.379</c:v>
                </c:pt>
                <c:pt idx="1">
                  <c:v>1084.0219999999999</c:v>
                </c:pt>
                <c:pt idx="2">
                  <c:v>1266.1020000000001</c:v>
                </c:pt>
                <c:pt idx="3">
                  <c:v>1463.57</c:v>
                </c:pt>
                <c:pt idx="4">
                  <c:v>1535.704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2-4636-89C1-31C5382DC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7222864"/>
        <c:axId val="697222208"/>
      </c:barChart>
      <c:catAx>
        <c:axId val="69722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7222208"/>
        <c:crosses val="autoZero"/>
        <c:auto val="1"/>
        <c:lblAlgn val="ctr"/>
        <c:lblOffset val="100"/>
        <c:noMultiLvlLbl val="0"/>
      </c:catAx>
      <c:valAx>
        <c:axId val="697222208"/>
        <c:scaling>
          <c:orientation val="minMax"/>
          <c:max val="16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7222864"/>
        <c:crosses val="autoZero"/>
        <c:crossBetween val="between"/>
        <c:majorUnit val="400"/>
        <c:minorUnit val="6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81042919349788"/>
          <c:y val="0.10035383340932297"/>
          <c:w val="0.8618943972611407"/>
          <c:h val="0.711648247208183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Res. Før skat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50.2</c:v>
                </c:pt>
                <c:pt idx="1">
                  <c:v>67.5</c:v>
                </c:pt>
                <c:pt idx="2">
                  <c:v>83</c:v>
                </c:pt>
                <c:pt idx="3">
                  <c:v>68.400000000000006</c:v>
                </c:pt>
                <c:pt idx="4">
                  <c:v>87.768000000000001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A-49D4-8F2C-C7DDCDEF1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1972552"/>
        <c:axId val="471973536"/>
      </c:barChart>
      <c:catAx>
        <c:axId val="47197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1973536"/>
        <c:crosses val="autoZero"/>
        <c:auto val="1"/>
        <c:lblAlgn val="ctr"/>
        <c:lblOffset val="100"/>
        <c:noMultiLvlLbl val="0"/>
      </c:catAx>
      <c:valAx>
        <c:axId val="471973536"/>
        <c:scaling>
          <c:orientation val="minMax"/>
          <c:max val="9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1972552"/>
        <c:crosses val="autoZero"/>
        <c:crossBetween val="between"/>
        <c:majorUnit val="15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8710541415384"/>
          <c:y val="9.1232888068454143E-2"/>
          <c:w val="0.85556004977881528"/>
          <c:h val="0.65732410227489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1. kvt. 2020</c:v>
                </c:pt>
                <c:pt idx="1">
                  <c:v>1. kvt. 2021</c:v>
                </c:pt>
                <c:pt idx="2">
                  <c:v>1. kvt. 2022</c:v>
                </c:pt>
                <c:pt idx="3">
                  <c:v>1. kvt. 2023</c:v>
                </c:pt>
                <c:pt idx="4">
                  <c:v>1. kvt. 2024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3.55</c:v>
                </c:pt>
                <c:pt idx="1">
                  <c:v>4.32</c:v>
                </c:pt>
                <c:pt idx="2">
                  <c:v>5.33</c:v>
                </c:pt>
                <c:pt idx="3">
                  <c:v>4.42</c:v>
                </c:pt>
                <c:pt idx="4">
                  <c:v>5.47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87-4932-A48F-1ADF75CED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4456656"/>
        <c:axId val="654476664"/>
      </c:barChart>
      <c:catAx>
        <c:axId val="65445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54476664"/>
        <c:crosses val="autoZero"/>
        <c:auto val="1"/>
        <c:lblAlgn val="ctr"/>
        <c:lblOffset val="100"/>
        <c:noMultiLvlLbl val="0"/>
      </c:catAx>
      <c:valAx>
        <c:axId val="654476664"/>
        <c:scaling>
          <c:orientation val="minMax"/>
          <c:max val="6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544566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05226720215514E-2"/>
          <c:y val="5.0390137135367073E-2"/>
          <c:w val="0.9191349192108641"/>
          <c:h val="0.82887290651452439"/>
        </c:manualLayout>
      </c:layout>
      <c:lineChart>
        <c:grouping val="stacked"/>
        <c:varyColors val="0"/>
        <c:ser>
          <c:idx val="0"/>
          <c:order val="0"/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'Data IFRS16'!$A$27:$A$83</c:f>
              <c:strCache>
                <c:ptCount val="57"/>
                <c:pt idx="0">
                  <c:v>Q1 2010</c:v>
                </c:pt>
                <c:pt idx="1">
                  <c:v>Q2 2010</c:v>
                </c:pt>
                <c:pt idx="2">
                  <c:v>Q3 2010</c:v>
                </c:pt>
                <c:pt idx="3">
                  <c:v>Q4 2010</c:v>
                </c:pt>
                <c:pt idx="4">
                  <c:v>Q1 2011</c:v>
                </c:pt>
                <c:pt idx="5">
                  <c:v>Q2 2011</c:v>
                </c:pt>
                <c:pt idx="6">
                  <c:v>Q3 2011</c:v>
                </c:pt>
                <c:pt idx="7">
                  <c:v>Q4 2011</c:v>
                </c:pt>
                <c:pt idx="8">
                  <c:v>Q1 2012</c:v>
                </c:pt>
                <c:pt idx="9">
                  <c:v>Q2 2012</c:v>
                </c:pt>
                <c:pt idx="10">
                  <c:v>Q3 2012</c:v>
                </c:pt>
                <c:pt idx="11">
                  <c:v>Q4 2012</c:v>
                </c:pt>
                <c:pt idx="12">
                  <c:v>Q1 2013</c:v>
                </c:pt>
                <c:pt idx="13">
                  <c:v>Q2 2013</c:v>
                </c:pt>
                <c:pt idx="14">
                  <c:v>Q3 2013</c:v>
                </c:pt>
                <c:pt idx="15">
                  <c:v>Q4 2013</c:v>
                </c:pt>
                <c:pt idx="16">
                  <c:v>Q1 2014</c:v>
                </c:pt>
                <c:pt idx="17">
                  <c:v>Q2 2014</c:v>
                </c:pt>
                <c:pt idx="18">
                  <c:v>Q3 2014</c:v>
                </c:pt>
                <c:pt idx="19">
                  <c:v>Q4 2014</c:v>
                </c:pt>
                <c:pt idx="20">
                  <c:v>Q1 2015</c:v>
                </c:pt>
                <c:pt idx="21">
                  <c:v>Q2 2015</c:v>
                </c:pt>
                <c:pt idx="22">
                  <c:v>Q3 2015</c:v>
                </c:pt>
                <c:pt idx="23">
                  <c:v>Q4 2015</c:v>
                </c:pt>
                <c:pt idx="24">
                  <c:v>Q1 2016</c:v>
                </c:pt>
                <c:pt idx="25">
                  <c:v>Q2 2016</c:v>
                </c:pt>
                <c:pt idx="26">
                  <c:v>Q3 2016</c:v>
                </c:pt>
                <c:pt idx="27">
                  <c:v>Q4 2016</c:v>
                </c:pt>
                <c:pt idx="28">
                  <c:v>Q1 2017</c:v>
                </c:pt>
                <c:pt idx="29">
                  <c:v>Q2 2017</c:v>
                </c:pt>
                <c:pt idx="30">
                  <c:v>Q3 2017</c:v>
                </c:pt>
                <c:pt idx="31">
                  <c:v>Q4 2017</c:v>
                </c:pt>
                <c:pt idx="32">
                  <c:v>Q1 2018</c:v>
                </c:pt>
                <c:pt idx="33">
                  <c:v>Q2 2018</c:v>
                </c:pt>
                <c:pt idx="34">
                  <c:v>Q3 2018</c:v>
                </c:pt>
                <c:pt idx="35">
                  <c:v>Q4 2018</c:v>
                </c:pt>
                <c:pt idx="36">
                  <c:v>Q1 2019</c:v>
                </c:pt>
                <c:pt idx="37">
                  <c:v>Q2 2019</c:v>
                </c:pt>
                <c:pt idx="38">
                  <c:v>Q3 2019</c:v>
                </c:pt>
                <c:pt idx="39">
                  <c:v>Q4 2019</c:v>
                </c:pt>
                <c:pt idx="40">
                  <c:v>Q1 2020</c:v>
                </c:pt>
                <c:pt idx="41">
                  <c:v>Q2 2020</c:v>
                </c:pt>
                <c:pt idx="42">
                  <c:v>Q3 2020</c:v>
                </c:pt>
                <c:pt idx="43">
                  <c:v>Q4 2020</c:v>
                </c:pt>
                <c:pt idx="44">
                  <c:v>Q1 2021</c:v>
                </c:pt>
                <c:pt idx="45">
                  <c:v>Q2 2021</c:v>
                </c:pt>
                <c:pt idx="46">
                  <c:v>Q3 2021</c:v>
                </c:pt>
                <c:pt idx="47">
                  <c:v>Q4 2021</c:v>
                </c:pt>
                <c:pt idx="48">
                  <c:v>Q1 2022</c:v>
                </c:pt>
                <c:pt idx="49">
                  <c:v>Q2 2022</c:v>
                </c:pt>
                <c:pt idx="50">
                  <c:v>Q3 2022</c:v>
                </c:pt>
                <c:pt idx="51">
                  <c:v>Q4 2022</c:v>
                </c:pt>
                <c:pt idx="52">
                  <c:v>Q1 2023</c:v>
                </c:pt>
                <c:pt idx="53">
                  <c:v>Q2 2023</c:v>
                </c:pt>
                <c:pt idx="54">
                  <c:v>Q3 2023</c:v>
                </c:pt>
                <c:pt idx="55">
                  <c:v>Q4 2023</c:v>
                </c:pt>
                <c:pt idx="56">
                  <c:v>Q1 2024</c:v>
                </c:pt>
              </c:strCache>
            </c:strRef>
          </c:cat>
          <c:val>
            <c:numRef>
              <c:f>'Data IFRS16'!$D$27:$D$83</c:f>
              <c:numCache>
                <c:formatCode>0.0</c:formatCode>
                <c:ptCount val="57"/>
                <c:pt idx="0">
                  <c:v>714.5</c:v>
                </c:pt>
                <c:pt idx="1">
                  <c:v>764.2</c:v>
                </c:pt>
                <c:pt idx="2">
                  <c:v>812.90000000000009</c:v>
                </c:pt>
                <c:pt idx="3">
                  <c:v>851.90000000000009</c:v>
                </c:pt>
                <c:pt idx="4">
                  <c:v>898.90000000000009</c:v>
                </c:pt>
                <c:pt idx="5">
                  <c:v>909.59999999999991</c:v>
                </c:pt>
                <c:pt idx="6" formatCode="#,##0.0">
                  <c:v>947.2</c:v>
                </c:pt>
                <c:pt idx="7" formatCode="#,##0.0">
                  <c:v>976.8</c:v>
                </c:pt>
                <c:pt idx="8" formatCode="#,##0.0">
                  <c:v>994.90000000000009</c:v>
                </c:pt>
                <c:pt idx="9" formatCode="#,##0.0">
                  <c:v>1046.4000000000001</c:v>
                </c:pt>
                <c:pt idx="10" formatCode="#,##0.0">
                  <c:v>1072.9000000000001</c:v>
                </c:pt>
                <c:pt idx="11" formatCode="#,##0.0">
                  <c:v>1108.5</c:v>
                </c:pt>
                <c:pt idx="12" formatCode="#,##0.0">
                  <c:v>1101.8</c:v>
                </c:pt>
                <c:pt idx="13" formatCode="#,##0.0">
                  <c:v>1097.1000000000001</c:v>
                </c:pt>
                <c:pt idx="14" formatCode="#,##0.0">
                  <c:v>1098.8</c:v>
                </c:pt>
                <c:pt idx="15" formatCode="#,##0.0">
                  <c:v>1102.1000000000001</c:v>
                </c:pt>
                <c:pt idx="16" formatCode="#,##0.0">
                  <c:v>1114.5</c:v>
                </c:pt>
                <c:pt idx="17" formatCode="#,##0.0">
                  <c:v>1138.2</c:v>
                </c:pt>
                <c:pt idx="18" formatCode="#,##0.0">
                  <c:v>1160.4000000000001</c:v>
                </c:pt>
                <c:pt idx="19" formatCode="#,##0.0">
                  <c:v>1164.9000000000001</c:v>
                </c:pt>
                <c:pt idx="20" formatCode="#,##0.0">
                  <c:v>1199.2</c:v>
                </c:pt>
                <c:pt idx="21" formatCode="#,##0.0">
                  <c:v>1219.5999999999999</c:v>
                </c:pt>
                <c:pt idx="22" formatCode="#,##0.0">
                  <c:v>1256.5</c:v>
                </c:pt>
                <c:pt idx="23" formatCode="#,##0.0">
                  <c:v>1319.8000000000002</c:v>
                </c:pt>
                <c:pt idx="24" formatCode="#,##0.0">
                  <c:v>1362</c:v>
                </c:pt>
                <c:pt idx="25" formatCode="#,##0.0">
                  <c:v>1420.8</c:v>
                </c:pt>
                <c:pt idx="26" formatCode="#,##0.0">
                  <c:v>1454.5</c:v>
                </c:pt>
                <c:pt idx="27" formatCode="#,##0.0">
                  <c:v>1519</c:v>
                </c:pt>
                <c:pt idx="28" formatCode="#,##0.0">
                  <c:v>1646.3</c:v>
                </c:pt>
                <c:pt idx="29" formatCode="#,##0.0">
                  <c:v>1768.5</c:v>
                </c:pt>
                <c:pt idx="30" formatCode="#,##0.0">
                  <c:v>1843.2999999999997</c:v>
                </c:pt>
                <c:pt idx="31" formatCode="#,##0.0">
                  <c:v>1884.1000000000001</c:v>
                </c:pt>
                <c:pt idx="32" formatCode="#,##0.0">
                  <c:v>1880.1999999999998</c:v>
                </c:pt>
                <c:pt idx="33" formatCode="#,##0.0">
                  <c:v>1895.6000000000001</c:v>
                </c:pt>
                <c:pt idx="34" formatCode="#,##0.0">
                  <c:v>1923.7</c:v>
                </c:pt>
                <c:pt idx="35" formatCode="#,##0.0">
                  <c:v>1965</c:v>
                </c:pt>
                <c:pt idx="36" formatCode="#,##0.0">
                  <c:v>2021.6999999999998</c:v>
                </c:pt>
                <c:pt idx="37" formatCode="#,##0.0">
                  <c:v>2011.1000000000001</c:v>
                </c:pt>
                <c:pt idx="38" formatCode="#,##0.0">
                  <c:v>2013.6000000000001</c:v>
                </c:pt>
                <c:pt idx="39" formatCode="#,##0.0">
                  <c:v>2012.9</c:v>
                </c:pt>
                <c:pt idx="40" formatCode="#,##0.0">
                  <c:v>2029.6999999999998</c:v>
                </c:pt>
                <c:pt idx="41" formatCode="#,##0.0">
                  <c:v>2091.5</c:v>
                </c:pt>
                <c:pt idx="42" formatCode="#,##0.0">
                  <c:v>2125.3000000000002</c:v>
                </c:pt>
                <c:pt idx="43" formatCode="#,##0.0">
                  <c:v>2178.1999999999998</c:v>
                </c:pt>
                <c:pt idx="44" formatCode="#,##0.0">
                  <c:v>2229.9</c:v>
                </c:pt>
                <c:pt idx="45" formatCode="#,##0.0">
                  <c:v>2302.3000000000002</c:v>
                </c:pt>
                <c:pt idx="46" formatCode="#,##0.0">
                  <c:v>2394.6000000000004</c:v>
                </c:pt>
                <c:pt idx="47" formatCode="#,##0.0">
                  <c:v>2480.9</c:v>
                </c:pt>
                <c:pt idx="48" formatCode="#,##0.0">
                  <c:v>2602.8999999999996</c:v>
                </c:pt>
                <c:pt idx="49" formatCode="#,##0.0">
                  <c:v>2642.9</c:v>
                </c:pt>
                <c:pt idx="50" formatCode="#,##0.0">
                  <c:v>2649.6</c:v>
                </c:pt>
                <c:pt idx="51" formatCode="#,##0.0">
                  <c:v>2656.3</c:v>
                </c:pt>
                <c:pt idx="52" formatCode="#,##0.0">
                  <c:v>2643.5</c:v>
                </c:pt>
                <c:pt idx="53" formatCode="#,##0.0">
                  <c:v>2625.8999999999996</c:v>
                </c:pt>
                <c:pt idx="54" formatCode="#,##0.0">
                  <c:v>2601.8999999999996</c:v>
                </c:pt>
                <c:pt idx="55" formatCode="#,##0.0">
                  <c:v>2606.3000000000002</c:v>
                </c:pt>
                <c:pt idx="56" formatCode="#,##0.0">
                  <c:v>2621.9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FB-44C4-8915-5DE4DDAE4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026376"/>
        <c:axId val="404026768"/>
      </c:lineChart>
      <c:catAx>
        <c:axId val="404026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40267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4026768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da-DK"/>
          </a:p>
        </c:txPr>
        <c:crossAx val="404026376"/>
        <c:crosses val="autoZero"/>
        <c:crossBetween val="between"/>
        <c:majorUnit val="200"/>
        <c:minorUnit val="50"/>
      </c:valAx>
      <c:spPr>
        <a:noFill/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a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732" y="4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FE5672-803F-473F-8C57-ACF952248ECD}" type="datetimeFigureOut">
              <a:rPr lang="da-DK"/>
              <a:pPr>
                <a:defRPr/>
              </a:pPr>
              <a:t>28-05-2024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5" y="9427377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732" y="9427377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2A0CBB-A7ED-42B2-B2EE-97AB849C018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732" y="4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8551DE-4D8D-4F92-8097-D93E60AC69D1}" type="datetimeFigureOut">
              <a:rPr lang="da-DK"/>
              <a:pPr>
                <a:defRPr/>
              </a:pPr>
              <a:t>28-05-2024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933" y="4715276"/>
            <a:ext cx="5437821" cy="4466432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5" y="9427377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732" y="9427377"/>
            <a:ext cx="2946351" cy="4976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E8E7CE-23FF-450F-BEAE-93FBAF86241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84" indent="-286379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5515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720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1926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0132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338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544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750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05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E8A22-3E84-4AC9-95DA-D89F8A5DB0F5}" type="slidenum">
              <a:rPr kumimoji="0" lang="en-GB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05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12788"/>
            <a:ext cx="4056063" cy="3041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84" indent="-286379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5515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720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1926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0132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338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544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750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05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E8A22-3E84-4AC9-95DA-D89F8A5DB0F5}" type="slidenum">
              <a:rPr kumimoji="0" lang="en-GB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05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12788"/>
            <a:ext cx="4056063" cy="3041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155869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84" indent="-286379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5515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720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1926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0132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338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544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750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05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E8A22-3E84-4AC9-95DA-D89F8A5DB0F5}" type="slidenum">
              <a:rPr kumimoji="0" lang="en-GB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05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12788"/>
            <a:ext cx="4056063" cy="3041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307539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84" indent="-286379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5515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720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1926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0132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338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544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750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05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E8A22-3E84-4AC9-95DA-D89F8A5DB0F5}" type="slidenum">
              <a:rPr kumimoji="0" lang="en-GB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05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12788"/>
            <a:ext cx="4056063" cy="3041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208650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84" indent="-286379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5515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720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1926" indent="-229103" defTabSz="90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0132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338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544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750" indent="-229103" defTabSz="905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05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E8A22-3E84-4AC9-95DA-D89F8A5DB0F5}" type="slidenum">
              <a:rPr kumimoji="0" lang="en-GB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05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12788"/>
            <a:ext cx="4056063" cy="3041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205634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ble&#10;&#10;Description automatically generated">
            <a:extLst>
              <a:ext uri="{FF2B5EF4-FFF2-40B4-BE49-F238E27FC236}">
                <a16:creationId xmlns:a16="http://schemas.microsoft.com/office/drawing/2014/main" id="{8C191DCE-6F84-EB3C-293B-F40678391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r="12379"/>
          <a:stretch/>
        </p:blipFill>
        <p:spPr>
          <a:xfrm>
            <a:off x="35497" y="1"/>
            <a:ext cx="9108504" cy="5831360"/>
          </a:xfrm>
          <a:prstGeom prst="rect">
            <a:avLst/>
          </a:prstGeom>
        </p:spPr>
      </p:pic>
      <p:sp>
        <p:nvSpPr>
          <p:cNvPr id="5" name="Rektangel 9"/>
          <p:cNvSpPr/>
          <p:nvPr userDrawn="1"/>
        </p:nvSpPr>
        <p:spPr>
          <a:xfrm>
            <a:off x="395288" y="6237288"/>
            <a:ext cx="8748712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Rektangel 11"/>
          <p:cNvSpPr/>
          <p:nvPr userDrawn="1"/>
        </p:nvSpPr>
        <p:spPr>
          <a:xfrm>
            <a:off x="-36513" y="-31750"/>
            <a:ext cx="160338" cy="69167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Rektangel 12"/>
          <p:cNvSpPr/>
          <p:nvPr userDrawn="1"/>
        </p:nvSpPr>
        <p:spPr>
          <a:xfrm>
            <a:off x="-36513" y="3140943"/>
            <a:ext cx="5472609" cy="1800225"/>
          </a:xfrm>
          <a:prstGeom prst="rect">
            <a:avLst/>
          </a:prstGeom>
          <a:solidFill>
            <a:srgbClr val="062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grpSp>
        <p:nvGrpSpPr>
          <p:cNvPr id="8" name="Group 1044"/>
          <p:cNvGrpSpPr>
            <a:grpSpLocks/>
          </p:cNvGrpSpPr>
          <p:nvPr userDrawn="1"/>
        </p:nvGrpSpPr>
        <p:grpSpPr bwMode="auto">
          <a:xfrm>
            <a:off x="6394450" y="5986463"/>
            <a:ext cx="2749550" cy="730250"/>
            <a:chOff x="226" y="3517"/>
            <a:chExt cx="2756" cy="732"/>
          </a:xfrm>
        </p:grpSpPr>
        <p:pic>
          <p:nvPicPr>
            <p:cNvPr id="9" name="Picture 1045" descr="spgroup_stor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3636"/>
              <a:ext cx="181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6" descr="sp_stor"/>
            <p:cNvPicPr>
              <a:picLocks noChangeAspect="1" noChangeArrowheads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" y="3517"/>
              <a:ext cx="912" cy="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285084"/>
            <a:ext cx="4680546" cy="93610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95288" y="4191800"/>
            <a:ext cx="4680767" cy="60545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80777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æ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botic arm with blue wires and tubes&#10;&#10;Description automatically generated with medium confidence">
            <a:extLst>
              <a:ext uri="{FF2B5EF4-FFF2-40B4-BE49-F238E27FC236}">
                <a16:creationId xmlns:a16="http://schemas.microsoft.com/office/drawing/2014/main" id="{42DFC23C-8B30-3D1D-71B8-DF3C5B547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8"/>
          <a:stretch/>
        </p:blipFill>
        <p:spPr>
          <a:xfrm>
            <a:off x="-36513" y="-26988"/>
            <a:ext cx="9144000" cy="6275209"/>
          </a:xfrm>
          <a:prstGeom prst="rect">
            <a:avLst/>
          </a:prstGeom>
        </p:spPr>
      </p:pic>
      <p:sp>
        <p:nvSpPr>
          <p:cNvPr id="4" name="Rektangel 9"/>
          <p:cNvSpPr/>
          <p:nvPr userDrawn="1"/>
        </p:nvSpPr>
        <p:spPr>
          <a:xfrm>
            <a:off x="-36513" y="-26988"/>
            <a:ext cx="160338" cy="69119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11"/>
          <p:cNvSpPr/>
          <p:nvPr userDrawn="1"/>
        </p:nvSpPr>
        <p:spPr>
          <a:xfrm>
            <a:off x="-36513" y="3789040"/>
            <a:ext cx="4680521" cy="1440036"/>
          </a:xfrm>
          <a:prstGeom prst="rect">
            <a:avLst/>
          </a:prstGeom>
          <a:solidFill>
            <a:srgbClr val="062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95536" y="3932931"/>
            <a:ext cx="3960440" cy="115212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06123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æ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le of clear plastic tubes&#10;&#10;Description automatically generated">
            <a:extLst>
              <a:ext uri="{FF2B5EF4-FFF2-40B4-BE49-F238E27FC236}">
                <a16:creationId xmlns:a16="http://schemas.microsoft.com/office/drawing/2014/main" id="{B3E8C969-71A4-FD0F-E2A9-D8365AFEC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0" y="-26988"/>
            <a:ext cx="9144000" cy="6264300"/>
          </a:xfrm>
          <a:prstGeom prst="rect">
            <a:avLst/>
          </a:prstGeom>
        </p:spPr>
      </p:pic>
      <p:sp>
        <p:nvSpPr>
          <p:cNvPr id="4" name="Rektangel 9"/>
          <p:cNvSpPr/>
          <p:nvPr userDrawn="1"/>
        </p:nvSpPr>
        <p:spPr>
          <a:xfrm>
            <a:off x="-36513" y="-26988"/>
            <a:ext cx="160338" cy="69119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11"/>
          <p:cNvSpPr/>
          <p:nvPr userDrawn="1"/>
        </p:nvSpPr>
        <p:spPr>
          <a:xfrm>
            <a:off x="-36513" y="4365229"/>
            <a:ext cx="4536505" cy="1440036"/>
          </a:xfrm>
          <a:prstGeom prst="rect">
            <a:avLst/>
          </a:prstGeom>
          <a:solidFill>
            <a:srgbClr val="062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95536" y="4509121"/>
            <a:ext cx="3960440" cy="115212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546856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æ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ind turbines in the ocean&#10;&#10;Description automatically generated">
            <a:extLst>
              <a:ext uri="{FF2B5EF4-FFF2-40B4-BE49-F238E27FC236}">
                <a16:creationId xmlns:a16="http://schemas.microsoft.com/office/drawing/2014/main" id="{AF0774B4-1FCC-6BCF-185E-25D4E6542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" y="-9078"/>
            <a:ext cx="9156104" cy="6867078"/>
          </a:xfrm>
          <a:prstGeom prst="rect">
            <a:avLst/>
          </a:prstGeom>
        </p:spPr>
      </p:pic>
      <p:sp>
        <p:nvSpPr>
          <p:cNvPr id="4" name="Rektangel 9"/>
          <p:cNvSpPr/>
          <p:nvPr userDrawn="1"/>
        </p:nvSpPr>
        <p:spPr>
          <a:xfrm>
            <a:off x="-36513" y="-26988"/>
            <a:ext cx="160338" cy="69119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11"/>
          <p:cNvSpPr/>
          <p:nvPr userDrawn="1"/>
        </p:nvSpPr>
        <p:spPr>
          <a:xfrm>
            <a:off x="-36513" y="4365230"/>
            <a:ext cx="4320481" cy="1440036"/>
          </a:xfrm>
          <a:prstGeom prst="rect">
            <a:avLst/>
          </a:prstGeom>
          <a:solidFill>
            <a:srgbClr val="062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95536" y="4509120"/>
            <a:ext cx="3744416" cy="115222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3715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æ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orange balloons in a factory&#10;&#10;Description automatically generated">
            <a:extLst>
              <a:ext uri="{FF2B5EF4-FFF2-40B4-BE49-F238E27FC236}">
                <a16:creationId xmlns:a16="http://schemas.microsoft.com/office/drawing/2014/main" id="{9F7051E9-E335-20CC-E006-1EEAEF767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/>
        </p:blipFill>
        <p:spPr>
          <a:xfrm>
            <a:off x="13742" y="-25499"/>
            <a:ext cx="9144000" cy="6262811"/>
          </a:xfrm>
          <a:prstGeom prst="rect">
            <a:avLst/>
          </a:prstGeom>
        </p:spPr>
      </p:pic>
      <p:sp>
        <p:nvSpPr>
          <p:cNvPr id="4" name="Rektangel 9"/>
          <p:cNvSpPr/>
          <p:nvPr userDrawn="1"/>
        </p:nvSpPr>
        <p:spPr>
          <a:xfrm>
            <a:off x="-36513" y="-26988"/>
            <a:ext cx="160338" cy="69119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11"/>
          <p:cNvSpPr/>
          <p:nvPr userDrawn="1"/>
        </p:nvSpPr>
        <p:spPr>
          <a:xfrm>
            <a:off x="-36513" y="4365229"/>
            <a:ext cx="5112569" cy="1440060"/>
          </a:xfrm>
          <a:prstGeom prst="rect">
            <a:avLst/>
          </a:prstGeom>
          <a:solidFill>
            <a:srgbClr val="062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95536" y="4509120"/>
            <a:ext cx="4536504" cy="115212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44152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æ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erial view of a building&#10;&#10;Description automatically generated">
            <a:extLst>
              <a:ext uri="{FF2B5EF4-FFF2-40B4-BE49-F238E27FC236}">
                <a16:creationId xmlns:a16="http://schemas.microsoft.com/office/drawing/2014/main" id="{745DFB80-8504-150F-18A3-38892D226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/>
          <a:stretch/>
        </p:blipFill>
        <p:spPr>
          <a:xfrm>
            <a:off x="90876" y="0"/>
            <a:ext cx="9053124" cy="6237287"/>
          </a:xfrm>
          <a:prstGeom prst="rect">
            <a:avLst/>
          </a:prstGeom>
        </p:spPr>
      </p:pic>
      <p:sp>
        <p:nvSpPr>
          <p:cNvPr id="4" name="Rektangel 9"/>
          <p:cNvSpPr/>
          <p:nvPr userDrawn="1"/>
        </p:nvSpPr>
        <p:spPr>
          <a:xfrm>
            <a:off x="-36513" y="-26988"/>
            <a:ext cx="160338" cy="69119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11"/>
          <p:cNvSpPr/>
          <p:nvPr userDrawn="1"/>
        </p:nvSpPr>
        <p:spPr>
          <a:xfrm>
            <a:off x="-36513" y="4725020"/>
            <a:ext cx="4320481" cy="11522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95537" y="4869160"/>
            <a:ext cx="3816424" cy="86409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56141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æ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5"/>
          <p:cNvSpPr/>
          <p:nvPr userDrawn="1"/>
        </p:nvSpPr>
        <p:spPr>
          <a:xfrm>
            <a:off x="-36513" y="0"/>
            <a:ext cx="9180513" cy="6248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4" name="Rektangel 9"/>
          <p:cNvSpPr/>
          <p:nvPr userDrawn="1"/>
        </p:nvSpPr>
        <p:spPr>
          <a:xfrm>
            <a:off x="-36513" y="-26988"/>
            <a:ext cx="160338" cy="69119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11"/>
          <p:cNvSpPr/>
          <p:nvPr userDrawn="1"/>
        </p:nvSpPr>
        <p:spPr>
          <a:xfrm>
            <a:off x="-36513" y="3429000"/>
            <a:ext cx="5502276" cy="2016125"/>
          </a:xfrm>
          <a:prstGeom prst="rect">
            <a:avLst/>
          </a:prstGeom>
          <a:solidFill>
            <a:srgbClr val="062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95536" y="3789040"/>
            <a:ext cx="4968552" cy="13681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91732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431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538" y="139700"/>
            <a:ext cx="8688387" cy="950913"/>
          </a:xfrm>
        </p:spPr>
        <p:txBody>
          <a:bodyPr/>
          <a:lstStyle/>
          <a:p>
            <a:r>
              <a:rPr lang="da-DK"/>
              <a:t>Klik for at redigere titeltypografi i masteren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347663" y="1370013"/>
            <a:ext cx="4211637" cy="496570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iagram 3"/>
          <p:cNvSpPr>
            <a:spLocks noGrp="1"/>
          </p:cNvSpPr>
          <p:nvPr>
            <p:ph type="chart" sz="half" idx="2"/>
          </p:nvPr>
        </p:nvSpPr>
        <p:spPr>
          <a:xfrm>
            <a:off x="4711701" y="1370013"/>
            <a:ext cx="4213225" cy="4965700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406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908050"/>
            <a:ext cx="9144000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ctangle 3"/>
          <p:cNvSpPr/>
          <p:nvPr userDrawn="1"/>
        </p:nvSpPr>
        <p:spPr>
          <a:xfrm>
            <a:off x="0" y="1052513"/>
            <a:ext cx="9144000" cy="5202237"/>
          </a:xfrm>
          <a:prstGeom prst="rect">
            <a:avLst/>
          </a:prstGeom>
          <a:solidFill>
            <a:srgbClr val="BCD3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57360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536" y="1412776"/>
            <a:ext cx="5040064" cy="4824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lvl2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10" name="Pladsholder til billede 9"/>
          <p:cNvSpPr>
            <a:spLocks noGrp="1"/>
          </p:cNvSpPr>
          <p:nvPr>
            <p:ph type="pic" sz="quarter" idx="10"/>
          </p:nvPr>
        </p:nvSpPr>
        <p:spPr>
          <a:xfrm>
            <a:off x="5580063" y="1412875"/>
            <a:ext cx="3240087" cy="2087563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1"/>
          </p:nvPr>
        </p:nvSpPr>
        <p:spPr>
          <a:xfrm>
            <a:off x="5580063" y="3573463"/>
            <a:ext cx="3240087" cy="2663825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400"/>
            </a:lvl2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4323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276243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908050"/>
            <a:ext cx="9144000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ctangle 3"/>
          <p:cNvSpPr/>
          <p:nvPr userDrawn="1"/>
        </p:nvSpPr>
        <p:spPr>
          <a:xfrm>
            <a:off x="0" y="1052513"/>
            <a:ext cx="9144000" cy="5202237"/>
          </a:xfrm>
          <a:prstGeom prst="rect">
            <a:avLst/>
          </a:prstGeom>
          <a:solidFill>
            <a:srgbClr val="BCD3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7184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Pladsholder til tabel 4"/>
          <p:cNvSpPr>
            <a:spLocks noGrp="1"/>
          </p:cNvSpPr>
          <p:nvPr>
            <p:ph type="tbl" sz="quarter" idx="10"/>
          </p:nvPr>
        </p:nvSpPr>
        <p:spPr>
          <a:xfrm>
            <a:off x="395288" y="1412874"/>
            <a:ext cx="8424862" cy="4824413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79649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7"/>
          </p:nvPr>
        </p:nvSpPr>
        <p:spPr>
          <a:xfrm>
            <a:off x="5580063" y="3860800"/>
            <a:ext cx="3240087" cy="2401888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536" y="1412776"/>
            <a:ext cx="5040560" cy="4824536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7" name="Pladsholder til diagram 6"/>
          <p:cNvSpPr>
            <a:spLocks noGrp="1"/>
          </p:cNvSpPr>
          <p:nvPr>
            <p:ph type="chart" sz="quarter" idx="13"/>
          </p:nvPr>
        </p:nvSpPr>
        <p:spPr>
          <a:xfrm>
            <a:off x="5580063" y="1772940"/>
            <a:ext cx="3240087" cy="2016100"/>
          </a:xfrm>
        </p:spPr>
        <p:txBody>
          <a:bodyPr rtlCol="0">
            <a:normAutofit/>
          </a:bodyPr>
          <a:lstStyle/>
          <a:p>
            <a:pPr lvl="0"/>
            <a:endParaRPr lang="da-DK" noProof="0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4"/>
          </p:nvPr>
        </p:nvSpPr>
        <p:spPr>
          <a:xfrm>
            <a:off x="5580063" y="1412874"/>
            <a:ext cx="3240087" cy="28793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8212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4"/>
          <p:cNvSpPr>
            <a:spLocks noGrp="1"/>
          </p:cNvSpPr>
          <p:nvPr>
            <p:ph type="pic" sz="quarter" idx="18"/>
          </p:nvPr>
        </p:nvSpPr>
        <p:spPr>
          <a:xfrm>
            <a:off x="5580112" y="1412776"/>
            <a:ext cx="3240087" cy="2401888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7"/>
          </p:nvPr>
        </p:nvSpPr>
        <p:spPr>
          <a:xfrm>
            <a:off x="5580063" y="3860800"/>
            <a:ext cx="3240087" cy="2401888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536" y="1412776"/>
            <a:ext cx="5040560" cy="4824536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418915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diagram 6"/>
          <p:cNvSpPr>
            <a:spLocks noGrp="1"/>
          </p:cNvSpPr>
          <p:nvPr>
            <p:ph type="chart" sz="quarter" idx="13"/>
          </p:nvPr>
        </p:nvSpPr>
        <p:spPr>
          <a:xfrm>
            <a:off x="5148064" y="1772940"/>
            <a:ext cx="3240087" cy="2016100"/>
          </a:xfrm>
        </p:spPr>
        <p:txBody>
          <a:bodyPr rtlCol="0">
            <a:normAutofit/>
          </a:bodyPr>
          <a:lstStyle/>
          <a:p>
            <a:pPr lvl="0"/>
            <a:endParaRPr lang="da-DK" noProof="0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4"/>
          </p:nvPr>
        </p:nvSpPr>
        <p:spPr>
          <a:xfrm>
            <a:off x="5148064" y="1412874"/>
            <a:ext cx="3672086" cy="28793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12" name="Pladsholder til diagram 6"/>
          <p:cNvSpPr>
            <a:spLocks noGrp="1"/>
          </p:cNvSpPr>
          <p:nvPr>
            <p:ph type="chart" sz="quarter" idx="15"/>
          </p:nvPr>
        </p:nvSpPr>
        <p:spPr>
          <a:xfrm>
            <a:off x="5148113" y="4221212"/>
            <a:ext cx="3240087" cy="2016100"/>
          </a:xfrm>
        </p:spPr>
        <p:txBody>
          <a:bodyPr rtlCol="0">
            <a:normAutofit/>
          </a:bodyPr>
          <a:lstStyle/>
          <a:p>
            <a:pPr lvl="0"/>
            <a:endParaRPr lang="da-DK" noProof="0" dirty="0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6"/>
          </p:nvPr>
        </p:nvSpPr>
        <p:spPr>
          <a:xfrm>
            <a:off x="5148113" y="3861146"/>
            <a:ext cx="3672037" cy="28793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8" name="Pladsholder til diagram 6"/>
          <p:cNvSpPr>
            <a:spLocks noGrp="1"/>
          </p:cNvSpPr>
          <p:nvPr>
            <p:ph type="chart" sz="quarter" idx="17"/>
          </p:nvPr>
        </p:nvSpPr>
        <p:spPr>
          <a:xfrm>
            <a:off x="395536" y="1772842"/>
            <a:ext cx="3240087" cy="2016100"/>
          </a:xfrm>
        </p:spPr>
        <p:txBody>
          <a:bodyPr rtlCol="0">
            <a:normAutofit/>
          </a:bodyPr>
          <a:lstStyle/>
          <a:p>
            <a:pPr lvl="0"/>
            <a:endParaRPr lang="da-DK" noProof="0" dirty="0"/>
          </a:p>
        </p:txBody>
      </p:sp>
      <p:sp>
        <p:nvSpPr>
          <p:cNvPr id="10" name="Pladsholder til tekst 8"/>
          <p:cNvSpPr>
            <a:spLocks noGrp="1"/>
          </p:cNvSpPr>
          <p:nvPr>
            <p:ph type="body" sz="quarter" idx="18"/>
          </p:nvPr>
        </p:nvSpPr>
        <p:spPr>
          <a:xfrm>
            <a:off x="395536" y="1412776"/>
            <a:ext cx="3456384" cy="28793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11" name="Pladsholder til diagram 6"/>
          <p:cNvSpPr>
            <a:spLocks noGrp="1"/>
          </p:cNvSpPr>
          <p:nvPr>
            <p:ph type="chart" sz="quarter" idx="19"/>
          </p:nvPr>
        </p:nvSpPr>
        <p:spPr>
          <a:xfrm>
            <a:off x="395585" y="4221114"/>
            <a:ext cx="3240087" cy="2016100"/>
          </a:xfrm>
        </p:spPr>
        <p:txBody>
          <a:bodyPr rtlCol="0">
            <a:normAutofit/>
          </a:bodyPr>
          <a:lstStyle/>
          <a:p>
            <a:pPr lvl="0"/>
            <a:endParaRPr lang="da-DK" noProof="0" dirty="0"/>
          </a:p>
        </p:txBody>
      </p:sp>
      <p:sp>
        <p:nvSpPr>
          <p:cNvPr id="14" name="Pladsholder til tekst 8"/>
          <p:cNvSpPr>
            <a:spLocks noGrp="1"/>
          </p:cNvSpPr>
          <p:nvPr>
            <p:ph type="body" sz="quarter" idx="20"/>
          </p:nvPr>
        </p:nvSpPr>
        <p:spPr>
          <a:xfrm>
            <a:off x="395585" y="3861048"/>
            <a:ext cx="3456335" cy="28793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0343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536" y="1412776"/>
            <a:ext cx="5040560" cy="4824536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0"/>
          </p:nvPr>
        </p:nvSpPr>
        <p:spPr>
          <a:xfrm>
            <a:off x="5580063" y="1412875"/>
            <a:ext cx="3240087" cy="4824413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8334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395288" y="198438"/>
            <a:ext cx="78454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395288" y="1412875"/>
            <a:ext cx="842486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  <a:p>
            <a:pPr lvl="1"/>
            <a:r>
              <a:rPr lang="da-DK" altLang="da-DK"/>
              <a:t>Andet niveau</a:t>
            </a:r>
          </a:p>
        </p:txBody>
      </p:sp>
      <p:pic>
        <p:nvPicPr>
          <p:cNvPr id="1028" name="Picture 67" descr="sp_stor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236538"/>
            <a:ext cx="5794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ge forbindelse 8"/>
          <p:cNvCxnSpPr/>
          <p:nvPr/>
        </p:nvCxnSpPr>
        <p:spPr>
          <a:xfrm>
            <a:off x="395288" y="1052513"/>
            <a:ext cx="8424862" cy="0"/>
          </a:xfrm>
          <a:prstGeom prst="line">
            <a:avLst/>
          </a:prstGeom>
          <a:ln w="158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Rectangle 49"/>
          <p:cNvSpPr>
            <a:spLocks noChangeArrowheads="1"/>
          </p:cNvSpPr>
          <p:nvPr/>
        </p:nvSpPr>
        <p:spPr bwMode="auto">
          <a:xfrm>
            <a:off x="8172450" y="6423025"/>
            <a:ext cx="755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sv-SE" altLang="sv-SE" sz="800">
                <a:solidFill>
                  <a:srgbClr val="404040"/>
                </a:solidFill>
                <a:latin typeface="Verdana" panose="020B0604030504040204" pitchFamily="34" charset="0"/>
              </a:rPr>
              <a:t> </a:t>
            </a:r>
            <a:fld id="{8E23E190-8685-421C-8898-088429F7656D}" type="slidenum">
              <a:rPr lang="sv-SE" altLang="sv-SE" sz="800" smtClean="0">
                <a:solidFill>
                  <a:srgbClr val="404040"/>
                </a:solidFill>
                <a:latin typeface="Verdana" panose="020B0604030504040204" pitchFamily="34" charset="0"/>
              </a:rPr>
              <a:pPr algn="ctr">
                <a:defRPr/>
              </a:pPr>
              <a:t>‹nr.›</a:t>
            </a:fld>
            <a:endParaRPr lang="sv-SE" altLang="sv-SE" sz="80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Text Box 64"/>
          <p:cNvSpPr txBox="1">
            <a:spLocks noChangeArrowheads="1"/>
          </p:cNvSpPr>
          <p:nvPr/>
        </p:nvSpPr>
        <p:spPr bwMode="auto">
          <a:xfrm>
            <a:off x="395288" y="6426200"/>
            <a:ext cx="44640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800" baseline="0" dirty="0">
                <a:solidFill>
                  <a:srgbClr val="404040"/>
                </a:solidFill>
                <a:latin typeface="Verdana" pitchFamily="34" charset="0"/>
              </a:rPr>
              <a:t>1. kvartal 2024 – 27. maj 2024 </a:t>
            </a:r>
            <a:r>
              <a:rPr lang="da-DK" sz="800" dirty="0">
                <a:solidFill>
                  <a:srgbClr val="404040"/>
                </a:solidFill>
                <a:latin typeface="Verdana" pitchFamily="34" charset="0"/>
              </a:rPr>
              <a:t>/</a:t>
            </a:r>
            <a:r>
              <a:rPr lang="da-DK" sz="800" dirty="0">
                <a:solidFill>
                  <a:srgbClr val="C02327"/>
                </a:solidFill>
                <a:latin typeface="Verdana" pitchFamily="34" charset="0"/>
              </a:rPr>
              <a:t> </a:t>
            </a:r>
            <a:r>
              <a:rPr lang="da-DK" sz="800" dirty="0">
                <a:solidFill>
                  <a:srgbClr val="404040"/>
                </a:solidFill>
                <a:latin typeface="Verdana" pitchFamily="34" charset="0"/>
              </a:rPr>
              <a:t>SP Group </a:t>
            </a:r>
            <a:endParaRPr lang="en-US" sz="800" dirty="0">
              <a:solidFill>
                <a:srgbClr val="C02327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86" r:id="rId2"/>
    <p:sldLayoutId id="2147484187" r:id="rId3"/>
    <p:sldLayoutId id="2147484198" r:id="rId4"/>
    <p:sldLayoutId id="2147484189" r:id="rId5"/>
    <p:sldLayoutId id="2147484191" r:id="rId6"/>
    <p:sldLayoutId id="2147484192" r:id="rId7"/>
    <p:sldLayoutId id="2147484193" r:id="rId8"/>
    <p:sldLayoutId id="2147484194" r:id="rId9"/>
    <p:sldLayoutId id="2147484199" r:id="rId10"/>
    <p:sldLayoutId id="2147484212" r:id="rId11"/>
    <p:sldLayoutId id="2147484200" r:id="rId12"/>
    <p:sldLayoutId id="2147484202" r:id="rId13"/>
    <p:sldLayoutId id="2147484203" r:id="rId14"/>
    <p:sldLayoutId id="2147484206" r:id="rId15"/>
    <p:sldLayoutId id="2147484195" r:id="rId16"/>
    <p:sldLayoutId id="2147484196" r:id="rId17"/>
    <p:sldLayoutId id="2147484225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184150" algn="l" rtl="0" eaLnBrk="0" fontAlgn="base" hangingPunct="0">
        <a:spcBef>
          <a:spcPct val="20000"/>
        </a:spcBef>
        <a:spcAft>
          <a:spcPct val="0"/>
        </a:spcAft>
        <a:buClr>
          <a:srgbClr val="06204D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mailto:fg@sp-group.dk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ctrTitle"/>
          </p:nvPr>
        </p:nvSpPr>
        <p:spPr>
          <a:xfrm>
            <a:off x="395536" y="3212976"/>
            <a:ext cx="4752528" cy="936104"/>
          </a:xfrm>
        </p:spPr>
        <p:txBody>
          <a:bodyPr anchor="ctr"/>
          <a:lstStyle/>
          <a:p>
            <a:pPr eaLnBrk="1" hangingPunct="1"/>
            <a:r>
              <a:rPr lang="da-DK" altLang="da-DK" dirty="0"/>
              <a:t>1. KVARTAL 2024</a:t>
            </a:r>
          </a:p>
        </p:txBody>
      </p:sp>
      <p:sp>
        <p:nvSpPr>
          <p:cNvPr id="16387" name="Undertitel 2"/>
          <p:cNvSpPr>
            <a:spLocks noGrp="1"/>
          </p:cNvSpPr>
          <p:nvPr>
            <p:ph type="subTitle" idx="1"/>
          </p:nvPr>
        </p:nvSpPr>
        <p:spPr>
          <a:xfrm>
            <a:off x="395289" y="4119692"/>
            <a:ext cx="4248720" cy="605451"/>
          </a:xfrm>
        </p:spPr>
        <p:txBody>
          <a:bodyPr/>
          <a:lstStyle/>
          <a:p>
            <a:pPr eaLnBrk="1" hangingPunct="1"/>
            <a:r>
              <a:rPr lang="da-DK" altLang="da-DK" dirty="0"/>
              <a:t>Præsentation ved adm. direktør Frank Gad</a:t>
            </a:r>
          </a:p>
          <a:p>
            <a:pPr eaLnBrk="1" hangingPunct="1"/>
            <a:r>
              <a:rPr lang="da-DK" altLang="da-DK" dirty="0"/>
              <a:t>27. maj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348995"/>
              </p:ext>
            </p:extLst>
          </p:nvPr>
        </p:nvGraphicFramePr>
        <p:xfrm>
          <a:off x="395287" y="1412875"/>
          <a:ext cx="8532521" cy="5256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Up Arrow 2"/>
          <p:cNvSpPr/>
          <p:nvPr/>
        </p:nvSpPr>
        <p:spPr>
          <a:xfrm rot="4473620">
            <a:off x="4209631" y="-1290346"/>
            <a:ext cx="485775" cy="7354941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Up Arrow 26"/>
          <p:cNvSpPr/>
          <p:nvPr/>
        </p:nvSpPr>
        <p:spPr>
          <a:xfrm rot="3349786">
            <a:off x="4815847" y="3886167"/>
            <a:ext cx="484188" cy="611885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Up Arrow 26"/>
          <p:cNvSpPr/>
          <p:nvPr/>
        </p:nvSpPr>
        <p:spPr>
          <a:xfrm rot="4098760">
            <a:off x="4261910" y="4139842"/>
            <a:ext cx="484188" cy="550780"/>
          </a:xfrm>
          <a:prstGeom prst="upArrow">
            <a:avLst/>
          </a:prstGeom>
          <a:solidFill>
            <a:schemeClr val="bg1"/>
          </a:solidFill>
          <a:ln w="19050">
            <a:solidFill>
              <a:srgbClr val="AAC7E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Up Arrow 21"/>
          <p:cNvSpPr/>
          <p:nvPr/>
        </p:nvSpPr>
        <p:spPr>
          <a:xfrm rot="4355624">
            <a:off x="3959407" y="858231"/>
            <a:ext cx="485775" cy="2199309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Up Arrow 23"/>
          <p:cNvSpPr/>
          <p:nvPr/>
        </p:nvSpPr>
        <p:spPr>
          <a:xfrm rot="4668915">
            <a:off x="2311515" y="3176291"/>
            <a:ext cx="485775" cy="3381757"/>
          </a:xfrm>
          <a:prstGeom prst="upArrow">
            <a:avLst/>
          </a:prstGeom>
          <a:solidFill>
            <a:schemeClr val="bg1"/>
          </a:solidFill>
          <a:ln w="19050">
            <a:solidFill>
              <a:srgbClr val="AAC7E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Up Arrow 28"/>
          <p:cNvSpPr/>
          <p:nvPr/>
        </p:nvSpPr>
        <p:spPr>
          <a:xfrm rot="4846848">
            <a:off x="5324688" y="3577655"/>
            <a:ext cx="484188" cy="546542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Up Arrow 33"/>
          <p:cNvSpPr/>
          <p:nvPr/>
        </p:nvSpPr>
        <p:spPr>
          <a:xfrm rot="5210804">
            <a:off x="5868419" y="3417392"/>
            <a:ext cx="484188" cy="523550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Up Arrow 38"/>
          <p:cNvSpPr/>
          <p:nvPr/>
        </p:nvSpPr>
        <p:spPr>
          <a:xfrm rot="4138198">
            <a:off x="6434844" y="3341156"/>
            <a:ext cx="484188" cy="541623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Tekstboks 1"/>
          <p:cNvSpPr txBox="1">
            <a:spLocks noChangeArrowheads="1"/>
          </p:cNvSpPr>
          <p:nvPr/>
        </p:nvSpPr>
        <p:spPr bwMode="auto">
          <a:xfrm>
            <a:off x="349250" y="1196752"/>
            <a:ext cx="90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 mio.</a:t>
            </a:r>
          </a:p>
        </p:txBody>
      </p:sp>
      <p:sp>
        <p:nvSpPr>
          <p:cNvPr id="28676" name="Tekstboks 1"/>
          <p:cNvSpPr txBox="1">
            <a:spLocks noChangeArrowheads="1"/>
          </p:cNvSpPr>
          <p:nvPr/>
        </p:nvSpPr>
        <p:spPr bwMode="auto">
          <a:xfrm rot="20679197">
            <a:off x="3745554" y="2248417"/>
            <a:ext cx="161133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CAGR=10%            2010-2022</a:t>
            </a:r>
          </a:p>
        </p:txBody>
      </p:sp>
      <p:sp>
        <p:nvSpPr>
          <p:cNvPr id="286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OMSÆTNING 2010 – 1. KVARTAL 2024</a:t>
            </a:r>
          </a:p>
        </p:txBody>
      </p:sp>
      <p:sp>
        <p:nvSpPr>
          <p:cNvPr id="28681" name="Tekstboks 1"/>
          <p:cNvSpPr txBox="1">
            <a:spLocks noChangeArrowheads="1"/>
          </p:cNvSpPr>
          <p:nvPr/>
        </p:nvSpPr>
        <p:spPr bwMode="auto">
          <a:xfrm rot="19534779">
            <a:off x="4679313" y="4017540"/>
            <a:ext cx="9488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2017: 24,0%</a:t>
            </a:r>
          </a:p>
        </p:txBody>
      </p:sp>
      <p:sp>
        <p:nvSpPr>
          <p:cNvPr id="28683" name="Tekstboks 1"/>
          <p:cNvSpPr txBox="1">
            <a:spLocks noChangeArrowheads="1"/>
          </p:cNvSpPr>
          <p:nvPr/>
        </p:nvSpPr>
        <p:spPr bwMode="auto">
          <a:xfrm rot="20283753">
            <a:off x="4150824" y="4295964"/>
            <a:ext cx="84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2016: 15,1%</a:t>
            </a:r>
          </a:p>
        </p:txBody>
      </p:sp>
      <p:sp>
        <p:nvSpPr>
          <p:cNvPr id="21" name="Tekstboks 1"/>
          <p:cNvSpPr txBox="1">
            <a:spLocks noChangeArrowheads="1"/>
          </p:cNvSpPr>
          <p:nvPr/>
        </p:nvSpPr>
        <p:spPr bwMode="auto">
          <a:xfrm rot="20550098">
            <a:off x="3554816" y="1836855"/>
            <a:ext cx="148309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CAGR=16%        2014-2017</a:t>
            </a:r>
          </a:p>
        </p:txBody>
      </p:sp>
      <p:sp>
        <p:nvSpPr>
          <p:cNvPr id="23" name="Tekstboks 1"/>
          <p:cNvSpPr txBox="1">
            <a:spLocks noChangeArrowheads="1"/>
          </p:cNvSpPr>
          <p:nvPr/>
        </p:nvSpPr>
        <p:spPr bwMode="auto">
          <a:xfrm rot="20861988">
            <a:off x="2272420" y="4671832"/>
            <a:ext cx="155363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CAGR=9%            2010-2015</a:t>
            </a:r>
          </a:p>
        </p:txBody>
      </p:sp>
      <p:sp>
        <p:nvSpPr>
          <p:cNvPr id="30" name="Tekstboks 1"/>
          <p:cNvSpPr txBox="1">
            <a:spLocks noChangeArrowheads="1"/>
          </p:cNvSpPr>
          <p:nvPr/>
        </p:nvSpPr>
        <p:spPr bwMode="auto">
          <a:xfrm rot="21031841">
            <a:off x="5236691" y="3750453"/>
            <a:ext cx="6557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2018: 4,1%</a:t>
            </a:r>
          </a:p>
        </p:txBody>
      </p:sp>
      <p:sp>
        <p:nvSpPr>
          <p:cNvPr id="35" name="Tekstboks 1"/>
          <p:cNvSpPr txBox="1">
            <a:spLocks noChangeArrowheads="1"/>
          </p:cNvSpPr>
          <p:nvPr/>
        </p:nvSpPr>
        <p:spPr bwMode="auto">
          <a:xfrm rot="21431306">
            <a:off x="5770391" y="3587886"/>
            <a:ext cx="7399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2019: 2,4%</a:t>
            </a:r>
          </a:p>
        </p:txBody>
      </p:sp>
      <p:sp>
        <p:nvSpPr>
          <p:cNvPr id="40" name="Tekstboks 1"/>
          <p:cNvSpPr txBox="1">
            <a:spLocks noChangeArrowheads="1"/>
          </p:cNvSpPr>
          <p:nvPr/>
        </p:nvSpPr>
        <p:spPr bwMode="auto">
          <a:xfrm rot="20293149">
            <a:off x="6327880" y="3505964"/>
            <a:ext cx="6725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2020: 8,2%</a:t>
            </a:r>
          </a:p>
        </p:txBody>
      </p:sp>
      <p:sp>
        <p:nvSpPr>
          <p:cNvPr id="44" name="Up Arrow 38">
            <a:extLst>
              <a:ext uri="{FF2B5EF4-FFF2-40B4-BE49-F238E27FC236}">
                <a16:creationId xmlns:a16="http://schemas.microsoft.com/office/drawing/2014/main" id="{77F2F56A-A655-4A28-895F-258E9F32B644}"/>
              </a:ext>
            </a:extLst>
          </p:cNvPr>
          <p:cNvSpPr/>
          <p:nvPr/>
        </p:nvSpPr>
        <p:spPr>
          <a:xfrm rot="3633444">
            <a:off x="7010978" y="3172072"/>
            <a:ext cx="484188" cy="598970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kstboks 1">
            <a:extLst>
              <a:ext uri="{FF2B5EF4-FFF2-40B4-BE49-F238E27FC236}">
                <a16:creationId xmlns:a16="http://schemas.microsoft.com/office/drawing/2014/main" id="{63CA4AE9-DD89-47D1-94C4-9C024288F4D5}"/>
              </a:ext>
            </a:extLst>
          </p:cNvPr>
          <p:cNvSpPr txBox="1">
            <a:spLocks noChangeArrowheads="1"/>
          </p:cNvSpPr>
          <p:nvPr/>
        </p:nvSpPr>
        <p:spPr bwMode="auto">
          <a:xfrm rot="19743438">
            <a:off x="6899314" y="3386698"/>
            <a:ext cx="6720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2021:13,9%</a:t>
            </a:r>
          </a:p>
        </p:txBody>
      </p:sp>
      <p:sp>
        <p:nvSpPr>
          <p:cNvPr id="61" name="Up Arrow 38">
            <a:extLst>
              <a:ext uri="{FF2B5EF4-FFF2-40B4-BE49-F238E27FC236}">
                <a16:creationId xmlns:a16="http://schemas.microsoft.com/office/drawing/2014/main" id="{DC8C653C-6AB2-9F89-0BEF-BC3BAA5A2BD2}"/>
              </a:ext>
            </a:extLst>
          </p:cNvPr>
          <p:cNvSpPr/>
          <p:nvPr/>
        </p:nvSpPr>
        <p:spPr>
          <a:xfrm rot="4784990">
            <a:off x="7537345" y="2992459"/>
            <a:ext cx="484188" cy="508095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kstboks 1">
            <a:extLst>
              <a:ext uri="{FF2B5EF4-FFF2-40B4-BE49-F238E27FC236}">
                <a16:creationId xmlns:a16="http://schemas.microsoft.com/office/drawing/2014/main" id="{3F9E258E-2D86-A83F-4947-5C6354DBF1DB}"/>
              </a:ext>
            </a:extLst>
          </p:cNvPr>
          <p:cNvSpPr txBox="1">
            <a:spLocks noChangeArrowheads="1"/>
          </p:cNvSpPr>
          <p:nvPr/>
        </p:nvSpPr>
        <p:spPr bwMode="auto">
          <a:xfrm rot="20806437">
            <a:off x="7562976" y="3119956"/>
            <a:ext cx="4449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2022: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7,1%</a:t>
            </a:r>
          </a:p>
        </p:txBody>
      </p:sp>
      <p:sp>
        <p:nvSpPr>
          <p:cNvPr id="32" name="Up Arrow 38">
            <a:extLst>
              <a:ext uri="{FF2B5EF4-FFF2-40B4-BE49-F238E27FC236}">
                <a16:creationId xmlns:a16="http://schemas.microsoft.com/office/drawing/2014/main" id="{B016D4B4-CE8B-38E4-87F2-C736EC587656}"/>
              </a:ext>
            </a:extLst>
          </p:cNvPr>
          <p:cNvSpPr/>
          <p:nvPr/>
        </p:nvSpPr>
        <p:spPr>
          <a:xfrm rot="6178708">
            <a:off x="8029822" y="2985039"/>
            <a:ext cx="484188" cy="451305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kstboks 1">
            <a:extLst>
              <a:ext uri="{FF2B5EF4-FFF2-40B4-BE49-F238E27FC236}">
                <a16:creationId xmlns:a16="http://schemas.microsoft.com/office/drawing/2014/main" id="{ED7C0161-7A0D-DCD7-3F0E-99086D4DB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322" y="3063544"/>
            <a:ext cx="4946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2023: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-1,9%</a:t>
            </a:r>
          </a:p>
        </p:txBody>
      </p:sp>
      <p:grpSp>
        <p:nvGrpSpPr>
          <p:cNvPr id="6" name="Gruppe 55">
            <a:extLst>
              <a:ext uri="{FF2B5EF4-FFF2-40B4-BE49-F238E27FC236}">
                <a16:creationId xmlns:a16="http://schemas.microsoft.com/office/drawing/2014/main" id="{E653DE5C-72F9-DD81-1A42-2344FA6B5CD3}"/>
              </a:ext>
            </a:extLst>
          </p:cNvPr>
          <p:cNvGrpSpPr/>
          <p:nvPr/>
        </p:nvGrpSpPr>
        <p:grpSpPr>
          <a:xfrm>
            <a:off x="329393" y="1545179"/>
            <a:ext cx="570200" cy="4549365"/>
            <a:chOff x="290622" y="1580325"/>
            <a:chExt cx="570200" cy="4549365"/>
          </a:xfrm>
        </p:grpSpPr>
        <p:sp>
          <p:nvSpPr>
            <p:cNvPr id="7" name="TextBox 55">
              <a:extLst>
                <a:ext uri="{FF2B5EF4-FFF2-40B4-BE49-F238E27FC236}">
                  <a16:creationId xmlns:a16="http://schemas.microsoft.com/office/drawing/2014/main" id="{93951BCA-0AA5-58FC-5CF8-1CAB607703F7}"/>
                </a:ext>
              </a:extLst>
            </p:cNvPr>
            <p:cNvSpPr txBox="1"/>
            <p:nvPr/>
          </p:nvSpPr>
          <p:spPr>
            <a:xfrm>
              <a:off x="296639" y="2203798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2.400</a:t>
              </a:r>
            </a:p>
          </p:txBody>
        </p:sp>
        <p:sp>
          <p:nvSpPr>
            <p:cNvPr id="8" name="TextBox 57">
              <a:extLst>
                <a:ext uri="{FF2B5EF4-FFF2-40B4-BE49-F238E27FC236}">
                  <a16:creationId xmlns:a16="http://schemas.microsoft.com/office/drawing/2014/main" id="{F40EE5AA-2E84-76E5-F0FD-02C863BA3D88}"/>
                </a:ext>
              </a:extLst>
            </p:cNvPr>
            <p:cNvSpPr txBox="1"/>
            <p:nvPr/>
          </p:nvSpPr>
          <p:spPr>
            <a:xfrm>
              <a:off x="296639" y="2509876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2.200</a:t>
              </a:r>
            </a:p>
          </p:txBody>
        </p:sp>
        <p:sp>
          <p:nvSpPr>
            <p:cNvPr id="9" name="TextBox 58">
              <a:extLst>
                <a:ext uri="{FF2B5EF4-FFF2-40B4-BE49-F238E27FC236}">
                  <a16:creationId xmlns:a16="http://schemas.microsoft.com/office/drawing/2014/main" id="{485716F8-59A7-F50F-A0A5-05A3AACA6E6A}"/>
                </a:ext>
              </a:extLst>
            </p:cNvPr>
            <p:cNvSpPr txBox="1"/>
            <p:nvPr/>
          </p:nvSpPr>
          <p:spPr>
            <a:xfrm>
              <a:off x="290622" y="3110122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1.800</a:t>
              </a:r>
            </a:p>
          </p:txBody>
        </p:sp>
        <p:sp>
          <p:nvSpPr>
            <p:cNvPr id="10" name="TextBox 59">
              <a:extLst>
                <a:ext uri="{FF2B5EF4-FFF2-40B4-BE49-F238E27FC236}">
                  <a16:creationId xmlns:a16="http://schemas.microsoft.com/office/drawing/2014/main" id="{E8F82ED6-09D7-82D4-E224-8CB1531EFE32}"/>
                </a:ext>
              </a:extLst>
            </p:cNvPr>
            <p:cNvSpPr txBox="1"/>
            <p:nvPr/>
          </p:nvSpPr>
          <p:spPr>
            <a:xfrm>
              <a:off x="290624" y="3416201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1.600</a:t>
              </a:r>
            </a:p>
          </p:txBody>
        </p:sp>
        <p:sp>
          <p:nvSpPr>
            <p:cNvPr id="11" name="TextBox 60">
              <a:extLst>
                <a:ext uri="{FF2B5EF4-FFF2-40B4-BE49-F238E27FC236}">
                  <a16:creationId xmlns:a16="http://schemas.microsoft.com/office/drawing/2014/main" id="{108B5E37-7BE5-991F-70C2-12B4EBA97079}"/>
                </a:ext>
              </a:extLst>
            </p:cNvPr>
            <p:cNvSpPr txBox="1"/>
            <p:nvPr/>
          </p:nvSpPr>
          <p:spPr>
            <a:xfrm>
              <a:off x="296639" y="3734012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1.400</a:t>
              </a:r>
            </a:p>
          </p:txBody>
        </p:sp>
        <p:sp>
          <p:nvSpPr>
            <p:cNvPr id="12" name="TextBox 61">
              <a:extLst>
                <a:ext uri="{FF2B5EF4-FFF2-40B4-BE49-F238E27FC236}">
                  <a16:creationId xmlns:a16="http://schemas.microsoft.com/office/drawing/2014/main" id="{013EDE40-02AB-CD4D-E1A5-414D995BBABE}"/>
                </a:ext>
              </a:extLst>
            </p:cNvPr>
            <p:cNvSpPr txBox="1"/>
            <p:nvPr/>
          </p:nvSpPr>
          <p:spPr>
            <a:xfrm>
              <a:off x="296639" y="4040092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1.200</a:t>
              </a:r>
            </a:p>
          </p:txBody>
        </p:sp>
        <p:sp>
          <p:nvSpPr>
            <p:cNvPr id="13" name="TextBox 62">
              <a:extLst>
                <a:ext uri="{FF2B5EF4-FFF2-40B4-BE49-F238E27FC236}">
                  <a16:creationId xmlns:a16="http://schemas.microsoft.com/office/drawing/2014/main" id="{0C042DB6-7EF7-DD62-714A-29F3FEF3A35B}"/>
                </a:ext>
              </a:extLst>
            </p:cNvPr>
            <p:cNvSpPr txBox="1"/>
            <p:nvPr/>
          </p:nvSpPr>
          <p:spPr>
            <a:xfrm>
              <a:off x="540673" y="5883469"/>
              <a:ext cx="266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0</a:t>
              </a:r>
            </a:p>
          </p:txBody>
        </p:sp>
        <p:sp>
          <p:nvSpPr>
            <p:cNvPr id="14" name="TextBox 63">
              <a:extLst>
                <a:ext uri="{FF2B5EF4-FFF2-40B4-BE49-F238E27FC236}">
                  <a16:creationId xmlns:a16="http://schemas.microsoft.com/office/drawing/2014/main" id="{B97BD77B-5163-4325-3042-366A20C6BF50}"/>
                </a:ext>
              </a:extLst>
            </p:cNvPr>
            <p:cNvSpPr txBox="1"/>
            <p:nvPr/>
          </p:nvSpPr>
          <p:spPr>
            <a:xfrm>
              <a:off x="302656" y="4340273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1.000</a:t>
              </a:r>
            </a:p>
          </p:txBody>
        </p:sp>
        <p:sp>
          <p:nvSpPr>
            <p:cNvPr id="15" name="TextBox 64">
              <a:extLst>
                <a:ext uri="{FF2B5EF4-FFF2-40B4-BE49-F238E27FC236}">
                  <a16:creationId xmlns:a16="http://schemas.microsoft.com/office/drawing/2014/main" id="{74735512-21F2-E850-3CFF-21FD2ECAF566}"/>
                </a:ext>
              </a:extLst>
            </p:cNvPr>
            <p:cNvSpPr txBox="1"/>
            <p:nvPr/>
          </p:nvSpPr>
          <p:spPr>
            <a:xfrm>
              <a:off x="395611" y="4657571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800</a:t>
              </a:r>
            </a:p>
          </p:txBody>
        </p:sp>
        <p:sp>
          <p:nvSpPr>
            <p:cNvPr id="16" name="TextBox 65">
              <a:extLst>
                <a:ext uri="{FF2B5EF4-FFF2-40B4-BE49-F238E27FC236}">
                  <a16:creationId xmlns:a16="http://schemas.microsoft.com/office/drawing/2014/main" id="{EDCF18F9-88F0-B6EB-4BA2-50DF96E76D0C}"/>
                </a:ext>
              </a:extLst>
            </p:cNvPr>
            <p:cNvSpPr txBox="1"/>
            <p:nvPr/>
          </p:nvSpPr>
          <p:spPr>
            <a:xfrm>
              <a:off x="395611" y="4959438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600</a:t>
              </a:r>
            </a:p>
          </p:txBody>
        </p:sp>
        <p:sp>
          <p:nvSpPr>
            <p:cNvPr id="17" name="TextBox 66">
              <a:extLst>
                <a:ext uri="{FF2B5EF4-FFF2-40B4-BE49-F238E27FC236}">
                  <a16:creationId xmlns:a16="http://schemas.microsoft.com/office/drawing/2014/main" id="{033B8E31-42B0-7469-47C7-F95017501CA1}"/>
                </a:ext>
              </a:extLst>
            </p:cNvPr>
            <p:cNvSpPr txBox="1"/>
            <p:nvPr/>
          </p:nvSpPr>
          <p:spPr>
            <a:xfrm>
              <a:off x="395611" y="5277832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400</a:t>
              </a:r>
            </a:p>
          </p:txBody>
        </p:sp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0E54146D-39E6-92FA-DAFC-5E251F863C12}"/>
                </a:ext>
              </a:extLst>
            </p:cNvPr>
            <p:cNvSpPr txBox="1"/>
            <p:nvPr/>
          </p:nvSpPr>
          <p:spPr>
            <a:xfrm>
              <a:off x="401627" y="5577825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200</a:t>
              </a:r>
            </a:p>
          </p:txBody>
        </p:sp>
        <p:sp>
          <p:nvSpPr>
            <p:cNvPr id="19" name="TextBox 68">
              <a:extLst>
                <a:ext uri="{FF2B5EF4-FFF2-40B4-BE49-F238E27FC236}">
                  <a16:creationId xmlns:a16="http://schemas.microsoft.com/office/drawing/2014/main" id="{6D2DC99A-021F-62DB-4F15-594D5DABDBE4}"/>
                </a:ext>
              </a:extLst>
            </p:cNvPr>
            <p:cNvSpPr txBox="1"/>
            <p:nvPr/>
          </p:nvSpPr>
          <p:spPr>
            <a:xfrm>
              <a:off x="290773" y="1885985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2.600</a:t>
              </a: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425347B3-0EB9-8345-1368-098B4C93D284}"/>
                </a:ext>
              </a:extLst>
            </p:cNvPr>
            <p:cNvSpPr txBox="1"/>
            <p:nvPr/>
          </p:nvSpPr>
          <p:spPr>
            <a:xfrm>
              <a:off x="296640" y="2815956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2.000</a:t>
              </a:r>
            </a:p>
          </p:txBody>
        </p:sp>
        <p:sp>
          <p:nvSpPr>
            <p:cNvPr id="25" name="TextBox 68">
              <a:extLst>
                <a:ext uri="{FF2B5EF4-FFF2-40B4-BE49-F238E27FC236}">
                  <a16:creationId xmlns:a16="http://schemas.microsoft.com/office/drawing/2014/main" id="{CA48D61D-34DE-7C9A-8739-E81EC58F8C06}"/>
                </a:ext>
              </a:extLst>
            </p:cNvPr>
            <p:cNvSpPr txBox="1"/>
            <p:nvPr/>
          </p:nvSpPr>
          <p:spPr>
            <a:xfrm>
              <a:off x="294556" y="1580325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2.800</a:t>
              </a:r>
            </a:p>
          </p:txBody>
        </p:sp>
      </p:grpSp>
      <p:grpSp>
        <p:nvGrpSpPr>
          <p:cNvPr id="28674" name="Group 28673">
            <a:extLst>
              <a:ext uri="{FF2B5EF4-FFF2-40B4-BE49-F238E27FC236}">
                <a16:creationId xmlns:a16="http://schemas.microsoft.com/office/drawing/2014/main" id="{FF4C20F7-1521-E2F4-A1C6-C75813FCEF61}"/>
              </a:ext>
            </a:extLst>
          </p:cNvPr>
          <p:cNvGrpSpPr/>
          <p:nvPr/>
        </p:nvGrpSpPr>
        <p:grpSpPr>
          <a:xfrm>
            <a:off x="845864" y="6093296"/>
            <a:ext cx="8118624" cy="400110"/>
            <a:chOff x="845864" y="6093296"/>
            <a:chExt cx="8118624" cy="400110"/>
          </a:xfrm>
        </p:grpSpPr>
        <p:sp>
          <p:nvSpPr>
            <p:cNvPr id="28684" name="Tekstboks 1"/>
            <p:cNvSpPr txBox="1">
              <a:spLocks noChangeArrowheads="1"/>
            </p:cNvSpPr>
            <p:nvPr/>
          </p:nvSpPr>
          <p:spPr bwMode="auto">
            <a:xfrm>
              <a:off x="845864" y="6093296"/>
              <a:ext cx="631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2010</a:t>
              </a:r>
            </a:p>
          </p:txBody>
        </p:sp>
        <p:sp>
          <p:nvSpPr>
            <p:cNvPr id="28685" name="Tekstboks 1"/>
            <p:cNvSpPr txBox="1">
              <a:spLocks noChangeArrowheads="1"/>
            </p:cNvSpPr>
            <p:nvPr/>
          </p:nvSpPr>
          <p:spPr bwMode="auto">
            <a:xfrm>
              <a:off x="1470247" y="6093296"/>
              <a:ext cx="5454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2011</a:t>
              </a:r>
            </a:p>
          </p:txBody>
        </p:sp>
        <p:sp>
          <p:nvSpPr>
            <p:cNvPr id="28686" name="Tekstboks 1"/>
            <p:cNvSpPr txBox="1">
              <a:spLocks noChangeArrowheads="1"/>
            </p:cNvSpPr>
            <p:nvPr/>
          </p:nvSpPr>
          <p:spPr bwMode="auto">
            <a:xfrm>
              <a:off x="2024530" y="6093296"/>
              <a:ext cx="5376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2012</a:t>
              </a:r>
            </a:p>
          </p:txBody>
        </p:sp>
        <p:sp>
          <p:nvSpPr>
            <p:cNvPr id="28687" name="Tekstboks 1"/>
            <p:cNvSpPr txBox="1">
              <a:spLocks noChangeArrowheads="1"/>
            </p:cNvSpPr>
            <p:nvPr/>
          </p:nvSpPr>
          <p:spPr bwMode="auto">
            <a:xfrm>
              <a:off x="2562225" y="6093296"/>
              <a:ext cx="5469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2013</a:t>
              </a:r>
            </a:p>
          </p:txBody>
        </p:sp>
        <p:sp>
          <p:nvSpPr>
            <p:cNvPr id="28688" name="Tekstboks 1"/>
            <p:cNvSpPr txBox="1">
              <a:spLocks noChangeArrowheads="1"/>
            </p:cNvSpPr>
            <p:nvPr/>
          </p:nvSpPr>
          <p:spPr bwMode="auto">
            <a:xfrm>
              <a:off x="3116262" y="6093296"/>
              <a:ext cx="5537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2014</a:t>
              </a:r>
            </a:p>
          </p:txBody>
        </p:sp>
        <p:sp>
          <p:nvSpPr>
            <p:cNvPr id="28689" name="Tekstboks 1"/>
            <p:cNvSpPr txBox="1">
              <a:spLocks noChangeArrowheads="1"/>
            </p:cNvSpPr>
            <p:nvPr/>
          </p:nvSpPr>
          <p:spPr bwMode="auto">
            <a:xfrm>
              <a:off x="3652390" y="6093296"/>
              <a:ext cx="5744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2015</a:t>
              </a:r>
            </a:p>
          </p:txBody>
        </p:sp>
        <p:sp>
          <p:nvSpPr>
            <p:cNvPr id="28690" name="Tekstboks 1"/>
            <p:cNvSpPr txBox="1">
              <a:spLocks noChangeArrowheads="1"/>
            </p:cNvSpPr>
            <p:nvPr/>
          </p:nvSpPr>
          <p:spPr bwMode="auto">
            <a:xfrm>
              <a:off x="4202295" y="6093296"/>
              <a:ext cx="5567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2016</a:t>
              </a:r>
            </a:p>
          </p:txBody>
        </p:sp>
        <p:sp>
          <p:nvSpPr>
            <p:cNvPr id="28691" name="Tekstboks 1"/>
            <p:cNvSpPr txBox="1">
              <a:spLocks noChangeArrowheads="1"/>
            </p:cNvSpPr>
            <p:nvPr/>
          </p:nvSpPr>
          <p:spPr bwMode="auto">
            <a:xfrm>
              <a:off x="4759061" y="6093296"/>
              <a:ext cx="5322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2017</a:t>
              </a:r>
            </a:p>
          </p:txBody>
        </p:sp>
        <p:sp>
          <p:nvSpPr>
            <p:cNvPr id="28" name="Tekstboks 1"/>
            <p:cNvSpPr txBox="1">
              <a:spLocks noChangeArrowheads="1"/>
            </p:cNvSpPr>
            <p:nvPr/>
          </p:nvSpPr>
          <p:spPr bwMode="auto">
            <a:xfrm>
              <a:off x="5300096" y="6093296"/>
              <a:ext cx="543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</p:txBody>
        </p:sp>
        <p:sp>
          <p:nvSpPr>
            <p:cNvPr id="33" name="Tekstboks 1"/>
            <p:cNvSpPr txBox="1">
              <a:spLocks noChangeArrowheads="1"/>
            </p:cNvSpPr>
            <p:nvPr/>
          </p:nvSpPr>
          <p:spPr bwMode="auto">
            <a:xfrm>
              <a:off x="5843748" y="6093296"/>
              <a:ext cx="555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</p:txBody>
        </p:sp>
        <p:sp>
          <p:nvSpPr>
            <p:cNvPr id="38" name="Tekstboks 1"/>
            <p:cNvSpPr txBox="1">
              <a:spLocks noChangeArrowheads="1"/>
            </p:cNvSpPr>
            <p:nvPr/>
          </p:nvSpPr>
          <p:spPr bwMode="auto">
            <a:xfrm>
              <a:off x="6369826" y="6093296"/>
              <a:ext cx="5667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2020</a:t>
              </a:r>
            </a:p>
          </p:txBody>
        </p:sp>
        <p:sp>
          <p:nvSpPr>
            <p:cNvPr id="43" name="Tekstboks 1">
              <a:extLst>
                <a:ext uri="{FF2B5EF4-FFF2-40B4-BE49-F238E27FC236}">
                  <a16:creationId xmlns:a16="http://schemas.microsoft.com/office/drawing/2014/main" id="{879832FA-1308-4BA5-BFAF-1E1E51620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5641" y="6093296"/>
              <a:ext cx="5374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</a:p>
          </p:txBody>
        </p:sp>
        <p:sp>
          <p:nvSpPr>
            <p:cNvPr id="63" name="Tekstboks 1">
              <a:extLst>
                <a:ext uri="{FF2B5EF4-FFF2-40B4-BE49-F238E27FC236}">
                  <a16:creationId xmlns:a16="http://schemas.microsoft.com/office/drawing/2014/main" id="{E81100B5-2408-2392-85F2-7B52E1BFD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210" y="6093296"/>
              <a:ext cx="5238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  <p:sp>
          <p:nvSpPr>
            <p:cNvPr id="31" name="Tekstboks 1">
              <a:extLst>
                <a:ext uri="{FF2B5EF4-FFF2-40B4-BE49-F238E27FC236}">
                  <a16:creationId xmlns:a16="http://schemas.microsoft.com/office/drawing/2014/main" id="{FB81F699-0FE8-09D9-5373-7543C44EA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018" y="6093296"/>
              <a:ext cx="5588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2023</a:t>
              </a:r>
            </a:p>
          </p:txBody>
        </p:sp>
        <p:sp>
          <p:nvSpPr>
            <p:cNvPr id="26" name="Tekstboks 1">
              <a:extLst>
                <a:ext uri="{FF2B5EF4-FFF2-40B4-BE49-F238E27FC236}">
                  <a16:creationId xmlns:a16="http://schemas.microsoft.com/office/drawing/2014/main" id="{075101BD-581F-C7A8-1C94-CE709114E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6878" y="6093296"/>
              <a:ext cx="5276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Q1 2024</a:t>
              </a:r>
            </a:p>
          </p:txBody>
        </p:sp>
      </p:grpSp>
      <p:sp>
        <p:nvSpPr>
          <p:cNvPr id="28672" name="Up Arrow 33">
            <a:extLst>
              <a:ext uri="{FF2B5EF4-FFF2-40B4-BE49-F238E27FC236}">
                <a16:creationId xmlns:a16="http://schemas.microsoft.com/office/drawing/2014/main" id="{2948BFCF-7813-A255-BCDD-6852A19C57E2}"/>
              </a:ext>
            </a:extLst>
          </p:cNvPr>
          <p:cNvSpPr/>
          <p:nvPr/>
        </p:nvSpPr>
        <p:spPr>
          <a:xfrm rot="5210804">
            <a:off x="8432840" y="3086902"/>
            <a:ext cx="484188" cy="292987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3" name="Tekstboks 1">
            <a:extLst>
              <a:ext uri="{FF2B5EF4-FFF2-40B4-BE49-F238E27FC236}">
                <a16:creationId xmlns:a16="http://schemas.microsoft.com/office/drawing/2014/main" id="{1580658C-EB51-02B8-F461-0D67B0358535}"/>
              </a:ext>
            </a:extLst>
          </p:cNvPr>
          <p:cNvSpPr txBox="1">
            <a:spLocks noChangeArrowheads="1"/>
          </p:cNvSpPr>
          <p:nvPr/>
        </p:nvSpPr>
        <p:spPr bwMode="auto">
          <a:xfrm rot="21431306">
            <a:off x="8449919" y="3089608"/>
            <a:ext cx="739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Q124: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2,2%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396021"/>
              </p:ext>
            </p:extLst>
          </p:nvPr>
        </p:nvGraphicFramePr>
        <p:xfrm>
          <a:off x="363538" y="1385721"/>
          <a:ext cx="8603908" cy="521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5" name="Tekstboks 1"/>
          <p:cNvSpPr txBox="1">
            <a:spLocks noChangeArrowheads="1"/>
          </p:cNvSpPr>
          <p:nvPr/>
        </p:nvSpPr>
        <p:spPr bwMode="auto">
          <a:xfrm>
            <a:off x="349250" y="1196752"/>
            <a:ext cx="90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 mio.</a:t>
            </a:r>
          </a:p>
        </p:txBody>
      </p:sp>
      <p:sp>
        <p:nvSpPr>
          <p:cNvPr id="286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EBITDA 2010 – 1. KVARTAL 2024</a:t>
            </a:r>
          </a:p>
        </p:txBody>
      </p:sp>
      <p:sp>
        <p:nvSpPr>
          <p:cNvPr id="6" name="Up Arrow 35">
            <a:extLst>
              <a:ext uri="{FF2B5EF4-FFF2-40B4-BE49-F238E27FC236}">
                <a16:creationId xmlns:a16="http://schemas.microsoft.com/office/drawing/2014/main" id="{E2BEA3AC-D77A-17C5-6D3C-D916265C2AE0}"/>
              </a:ext>
            </a:extLst>
          </p:cNvPr>
          <p:cNvSpPr/>
          <p:nvPr/>
        </p:nvSpPr>
        <p:spPr>
          <a:xfrm rot="4375187">
            <a:off x="4260975" y="-994472"/>
            <a:ext cx="484187" cy="7392222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Up Arrow 62">
            <a:extLst>
              <a:ext uri="{FF2B5EF4-FFF2-40B4-BE49-F238E27FC236}">
                <a16:creationId xmlns:a16="http://schemas.microsoft.com/office/drawing/2014/main" id="{9D473CBF-E91E-D87E-A487-8BBA9F681778}"/>
              </a:ext>
            </a:extLst>
          </p:cNvPr>
          <p:cNvSpPr/>
          <p:nvPr/>
        </p:nvSpPr>
        <p:spPr>
          <a:xfrm rot="3733936">
            <a:off x="6411655" y="3778562"/>
            <a:ext cx="548034" cy="570218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boks 1">
            <a:extLst>
              <a:ext uri="{FF2B5EF4-FFF2-40B4-BE49-F238E27FC236}">
                <a16:creationId xmlns:a16="http://schemas.microsoft.com/office/drawing/2014/main" id="{D95BC696-B692-52E9-98A8-588DC1B35B22}"/>
              </a:ext>
            </a:extLst>
          </p:cNvPr>
          <p:cNvSpPr txBox="1">
            <a:spLocks noChangeArrowheads="1"/>
          </p:cNvSpPr>
          <p:nvPr/>
        </p:nvSpPr>
        <p:spPr bwMode="auto">
          <a:xfrm rot="20582465">
            <a:off x="3880751" y="2549771"/>
            <a:ext cx="15792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CAGR=16%           2010-2022</a:t>
            </a:r>
          </a:p>
        </p:txBody>
      </p:sp>
      <p:sp>
        <p:nvSpPr>
          <p:cNvPr id="9" name="Tekstboks 1">
            <a:extLst>
              <a:ext uri="{FF2B5EF4-FFF2-40B4-BE49-F238E27FC236}">
                <a16:creationId xmlns:a16="http://schemas.microsoft.com/office/drawing/2014/main" id="{EF469C0A-2B8A-81E1-8034-71A540236805}"/>
              </a:ext>
            </a:extLst>
          </p:cNvPr>
          <p:cNvSpPr txBox="1">
            <a:spLocks noChangeArrowheads="1"/>
          </p:cNvSpPr>
          <p:nvPr/>
        </p:nvSpPr>
        <p:spPr bwMode="auto">
          <a:xfrm rot="19774724">
            <a:off x="6322499" y="3967452"/>
            <a:ext cx="7020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2020: 15,9%</a:t>
            </a:r>
          </a:p>
        </p:txBody>
      </p:sp>
      <p:sp>
        <p:nvSpPr>
          <p:cNvPr id="10" name="Up Arrow 62">
            <a:extLst>
              <a:ext uri="{FF2B5EF4-FFF2-40B4-BE49-F238E27FC236}">
                <a16:creationId xmlns:a16="http://schemas.microsoft.com/office/drawing/2014/main" id="{987F49B7-9DD2-FA5C-8869-2376E1F4B967}"/>
              </a:ext>
            </a:extLst>
          </p:cNvPr>
          <p:cNvSpPr/>
          <p:nvPr/>
        </p:nvSpPr>
        <p:spPr>
          <a:xfrm rot="2707803">
            <a:off x="6952697" y="3371453"/>
            <a:ext cx="548034" cy="701076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kstboks 1">
            <a:extLst>
              <a:ext uri="{FF2B5EF4-FFF2-40B4-BE49-F238E27FC236}">
                <a16:creationId xmlns:a16="http://schemas.microsoft.com/office/drawing/2014/main" id="{A1BBB68F-C0D9-3AA9-3F6A-EAE8DDBBE7B7}"/>
              </a:ext>
            </a:extLst>
          </p:cNvPr>
          <p:cNvSpPr txBox="1">
            <a:spLocks noChangeArrowheads="1"/>
          </p:cNvSpPr>
          <p:nvPr/>
        </p:nvSpPr>
        <p:spPr bwMode="auto">
          <a:xfrm rot="18812481">
            <a:off x="6855803" y="3618903"/>
            <a:ext cx="7336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2021: 18,7%</a:t>
            </a:r>
          </a:p>
        </p:txBody>
      </p:sp>
      <p:sp>
        <p:nvSpPr>
          <p:cNvPr id="12" name="Up Arrow 62">
            <a:extLst>
              <a:ext uri="{FF2B5EF4-FFF2-40B4-BE49-F238E27FC236}">
                <a16:creationId xmlns:a16="http://schemas.microsoft.com/office/drawing/2014/main" id="{7403DFD0-87F3-A854-5C25-E5C5B65991D2}"/>
              </a:ext>
            </a:extLst>
          </p:cNvPr>
          <p:cNvSpPr/>
          <p:nvPr/>
        </p:nvSpPr>
        <p:spPr>
          <a:xfrm rot="3578047">
            <a:off x="7477651" y="2896364"/>
            <a:ext cx="548034" cy="681938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kstboks 1">
            <a:extLst>
              <a:ext uri="{FF2B5EF4-FFF2-40B4-BE49-F238E27FC236}">
                <a16:creationId xmlns:a16="http://schemas.microsoft.com/office/drawing/2014/main" id="{910CC050-3E26-CA1E-CE4A-A6EEABBD419C}"/>
              </a:ext>
            </a:extLst>
          </p:cNvPr>
          <p:cNvSpPr txBox="1">
            <a:spLocks noChangeArrowheads="1"/>
          </p:cNvSpPr>
          <p:nvPr/>
        </p:nvSpPr>
        <p:spPr bwMode="auto">
          <a:xfrm rot="19728206">
            <a:off x="7352122" y="3138252"/>
            <a:ext cx="7179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2022: 13,1%</a:t>
            </a:r>
          </a:p>
        </p:txBody>
      </p:sp>
      <p:sp>
        <p:nvSpPr>
          <p:cNvPr id="14" name="Up Arrow 38">
            <a:extLst>
              <a:ext uri="{FF2B5EF4-FFF2-40B4-BE49-F238E27FC236}">
                <a16:creationId xmlns:a16="http://schemas.microsoft.com/office/drawing/2014/main" id="{BC73249A-6A6A-F4C8-B5DC-2F0FEE5E5A53}"/>
              </a:ext>
            </a:extLst>
          </p:cNvPr>
          <p:cNvSpPr/>
          <p:nvPr/>
        </p:nvSpPr>
        <p:spPr>
          <a:xfrm rot="6927992">
            <a:off x="8025716" y="2883619"/>
            <a:ext cx="484188" cy="403742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kstboks 1">
            <a:extLst>
              <a:ext uri="{FF2B5EF4-FFF2-40B4-BE49-F238E27FC236}">
                <a16:creationId xmlns:a16="http://schemas.microsoft.com/office/drawing/2014/main" id="{49DC20EA-2060-4B80-FA8C-DE7D33247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929" y="2930554"/>
            <a:ext cx="4946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2023: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-7,8%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EFC443-A518-3942-29FC-AD571DAC9B0A}"/>
              </a:ext>
            </a:extLst>
          </p:cNvPr>
          <p:cNvGrpSpPr/>
          <p:nvPr/>
        </p:nvGrpSpPr>
        <p:grpSpPr>
          <a:xfrm>
            <a:off x="845864" y="6093296"/>
            <a:ext cx="8118624" cy="400110"/>
            <a:chOff x="845864" y="6093296"/>
            <a:chExt cx="8118624" cy="400110"/>
          </a:xfrm>
        </p:grpSpPr>
        <p:sp>
          <p:nvSpPr>
            <p:cNvPr id="16" name="Tekstboks 1">
              <a:extLst>
                <a:ext uri="{FF2B5EF4-FFF2-40B4-BE49-F238E27FC236}">
                  <a16:creationId xmlns:a16="http://schemas.microsoft.com/office/drawing/2014/main" id="{5073DBBF-1C94-8620-E801-176853969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64" y="6093296"/>
              <a:ext cx="631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2010</a:t>
              </a:r>
            </a:p>
          </p:txBody>
        </p:sp>
        <p:sp>
          <p:nvSpPr>
            <p:cNvPr id="17" name="Tekstboks 1">
              <a:extLst>
                <a:ext uri="{FF2B5EF4-FFF2-40B4-BE49-F238E27FC236}">
                  <a16:creationId xmlns:a16="http://schemas.microsoft.com/office/drawing/2014/main" id="{E986336F-371C-B3C3-FF3C-F87642DB9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247" y="6093296"/>
              <a:ext cx="5454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2011</a:t>
              </a:r>
            </a:p>
          </p:txBody>
        </p:sp>
        <p:sp>
          <p:nvSpPr>
            <p:cNvPr id="18" name="Tekstboks 1">
              <a:extLst>
                <a:ext uri="{FF2B5EF4-FFF2-40B4-BE49-F238E27FC236}">
                  <a16:creationId xmlns:a16="http://schemas.microsoft.com/office/drawing/2014/main" id="{EAADC7FC-7828-D977-6BCD-BC4B02264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530" y="6093296"/>
              <a:ext cx="5376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2012</a:t>
              </a:r>
            </a:p>
          </p:txBody>
        </p:sp>
        <p:sp>
          <p:nvSpPr>
            <p:cNvPr id="19" name="Tekstboks 1">
              <a:extLst>
                <a:ext uri="{FF2B5EF4-FFF2-40B4-BE49-F238E27FC236}">
                  <a16:creationId xmlns:a16="http://schemas.microsoft.com/office/drawing/2014/main" id="{E39644E3-FA67-6798-9450-79A12B58A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225" y="6093296"/>
              <a:ext cx="5469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2013</a:t>
              </a:r>
            </a:p>
          </p:txBody>
        </p:sp>
        <p:sp>
          <p:nvSpPr>
            <p:cNvPr id="20" name="Tekstboks 1">
              <a:extLst>
                <a:ext uri="{FF2B5EF4-FFF2-40B4-BE49-F238E27FC236}">
                  <a16:creationId xmlns:a16="http://schemas.microsoft.com/office/drawing/2014/main" id="{6B07B5AB-7161-41CA-352B-1A40A4855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2" y="6093296"/>
              <a:ext cx="5537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2014</a:t>
              </a:r>
            </a:p>
          </p:txBody>
        </p:sp>
        <p:sp>
          <p:nvSpPr>
            <p:cNvPr id="21" name="Tekstboks 1">
              <a:extLst>
                <a:ext uri="{FF2B5EF4-FFF2-40B4-BE49-F238E27FC236}">
                  <a16:creationId xmlns:a16="http://schemas.microsoft.com/office/drawing/2014/main" id="{CCFA23A3-5E45-CB10-5149-E0BC606B0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390" y="6093296"/>
              <a:ext cx="5744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2015</a:t>
              </a:r>
            </a:p>
          </p:txBody>
        </p:sp>
        <p:sp>
          <p:nvSpPr>
            <p:cNvPr id="22" name="Tekstboks 1">
              <a:extLst>
                <a:ext uri="{FF2B5EF4-FFF2-40B4-BE49-F238E27FC236}">
                  <a16:creationId xmlns:a16="http://schemas.microsoft.com/office/drawing/2014/main" id="{70AC98CD-A2A2-12BC-1FB9-EE9ED3883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295" y="6093296"/>
              <a:ext cx="5567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2016</a:t>
              </a:r>
            </a:p>
          </p:txBody>
        </p:sp>
        <p:sp>
          <p:nvSpPr>
            <p:cNvPr id="23" name="Tekstboks 1">
              <a:extLst>
                <a:ext uri="{FF2B5EF4-FFF2-40B4-BE49-F238E27FC236}">
                  <a16:creationId xmlns:a16="http://schemas.microsoft.com/office/drawing/2014/main" id="{3D4DFADF-6CD0-4624-6EE9-72A44532E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9061" y="6093296"/>
              <a:ext cx="5322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2017</a:t>
              </a:r>
            </a:p>
          </p:txBody>
        </p:sp>
        <p:sp>
          <p:nvSpPr>
            <p:cNvPr id="24" name="Tekstboks 1">
              <a:extLst>
                <a:ext uri="{FF2B5EF4-FFF2-40B4-BE49-F238E27FC236}">
                  <a16:creationId xmlns:a16="http://schemas.microsoft.com/office/drawing/2014/main" id="{ED6D6770-AAA8-959C-8EF4-9E984F957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0096" y="6093296"/>
              <a:ext cx="543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</p:txBody>
        </p:sp>
        <p:sp>
          <p:nvSpPr>
            <p:cNvPr id="25" name="Tekstboks 1">
              <a:extLst>
                <a:ext uri="{FF2B5EF4-FFF2-40B4-BE49-F238E27FC236}">
                  <a16:creationId xmlns:a16="http://schemas.microsoft.com/office/drawing/2014/main" id="{0CCA6347-C23B-3E7E-04DB-62FF7E759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3748" y="6093296"/>
              <a:ext cx="555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</p:txBody>
        </p:sp>
        <p:sp>
          <p:nvSpPr>
            <p:cNvPr id="26" name="Tekstboks 1">
              <a:extLst>
                <a:ext uri="{FF2B5EF4-FFF2-40B4-BE49-F238E27FC236}">
                  <a16:creationId xmlns:a16="http://schemas.microsoft.com/office/drawing/2014/main" id="{B27F6525-C877-7D48-C1ED-47EFE5A0A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9826" y="6093296"/>
              <a:ext cx="5667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2020</a:t>
              </a:r>
            </a:p>
          </p:txBody>
        </p:sp>
        <p:sp>
          <p:nvSpPr>
            <p:cNvPr id="27" name="Tekstboks 1">
              <a:extLst>
                <a:ext uri="{FF2B5EF4-FFF2-40B4-BE49-F238E27FC236}">
                  <a16:creationId xmlns:a16="http://schemas.microsoft.com/office/drawing/2014/main" id="{A4495679-80C6-1C05-8A7D-3BAAFF91B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5641" y="6093296"/>
              <a:ext cx="5374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</a:p>
          </p:txBody>
        </p:sp>
        <p:sp>
          <p:nvSpPr>
            <p:cNvPr id="29" name="Tekstboks 1">
              <a:extLst>
                <a:ext uri="{FF2B5EF4-FFF2-40B4-BE49-F238E27FC236}">
                  <a16:creationId xmlns:a16="http://schemas.microsoft.com/office/drawing/2014/main" id="{C1F9F5C1-BFC6-F475-8B41-B416797A2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210" y="6093296"/>
              <a:ext cx="5238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  <p:sp>
          <p:nvSpPr>
            <p:cNvPr id="30" name="Tekstboks 1">
              <a:extLst>
                <a:ext uri="{FF2B5EF4-FFF2-40B4-BE49-F238E27FC236}">
                  <a16:creationId xmlns:a16="http://schemas.microsoft.com/office/drawing/2014/main" id="{467D28F5-AC81-E17C-2EFE-100F75506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018" y="6093296"/>
              <a:ext cx="5588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2023</a:t>
              </a:r>
            </a:p>
          </p:txBody>
        </p:sp>
        <p:sp>
          <p:nvSpPr>
            <p:cNvPr id="32" name="Tekstboks 1">
              <a:extLst>
                <a:ext uri="{FF2B5EF4-FFF2-40B4-BE49-F238E27FC236}">
                  <a16:creationId xmlns:a16="http://schemas.microsoft.com/office/drawing/2014/main" id="{52317217-40EF-B3FF-23D1-CC17DE10B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6878" y="6093296"/>
              <a:ext cx="5276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Q1 2024</a:t>
              </a:r>
            </a:p>
          </p:txBody>
        </p:sp>
      </p:grpSp>
      <p:sp>
        <p:nvSpPr>
          <p:cNvPr id="34" name="Up Arrow 33">
            <a:extLst>
              <a:ext uri="{FF2B5EF4-FFF2-40B4-BE49-F238E27FC236}">
                <a16:creationId xmlns:a16="http://schemas.microsoft.com/office/drawing/2014/main" id="{E72AE258-082B-B03A-C6C0-9BEE061BDA4B}"/>
              </a:ext>
            </a:extLst>
          </p:cNvPr>
          <p:cNvSpPr/>
          <p:nvPr/>
        </p:nvSpPr>
        <p:spPr>
          <a:xfrm rot="2414987">
            <a:off x="8423255" y="2958175"/>
            <a:ext cx="484188" cy="292987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kstboks 1">
            <a:extLst>
              <a:ext uri="{FF2B5EF4-FFF2-40B4-BE49-F238E27FC236}">
                <a16:creationId xmlns:a16="http://schemas.microsoft.com/office/drawing/2014/main" id="{E6807205-E983-6029-F565-CADFF060D10A}"/>
              </a:ext>
            </a:extLst>
          </p:cNvPr>
          <p:cNvSpPr txBox="1">
            <a:spLocks noChangeArrowheads="1"/>
          </p:cNvSpPr>
          <p:nvPr/>
        </p:nvSpPr>
        <p:spPr bwMode="auto">
          <a:xfrm rot="21431306">
            <a:off x="8450175" y="2972816"/>
            <a:ext cx="739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Q124: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16,2%</a:t>
            </a:r>
          </a:p>
        </p:txBody>
      </p:sp>
    </p:spTree>
    <p:extLst>
      <p:ext uri="{BB962C8B-B14F-4D97-AF65-F5344CB8AC3E}">
        <p14:creationId xmlns:p14="http://schemas.microsoft.com/office/powerpoint/2010/main" val="135247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43BD9F1B-6BAB-3693-A9EF-9023A5854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046727"/>
              </p:ext>
            </p:extLst>
          </p:nvPr>
        </p:nvGraphicFramePr>
        <p:xfrm>
          <a:off x="323850" y="1196752"/>
          <a:ext cx="8688388" cy="5421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5" name="Tekstboks 1"/>
          <p:cNvSpPr txBox="1">
            <a:spLocks noChangeArrowheads="1"/>
          </p:cNvSpPr>
          <p:nvPr/>
        </p:nvSpPr>
        <p:spPr bwMode="auto">
          <a:xfrm>
            <a:off x="349250" y="1196752"/>
            <a:ext cx="3497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286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EBITDA-MARGIN 2010 – 1. KVARTAL 2024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D7C478-4FEB-E0C2-2159-B545AD74A8E5}"/>
              </a:ext>
            </a:extLst>
          </p:cNvPr>
          <p:cNvGrpSpPr/>
          <p:nvPr/>
        </p:nvGrpSpPr>
        <p:grpSpPr>
          <a:xfrm>
            <a:off x="845864" y="6093296"/>
            <a:ext cx="8118624" cy="400110"/>
            <a:chOff x="845864" y="6093296"/>
            <a:chExt cx="8118624" cy="400110"/>
          </a:xfrm>
        </p:grpSpPr>
        <p:sp>
          <p:nvSpPr>
            <p:cNvPr id="6" name="Tekstboks 1">
              <a:extLst>
                <a:ext uri="{FF2B5EF4-FFF2-40B4-BE49-F238E27FC236}">
                  <a16:creationId xmlns:a16="http://schemas.microsoft.com/office/drawing/2014/main" id="{D4E2E0C3-3BBB-3068-3A66-F94720411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64" y="6093296"/>
              <a:ext cx="631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2010</a:t>
              </a:r>
            </a:p>
          </p:txBody>
        </p:sp>
        <p:sp>
          <p:nvSpPr>
            <p:cNvPr id="7" name="Tekstboks 1">
              <a:extLst>
                <a:ext uri="{FF2B5EF4-FFF2-40B4-BE49-F238E27FC236}">
                  <a16:creationId xmlns:a16="http://schemas.microsoft.com/office/drawing/2014/main" id="{EDEEDA02-D867-8685-7F98-FDDFC31E4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247" y="6093296"/>
              <a:ext cx="5454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2011</a:t>
              </a:r>
            </a:p>
          </p:txBody>
        </p:sp>
        <p:sp>
          <p:nvSpPr>
            <p:cNvPr id="8" name="Tekstboks 1">
              <a:extLst>
                <a:ext uri="{FF2B5EF4-FFF2-40B4-BE49-F238E27FC236}">
                  <a16:creationId xmlns:a16="http://schemas.microsoft.com/office/drawing/2014/main" id="{9125CC7C-D5FB-666F-D1C8-F8F8C5E036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530" y="6093296"/>
              <a:ext cx="5376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2012</a:t>
              </a:r>
            </a:p>
          </p:txBody>
        </p:sp>
        <p:sp>
          <p:nvSpPr>
            <p:cNvPr id="9" name="Tekstboks 1">
              <a:extLst>
                <a:ext uri="{FF2B5EF4-FFF2-40B4-BE49-F238E27FC236}">
                  <a16:creationId xmlns:a16="http://schemas.microsoft.com/office/drawing/2014/main" id="{8BF9EB0F-E5B3-D221-22A2-B07FB16EE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225" y="6093296"/>
              <a:ext cx="5469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2013</a:t>
              </a:r>
            </a:p>
          </p:txBody>
        </p:sp>
        <p:sp>
          <p:nvSpPr>
            <p:cNvPr id="10" name="Tekstboks 1">
              <a:extLst>
                <a:ext uri="{FF2B5EF4-FFF2-40B4-BE49-F238E27FC236}">
                  <a16:creationId xmlns:a16="http://schemas.microsoft.com/office/drawing/2014/main" id="{CDF5288E-7838-2AAE-17F8-6CB1B2073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2" y="6093296"/>
              <a:ext cx="5537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2014</a:t>
              </a:r>
            </a:p>
          </p:txBody>
        </p:sp>
        <p:sp>
          <p:nvSpPr>
            <p:cNvPr id="11" name="Tekstboks 1">
              <a:extLst>
                <a:ext uri="{FF2B5EF4-FFF2-40B4-BE49-F238E27FC236}">
                  <a16:creationId xmlns:a16="http://schemas.microsoft.com/office/drawing/2014/main" id="{2260B710-30A2-A514-71E7-90954F2BB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390" y="6093296"/>
              <a:ext cx="5744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2015</a:t>
              </a:r>
            </a:p>
          </p:txBody>
        </p:sp>
        <p:sp>
          <p:nvSpPr>
            <p:cNvPr id="12" name="Tekstboks 1">
              <a:extLst>
                <a:ext uri="{FF2B5EF4-FFF2-40B4-BE49-F238E27FC236}">
                  <a16:creationId xmlns:a16="http://schemas.microsoft.com/office/drawing/2014/main" id="{E1102FD3-1047-782F-444A-406D4D29E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295" y="6093296"/>
              <a:ext cx="5567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2016</a:t>
              </a:r>
            </a:p>
          </p:txBody>
        </p:sp>
        <p:sp>
          <p:nvSpPr>
            <p:cNvPr id="13" name="Tekstboks 1">
              <a:extLst>
                <a:ext uri="{FF2B5EF4-FFF2-40B4-BE49-F238E27FC236}">
                  <a16:creationId xmlns:a16="http://schemas.microsoft.com/office/drawing/2014/main" id="{DD5573F9-7413-2DAF-DEF5-AD6A7C8668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9061" y="6093296"/>
              <a:ext cx="5322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2017</a:t>
              </a:r>
            </a:p>
          </p:txBody>
        </p:sp>
        <p:sp>
          <p:nvSpPr>
            <p:cNvPr id="14" name="Tekstboks 1">
              <a:extLst>
                <a:ext uri="{FF2B5EF4-FFF2-40B4-BE49-F238E27FC236}">
                  <a16:creationId xmlns:a16="http://schemas.microsoft.com/office/drawing/2014/main" id="{31EDE0E1-73D8-A4C9-C455-27A8D1C2F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0096" y="6093296"/>
              <a:ext cx="543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</p:txBody>
        </p:sp>
        <p:sp>
          <p:nvSpPr>
            <p:cNvPr id="15" name="Tekstboks 1">
              <a:extLst>
                <a:ext uri="{FF2B5EF4-FFF2-40B4-BE49-F238E27FC236}">
                  <a16:creationId xmlns:a16="http://schemas.microsoft.com/office/drawing/2014/main" id="{B1417EC0-4056-3B94-2512-5BC0AFC02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3748" y="6093296"/>
              <a:ext cx="555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</p:txBody>
        </p:sp>
        <p:sp>
          <p:nvSpPr>
            <p:cNvPr id="16" name="Tekstboks 1">
              <a:extLst>
                <a:ext uri="{FF2B5EF4-FFF2-40B4-BE49-F238E27FC236}">
                  <a16:creationId xmlns:a16="http://schemas.microsoft.com/office/drawing/2014/main" id="{92EF5E34-F54F-4270-5919-33C09A680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9826" y="6093296"/>
              <a:ext cx="5667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2020</a:t>
              </a:r>
            </a:p>
          </p:txBody>
        </p:sp>
        <p:sp>
          <p:nvSpPr>
            <p:cNvPr id="17" name="Tekstboks 1">
              <a:extLst>
                <a:ext uri="{FF2B5EF4-FFF2-40B4-BE49-F238E27FC236}">
                  <a16:creationId xmlns:a16="http://schemas.microsoft.com/office/drawing/2014/main" id="{0C17E06D-A20D-2E4E-55FC-1F5750C49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5641" y="6093296"/>
              <a:ext cx="5374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</a:p>
          </p:txBody>
        </p:sp>
        <p:sp>
          <p:nvSpPr>
            <p:cNvPr id="18" name="Tekstboks 1">
              <a:extLst>
                <a:ext uri="{FF2B5EF4-FFF2-40B4-BE49-F238E27FC236}">
                  <a16:creationId xmlns:a16="http://schemas.microsoft.com/office/drawing/2014/main" id="{DBA539EC-F86B-5535-02E2-0ECF19A97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210" y="6093296"/>
              <a:ext cx="5238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  <p:sp>
          <p:nvSpPr>
            <p:cNvPr id="19" name="Tekstboks 1">
              <a:extLst>
                <a:ext uri="{FF2B5EF4-FFF2-40B4-BE49-F238E27FC236}">
                  <a16:creationId xmlns:a16="http://schemas.microsoft.com/office/drawing/2014/main" id="{FCF83438-D866-1302-F064-B4605A63B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018" y="6093296"/>
              <a:ext cx="5588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2023</a:t>
              </a:r>
            </a:p>
          </p:txBody>
        </p:sp>
        <p:sp>
          <p:nvSpPr>
            <p:cNvPr id="20" name="Tekstboks 1">
              <a:extLst>
                <a:ext uri="{FF2B5EF4-FFF2-40B4-BE49-F238E27FC236}">
                  <a16:creationId xmlns:a16="http://schemas.microsoft.com/office/drawing/2014/main" id="{28E22393-D505-C332-47C5-F273529EF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6878" y="6093296"/>
              <a:ext cx="5276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Q1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94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1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522070"/>
              </p:ext>
            </p:extLst>
          </p:nvPr>
        </p:nvGraphicFramePr>
        <p:xfrm>
          <a:off x="395288" y="1296840"/>
          <a:ext cx="8548628" cy="4946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5" name="Tekstboks 1"/>
          <p:cNvSpPr txBox="1">
            <a:spLocks noChangeArrowheads="1"/>
          </p:cNvSpPr>
          <p:nvPr/>
        </p:nvSpPr>
        <p:spPr bwMode="auto">
          <a:xfrm>
            <a:off x="349250" y="1196752"/>
            <a:ext cx="90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 mio.</a:t>
            </a:r>
          </a:p>
        </p:txBody>
      </p:sp>
      <p:sp>
        <p:nvSpPr>
          <p:cNvPr id="286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EBT 2010 – 1. KVARTAL 2024</a:t>
            </a:r>
          </a:p>
        </p:txBody>
      </p:sp>
      <p:sp>
        <p:nvSpPr>
          <p:cNvPr id="6" name="Up Arrow 35">
            <a:extLst>
              <a:ext uri="{FF2B5EF4-FFF2-40B4-BE49-F238E27FC236}">
                <a16:creationId xmlns:a16="http://schemas.microsoft.com/office/drawing/2014/main" id="{E2BEA3AC-D77A-17C5-6D3C-D916265C2AE0}"/>
              </a:ext>
            </a:extLst>
          </p:cNvPr>
          <p:cNvSpPr/>
          <p:nvPr/>
        </p:nvSpPr>
        <p:spPr>
          <a:xfrm rot="4375187">
            <a:off x="4258785" y="-991508"/>
            <a:ext cx="484187" cy="7387640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boks 1">
            <a:extLst>
              <a:ext uri="{FF2B5EF4-FFF2-40B4-BE49-F238E27FC236}">
                <a16:creationId xmlns:a16="http://schemas.microsoft.com/office/drawing/2014/main" id="{D95BC696-B692-52E9-98A8-588DC1B35B22}"/>
              </a:ext>
            </a:extLst>
          </p:cNvPr>
          <p:cNvSpPr txBox="1">
            <a:spLocks noChangeArrowheads="1"/>
          </p:cNvSpPr>
          <p:nvPr/>
        </p:nvSpPr>
        <p:spPr bwMode="auto">
          <a:xfrm rot="20582465">
            <a:off x="3880751" y="2549771"/>
            <a:ext cx="15792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CAGR=</a:t>
            </a:r>
            <a:r>
              <a:rPr lang="da-DK" altLang="da-DK" sz="700" dirty="0">
                <a:solidFill>
                  <a:srgbClr val="000000"/>
                </a:solidFill>
              </a:rPr>
              <a:t>20</a:t>
            </a:r>
            <a:r>
              <a:rPr kumimoji="0" lang="da-DK" alt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%           2010-2022</a:t>
            </a:r>
          </a:p>
        </p:txBody>
      </p:sp>
      <p:sp>
        <p:nvSpPr>
          <p:cNvPr id="2" name="Up Arrow 64">
            <a:extLst>
              <a:ext uri="{FF2B5EF4-FFF2-40B4-BE49-F238E27FC236}">
                <a16:creationId xmlns:a16="http://schemas.microsoft.com/office/drawing/2014/main" id="{44594D8B-4E3C-7A35-F47A-E847AB8D66BE}"/>
              </a:ext>
            </a:extLst>
          </p:cNvPr>
          <p:cNvSpPr/>
          <p:nvPr/>
        </p:nvSpPr>
        <p:spPr>
          <a:xfrm rot="3620371">
            <a:off x="6402309" y="4247094"/>
            <a:ext cx="516546" cy="578907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boks 1">
            <a:extLst>
              <a:ext uri="{FF2B5EF4-FFF2-40B4-BE49-F238E27FC236}">
                <a16:creationId xmlns:a16="http://schemas.microsoft.com/office/drawing/2014/main" id="{F9A81B2B-0309-C2B9-CB21-FE26DBC900D6}"/>
              </a:ext>
            </a:extLst>
          </p:cNvPr>
          <p:cNvSpPr txBox="1">
            <a:spLocks noChangeArrowheads="1"/>
          </p:cNvSpPr>
          <p:nvPr/>
        </p:nvSpPr>
        <p:spPr bwMode="auto">
          <a:xfrm rot="19784102">
            <a:off x="6299904" y="4442905"/>
            <a:ext cx="7240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2020: 10,4%</a:t>
            </a:r>
          </a:p>
        </p:txBody>
      </p:sp>
      <p:sp>
        <p:nvSpPr>
          <p:cNvPr id="5" name="Up Arrow 64">
            <a:extLst>
              <a:ext uri="{FF2B5EF4-FFF2-40B4-BE49-F238E27FC236}">
                <a16:creationId xmlns:a16="http://schemas.microsoft.com/office/drawing/2014/main" id="{DA103C09-B3C4-1BC3-5D09-F23C825D529D}"/>
              </a:ext>
            </a:extLst>
          </p:cNvPr>
          <p:cNvSpPr/>
          <p:nvPr/>
        </p:nvSpPr>
        <p:spPr>
          <a:xfrm rot="2137457">
            <a:off x="6950380" y="3718947"/>
            <a:ext cx="516546" cy="777673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kstboks 1">
            <a:extLst>
              <a:ext uri="{FF2B5EF4-FFF2-40B4-BE49-F238E27FC236}">
                <a16:creationId xmlns:a16="http://schemas.microsoft.com/office/drawing/2014/main" id="{0A4A6BD2-53DD-9225-BD9C-FC60D764AA8D}"/>
              </a:ext>
            </a:extLst>
          </p:cNvPr>
          <p:cNvSpPr txBox="1">
            <a:spLocks noChangeArrowheads="1"/>
          </p:cNvSpPr>
          <p:nvPr/>
        </p:nvSpPr>
        <p:spPr bwMode="auto">
          <a:xfrm rot="18361459">
            <a:off x="6796755" y="4046287"/>
            <a:ext cx="7545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2021: 33,0%</a:t>
            </a:r>
          </a:p>
        </p:txBody>
      </p:sp>
      <p:sp>
        <p:nvSpPr>
          <p:cNvPr id="17" name="Up Arrow 64">
            <a:extLst>
              <a:ext uri="{FF2B5EF4-FFF2-40B4-BE49-F238E27FC236}">
                <a16:creationId xmlns:a16="http://schemas.microsoft.com/office/drawing/2014/main" id="{63679B9F-E134-496C-8D08-18FBB0BC538A}"/>
              </a:ext>
            </a:extLst>
          </p:cNvPr>
          <p:cNvSpPr/>
          <p:nvPr/>
        </p:nvSpPr>
        <p:spPr>
          <a:xfrm rot="4440672">
            <a:off x="7479281" y="3460119"/>
            <a:ext cx="516546" cy="546242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kstboks 1">
            <a:extLst>
              <a:ext uri="{FF2B5EF4-FFF2-40B4-BE49-F238E27FC236}">
                <a16:creationId xmlns:a16="http://schemas.microsoft.com/office/drawing/2014/main" id="{218F3422-DB36-645F-873C-0D82D3E912AB}"/>
              </a:ext>
            </a:extLst>
          </p:cNvPr>
          <p:cNvSpPr txBox="1">
            <a:spLocks noChangeArrowheads="1"/>
          </p:cNvSpPr>
          <p:nvPr/>
        </p:nvSpPr>
        <p:spPr bwMode="auto">
          <a:xfrm rot="20569006">
            <a:off x="7484475" y="3583331"/>
            <a:ext cx="4974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4,2%</a:t>
            </a:r>
          </a:p>
        </p:txBody>
      </p:sp>
      <p:sp>
        <p:nvSpPr>
          <p:cNvPr id="19" name="Up Arrow 38">
            <a:extLst>
              <a:ext uri="{FF2B5EF4-FFF2-40B4-BE49-F238E27FC236}">
                <a16:creationId xmlns:a16="http://schemas.microsoft.com/office/drawing/2014/main" id="{5DB129DD-D400-057B-A832-EFE00F9BE2FD}"/>
              </a:ext>
            </a:extLst>
          </p:cNvPr>
          <p:cNvSpPr/>
          <p:nvPr/>
        </p:nvSpPr>
        <p:spPr>
          <a:xfrm rot="7584679">
            <a:off x="8062463" y="3452766"/>
            <a:ext cx="484188" cy="456680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kstboks 1">
            <a:extLst>
              <a:ext uri="{FF2B5EF4-FFF2-40B4-BE49-F238E27FC236}">
                <a16:creationId xmlns:a16="http://schemas.microsoft.com/office/drawing/2014/main" id="{17CFAED5-7E4E-A865-27C3-8A696BE7A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71" y="3517432"/>
            <a:ext cx="4946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2023: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-25,1%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186268-133A-EBDE-7DF5-88067A5A0A11}"/>
              </a:ext>
            </a:extLst>
          </p:cNvPr>
          <p:cNvGrpSpPr/>
          <p:nvPr/>
        </p:nvGrpSpPr>
        <p:grpSpPr>
          <a:xfrm>
            <a:off x="845864" y="6093296"/>
            <a:ext cx="8118624" cy="400110"/>
            <a:chOff x="845864" y="6093296"/>
            <a:chExt cx="8118624" cy="400110"/>
          </a:xfrm>
        </p:grpSpPr>
        <p:sp>
          <p:nvSpPr>
            <p:cNvPr id="11" name="Tekstboks 1">
              <a:extLst>
                <a:ext uri="{FF2B5EF4-FFF2-40B4-BE49-F238E27FC236}">
                  <a16:creationId xmlns:a16="http://schemas.microsoft.com/office/drawing/2014/main" id="{FFB39B56-7682-6FAD-4649-0BFBD561C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64" y="6093296"/>
              <a:ext cx="631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2010</a:t>
              </a:r>
            </a:p>
          </p:txBody>
        </p:sp>
        <p:sp>
          <p:nvSpPr>
            <p:cNvPr id="12" name="Tekstboks 1">
              <a:extLst>
                <a:ext uri="{FF2B5EF4-FFF2-40B4-BE49-F238E27FC236}">
                  <a16:creationId xmlns:a16="http://schemas.microsoft.com/office/drawing/2014/main" id="{143F67C3-5FA6-499C-B254-3A524CD793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247" y="6093296"/>
              <a:ext cx="5454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2011</a:t>
              </a:r>
            </a:p>
          </p:txBody>
        </p:sp>
        <p:sp>
          <p:nvSpPr>
            <p:cNvPr id="13" name="Tekstboks 1">
              <a:extLst>
                <a:ext uri="{FF2B5EF4-FFF2-40B4-BE49-F238E27FC236}">
                  <a16:creationId xmlns:a16="http://schemas.microsoft.com/office/drawing/2014/main" id="{23F4FBEF-8D80-6964-EE66-090C3F08C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530" y="6093296"/>
              <a:ext cx="5376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2012</a:t>
              </a:r>
            </a:p>
          </p:txBody>
        </p:sp>
        <p:sp>
          <p:nvSpPr>
            <p:cNvPr id="14" name="Tekstboks 1">
              <a:extLst>
                <a:ext uri="{FF2B5EF4-FFF2-40B4-BE49-F238E27FC236}">
                  <a16:creationId xmlns:a16="http://schemas.microsoft.com/office/drawing/2014/main" id="{B3E1D921-B231-46C5-A07E-2AC66D499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225" y="6093296"/>
              <a:ext cx="5469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2013</a:t>
              </a:r>
            </a:p>
          </p:txBody>
        </p:sp>
        <p:sp>
          <p:nvSpPr>
            <p:cNvPr id="15" name="Tekstboks 1">
              <a:extLst>
                <a:ext uri="{FF2B5EF4-FFF2-40B4-BE49-F238E27FC236}">
                  <a16:creationId xmlns:a16="http://schemas.microsoft.com/office/drawing/2014/main" id="{6E1EDD41-9DDC-3F57-9570-2C8142A0E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2" y="6093296"/>
              <a:ext cx="5537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2014</a:t>
              </a:r>
            </a:p>
          </p:txBody>
        </p:sp>
        <p:sp>
          <p:nvSpPr>
            <p:cNvPr id="21" name="Tekstboks 1">
              <a:extLst>
                <a:ext uri="{FF2B5EF4-FFF2-40B4-BE49-F238E27FC236}">
                  <a16:creationId xmlns:a16="http://schemas.microsoft.com/office/drawing/2014/main" id="{BEFFF375-DA16-3F56-1C95-A86EE9C6F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390" y="6093296"/>
              <a:ext cx="5744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2015</a:t>
              </a:r>
            </a:p>
          </p:txBody>
        </p:sp>
        <p:sp>
          <p:nvSpPr>
            <p:cNvPr id="22" name="Tekstboks 1">
              <a:extLst>
                <a:ext uri="{FF2B5EF4-FFF2-40B4-BE49-F238E27FC236}">
                  <a16:creationId xmlns:a16="http://schemas.microsoft.com/office/drawing/2014/main" id="{1EB78D76-73BD-53D8-2071-144647CD6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295" y="6093296"/>
              <a:ext cx="5567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2016</a:t>
              </a:r>
            </a:p>
          </p:txBody>
        </p:sp>
        <p:sp>
          <p:nvSpPr>
            <p:cNvPr id="23" name="Tekstboks 1">
              <a:extLst>
                <a:ext uri="{FF2B5EF4-FFF2-40B4-BE49-F238E27FC236}">
                  <a16:creationId xmlns:a16="http://schemas.microsoft.com/office/drawing/2014/main" id="{0BCEC316-F9EA-5180-04CF-2934FCFFB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9061" y="6093296"/>
              <a:ext cx="5322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2017</a:t>
              </a:r>
            </a:p>
          </p:txBody>
        </p:sp>
        <p:sp>
          <p:nvSpPr>
            <p:cNvPr id="24" name="Tekstboks 1">
              <a:extLst>
                <a:ext uri="{FF2B5EF4-FFF2-40B4-BE49-F238E27FC236}">
                  <a16:creationId xmlns:a16="http://schemas.microsoft.com/office/drawing/2014/main" id="{E0EA7DD0-0D1F-3CD9-A829-1C62DCE17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0096" y="6093296"/>
              <a:ext cx="543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</p:txBody>
        </p:sp>
        <p:sp>
          <p:nvSpPr>
            <p:cNvPr id="25" name="Tekstboks 1">
              <a:extLst>
                <a:ext uri="{FF2B5EF4-FFF2-40B4-BE49-F238E27FC236}">
                  <a16:creationId xmlns:a16="http://schemas.microsoft.com/office/drawing/2014/main" id="{DB9E7F05-1657-E841-530D-3479B8E73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3748" y="6093296"/>
              <a:ext cx="555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</p:txBody>
        </p:sp>
        <p:sp>
          <p:nvSpPr>
            <p:cNvPr id="26" name="Tekstboks 1">
              <a:extLst>
                <a:ext uri="{FF2B5EF4-FFF2-40B4-BE49-F238E27FC236}">
                  <a16:creationId xmlns:a16="http://schemas.microsoft.com/office/drawing/2014/main" id="{9536480D-9A90-3BEF-0DE2-87C1F63FAB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9826" y="6093296"/>
              <a:ext cx="5667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2020</a:t>
              </a:r>
            </a:p>
          </p:txBody>
        </p:sp>
        <p:sp>
          <p:nvSpPr>
            <p:cNvPr id="27" name="Tekstboks 1">
              <a:extLst>
                <a:ext uri="{FF2B5EF4-FFF2-40B4-BE49-F238E27FC236}">
                  <a16:creationId xmlns:a16="http://schemas.microsoft.com/office/drawing/2014/main" id="{56DD09E9-6BD2-9CB5-CE57-3D5331A53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5641" y="6093296"/>
              <a:ext cx="5374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</a:p>
          </p:txBody>
        </p:sp>
        <p:sp>
          <p:nvSpPr>
            <p:cNvPr id="29" name="Tekstboks 1">
              <a:extLst>
                <a:ext uri="{FF2B5EF4-FFF2-40B4-BE49-F238E27FC236}">
                  <a16:creationId xmlns:a16="http://schemas.microsoft.com/office/drawing/2014/main" id="{AAF5422F-555D-E0E4-DC57-F8AF1959A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210" y="6093296"/>
              <a:ext cx="5238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  <p:sp>
          <p:nvSpPr>
            <p:cNvPr id="30" name="Tekstboks 1">
              <a:extLst>
                <a:ext uri="{FF2B5EF4-FFF2-40B4-BE49-F238E27FC236}">
                  <a16:creationId xmlns:a16="http://schemas.microsoft.com/office/drawing/2014/main" id="{C7B6AD81-5198-E241-273E-D94FF849E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018" y="6093296"/>
              <a:ext cx="5588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2023</a:t>
              </a:r>
            </a:p>
          </p:txBody>
        </p:sp>
        <p:sp>
          <p:nvSpPr>
            <p:cNvPr id="32" name="Tekstboks 1">
              <a:extLst>
                <a:ext uri="{FF2B5EF4-FFF2-40B4-BE49-F238E27FC236}">
                  <a16:creationId xmlns:a16="http://schemas.microsoft.com/office/drawing/2014/main" id="{5EDB64B6-2CDC-6F9A-5638-A5A6D5137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6878" y="6093296"/>
              <a:ext cx="5276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Q1 2024</a:t>
              </a:r>
            </a:p>
          </p:txBody>
        </p:sp>
      </p:grpSp>
      <p:sp>
        <p:nvSpPr>
          <p:cNvPr id="34" name="Up Arrow 33">
            <a:extLst>
              <a:ext uri="{FF2B5EF4-FFF2-40B4-BE49-F238E27FC236}">
                <a16:creationId xmlns:a16="http://schemas.microsoft.com/office/drawing/2014/main" id="{39AA284B-DE78-8ED4-4146-D12403E6C2BA}"/>
              </a:ext>
            </a:extLst>
          </p:cNvPr>
          <p:cNvSpPr/>
          <p:nvPr/>
        </p:nvSpPr>
        <p:spPr>
          <a:xfrm rot="2414987">
            <a:off x="8453451" y="3548574"/>
            <a:ext cx="484188" cy="292987"/>
          </a:xfrm>
          <a:prstGeom prst="upArrow">
            <a:avLst/>
          </a:prstGeom>
          <a:solidFill>
            <a:schemeClr val="bg1"/>
          </a:solidFill>
          <a:ln w="19050">
            <a:solidFill>
              <a:srgbClr val="BCD3E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kstboks 1">
            <a:extLst>
              <a:ext uri="{FF2B5EF4-FFF2-40B4-BE49-F238E27FC236}">
                <a16:creationId xmlns:a16="http://schemas.microsoft.com/office/drawing/2014/main" id="{123E3012-489B-56F8-0C3D-36CE21B2458B}"/>
              </a:ext>
            </a:extLst>
          </p:cNvPr>
          <p:cNvSpPr txBox="1">
            <a:spLocks noChangeArrowheads="1"/>
          </p:cNvSpPr>
          <p:nvPr/>
        </p:nvSpPr>
        <p:spPr bwMode="auto">
          <a:xfrm rot="21431306">
            <a:off x="8480371" y="3563215"/>
            <a:ext cx="739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Q124: </a:t>
            </a:r>
            <a:b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altLang="da-DK" sz="600" dirty="0">
                <a:solidFill>
                  <a:prstClr val="black"/>
                </a:solidFill>
              </a:rPr>
              <a:t>23,8</a:t>
            </a: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91145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kstboks 1"/>
          <p:cNvSpPr txBox="1">
            <a:spLocks noChangeArrowheads="1"/>
          </p:cNvSpPr>
          <p:nvPr/>
        </p:nvSpPr>
        <p:spPr bwMode="auto">
          <a:xfrm>
            <a:off x="349250" y="1196752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6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NIBD/EBITDA 2010 – 1. KVARTAL 2024</a:t>
            </a:r>
          </a:p>
        </p:txBody>
      </p:sp>
      <p:graphicFrame>
        <p:nvGraphicFramePr>
          <p:cNvPr id="3" name="Diagram 1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87225"/>
              </p:ext>
            </p:extLst>
          </p:nvPr>
        </p:nvGraphicFramePr>
        <p:xfrm>
          <a:off x="406957" y="1472977"/>
          <a:ext cx="8548628" cy="477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FC5462F6-D99B-4ADA-7CCC-8927EE9E9882}"/>
              </a:ext>
            </a:extLst>
          </p:cNvPr>
          <p:cNvGrpSpPr/>
          <p:nvPr/>
        </p:nvGrpSpPr>
        <p:grpSpPr>
          <a:xfrm>
            <a:off x="845864" y="6093296"/>
            <a:ext cx="8118624" cy="400110"/>
            <a:chOff x="845864" y="6093296"/>
            <a:chExt cx="8118624" cy="400110"/>
          </a:xfrm>
        </p:grpSpPr>
        <p:sp>
          <p:nvSpPr>
            <p:cNvPr id="6" name="Tekstboks 1">
              <a:extLst>
                <a:ext uri="{FF2B5EF4-FFF2-40B4-BE49-F238E27FC236}">
                  <a16:creationId xmlns:a16="http://schemas.microsoft.com/office/drawing/2014/main" id="{94FC506F-CA23-4FC4-7B9D-6DAFC9109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64" y="6093296"/>
              <a:ext cx="631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2010</a:t>
              </a:r>
            </a:p>
          </p:txBody>
        </p:sp>
        <p:sp>
          <p:nvSpPr>
            <p:cNvPr id="7" name="Tekstboks 1">
              <a:extLst>
                <a:ext uri="{FF2B5EF4-FFF2-40B4-BE49-F238E27FC236}">
                  <a16:creationId xmlns:a16="http://schemas.microsoft.com/office/drawing/2014/main" id="{31166AA5-9230-7A18-DA1B-57F42DE9D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247" y="6093296"/>
              <a:ext cx="5454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2011</a:t>
              </a:r>
            </a:p>
          </p:txBody>
        </p:sp>
        <p:sp>
          <p:nvSpPr>
            <p:cNvPr id="8" name="Tekstboks 1">
              <a:extLst>
                <a:ext uri="{FF2B5EF4-FFF2-40B4-BE49-F238E27FC236}">
                  <a16:creationId xmlns:a16="http://schemas.microsoft.com/office/drawing/2014/main" id="{4B5DCFF8-5FFE-91BB-2617-6ED2BC7D35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530" y="6093296"/>
              <a:ext cx="5376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2012</a:t>
              </a:r>
            </a:p>
          </p:txBody>
        </p:sp>
        <p:sp>
          <p:nvSpPr>
            <p:cNvPr id="9" name="Tekstboks 1">
              <a:extLst>
                <a:ext uri="{FF2B5EF4-FFF2-40B4-BE49-F238E27FC236}">
                  <a16:creationId xmlns:a16="http://schemas.microsoft.com/office/drawing/2014/main" id="{1C225959-61D7-21CE-ECDD-2ECC9172B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225" y="6093296"/>
              <a:ext cx="5469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2013</a:t>
              </a:r>
            </a:p>
          </p:txBody>
        </p:sp>
        <p:sp>
          <p:nvSpPr>
            <p:cNvPr id="10" name="Tekstboks 1">
              <a:extLst>
                <a:ext uri="{FF2B5EF4-FFF2-40B4-BE49-F238E27FC236}">
                  <a16:creationId xmlns:a16="http://schemas.microsoft.com/office/drawing/2014/main" id="{6BC46498-3EAB-D36A-7103-6147068C7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2" y="6093296"/>
              <a:ext cx="5537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2014</a:t>
              </a:r>
            </a:p>
          </p:txBody>
        </p:sp>
        <p:sp>
          <p:nvSpPr>
            <p:cNvPr id="11" name="Tekstboks 1">
              <a:extLst>
                <a:ext uri="{FF2B5EF4-FFF2-40B4-BE49-F238E27FC236}">
                  <a16:creationId xmlns:a16="http://schemas.microsoft.com/office/drawing/2014/main" id="{C8C5651B-0A14-CDE2-F2B9-42981BBA7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390" y="6093296"/>
              <a:ext cx="5744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2015</a:t>
              </a:r>
            </a:p>
          </p:txBody>
        </p:sp>
        <p:sp>
          <p:nvSpPr>
            <p:cNvPr id="12" name="Tekstboks 1">
              <a:extLst>
                <a:ext uri="{FF2B5EF4-FFF2-40B4-BE49-F238E27FC236}">
                  <a16:creationId xmlns:a16="http://schemas.microsoft.com/office/drawing/2014/main" id="{83F2CC70-87CB-EB12-D794-31F3D1521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295" y="6093296"/>
              <a:ext cx="5567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2016</a:t>
              </a:r>
            </a:p>
          </p:txBody>
        </p:sp>
        <p:sp>
          <p:nvSpPr>
            <p:cNvPr id="13" name="Tekstboks 1">
              <a:extLst>
                <a:ext uri="{FF2B5EF4-FFF2-40B4-BE49-F238E27FC236}">
                  <a16:creationId xmlns:a16="http://schemas.microsoft.com/office/drawing/2014/main" id="{7F6B22AC-35A1-5634-7847-9A44F91604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9061" y="6093296"/>
              <a:ext cx="5322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2017</a:t>
              </a:r>
            </a:p>
          </p:txBody>
        </p:sp>
        <p:sp>
          <p:nvSpPr>
            <p:cNvPr id="14" name="Tekstboks 1">
              <a:extLst>
                <a:ext uri="{FF2B5EF4-FFF2-40B4-BE49-F238E27FC236}">
                  <a16:creationId xmlns:a16="http://schemas.microsoft.com/office/drawing/2014/main" id="{AF9A17F6-2E1F-F9F2-BD8E-DF45F8B1E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0096" y="6093296"/>
              <a:ext cx="543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</p:txBody>
        </p:sp>
        <p:sp>
          <p:nvSpPr>
            <p:cNvPr id="15" name="Tekstboks 1">
              <a:extLst>
                <a:ext uri="{FF2B5EF4-FFF2-40B4-BE49-F238E27FC236}">
                  <a16:creationId xmlns:a16="http://schemas.microsoft.com/office/drawing/2014/main" id="{8A82B1B2-1158-EF4C-B1A6-8523AD0CBE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3748" y="6093296"/>
              <a:ext cx="555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</p:txBody>
        </p:sp>
        <p:sp>
          <p:nvSpPr>
            <p:cNvPr id="16" name="Tekstboks 1">
              <a:extLst>
                <a:ext uri="{FF2B5EF4-FFF2-40B4-BE49-F238E27FC236}">
                  <a16:creationId xmlns:a16="http://schemas.microsoft.com/office/drawing/2014/main" id="{5142EF56-D501-A70A-4FAF-60C8C5432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9826" y="6093296"/>
              <a:ext cx="5667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2020</a:t>
              </a:r>
            </a:p>
          </p:txBody>
        </p:sp>
        <p:sp>
          <p:nvSpPr>
            <p:cNvPr id="17" name="Tekstboks 1">
              <a:extLst>
                <a:ext uri="{FF2B5EF4-FFF2-40B4-BE49-F238E27FC236}">
                  <a16:creationId xmlns:a16="http://schemas.microsoft.com/office/drawing/2014/main" id="{021569F4-A3B0-478C-B79E-A09632932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5641" y="6093296"/>
              <a:ext cx="53743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</a:p>
          </p:txBody>
        </p:sp>
        <p:sp>
          <p:nvSpPr>
            <p:cNvPr id="18" name="Tekstboks 1">
              <a:extLst>
                <a:ext uri="{FF2B5EF4-FFF2-40B4-BE49-F238E27FC236}">
                  <a16:creationId xmlns:a16="http://schemas.microsoft.com/office/drawing/2014/main" id="{443B5F93-9E88-6E25-E831-2D8356987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210" y="6093296"/>
              <a:ext cx="5238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</a:p>
          </p:txBody>
        </p:sp>
        <p:sp>
          <p:nvSpPr>
            <p:cNvPr id="19" name="Tekstboks 1">
              <a:extLst>
                <a:ext uri="{FF2B5EF4-FFF2-40B4-BE49-F238E27FC236}">
                  <a16:creationId xmlns:a16="http://schemas.microsoft.com/office/drawing/2014/main" id="{D52CCBF6-0517-05E5-3ABA-AFD37DEA0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018" y="6093296"/>
              <a:ext cx="5588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2023</a:t>
              </a:r>
            </a:p>
          </p:txBody>
        </p:sp>
        <p:sp>
          <p:nvSpPr>
            <p:cNvPr id="20" name="Tekstboks 1">
              <a:extLst>
                <a:ext uri="{FF2B5EF4-FFF2-40B4-BE49-F238E27FC236}">
                  <a16:creationId xmlns:a16="http://schemas.microsoft.com/office/drawing/2014/main" id="{3BFCC16F-F408-5ED7-5E45-AFF2EA1AA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6878" y="6093296"/>
              <a:ext cx="5276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Q1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49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1. KVARTAL 2024 - KONCERNEN</a:t>
            </a:r>
          </a:p>
        </p:txBody>
      </p:sp>
      <p:graphicFrame>
        <p:nvGraphicFramePr>
          <p:cNvPr id="6" name="Pladsholder til tabe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243688"/>
              </p:ext>
            </p:extLst>
          </p:nvPr>
        </p:nvGraphicFramePr>
        <p:xfrm>
          <a:off x="395288" y="1408133"/>
          <a:ext cx="8424863" cy="456378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44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229">
                  <a:extLst>
                    <a:ext uri="{9D8B030D-6E8A-4147-A177-3AD203B41FA5}">
                      <a16:colId xmlns:a16="http://schemas.microsoft.com/office/drawing/2014/main" val="1693657072"/>
                    </a:ext>
                  </a:extLst>
                </a:gridCol>
                <a:gridCol w="1187921">
                  <a:extLst>
                    <a:ext uri="{9D8B030D-6E8A-4147-A177-3AD203B41FA5}">
                      <a16:colId xmlns:a16="http://schemas.microsoft.com/office/drawing/2014/main" val="1256690294"/>
                    </a:ext>
                  </a:extLst>
                </a:gridCol>
                <a:gridCol w="1123272">
                  <a:extLst>
                    <a:ext uri="{9D8B030D-6E8A-4147-A177-3AD203B41FA5}">
                      <a16:colId xmlns:a16="http://schemas.microsoft.com/office/drawing/2014/main" val="1298707052"/>
                    </a:ext>
                  </a:extLst>
                </a:gridCol>
                <a:gridCol w="1216878">
                  <a:extLst>
                    <a:ext uri="{9D8B030D-6E8A-4147-A177-3AD203B41FA5}">
                      <a16:colId xmlns:a16="http://schemas.microsoft.com/office/drawing/2014/main" val="4210950761"/>
                    </a:ext>
                  </a:extLst>
                </a:gridCol>
              </a:tblGrid>
              <a:tr h="490399">
                <a:tc>
                  <a:txBody>
                    <a:bodyPr/>
                    <a:lstStyle/>
                    <a:p>
                      <a:r>
                        <a:rPr lang="da-DK" sz="1200" b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DKK</a:t>
                      </a:r>
                      <a:r>
                        <a:rPr lang="da-DK" sz="1200" b="0" baseline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mio.</a:t>
                      </a:r>
                      <a:endParaRPr lang="da-DK" sz="12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 </a:t>
                      </a:r>
                      <a:r>
                        <a:rPr lang="da-DK" sz="1200" b="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kvt</a:t>
                      </a:r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 2024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 </a:t>
                      </a:r>
                      <a:r>
                        <a:rPr lang="da-DK" sz="1200" b="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kvt</a:t>
                      </a:r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 2023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i="1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Vækstrate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2023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endParaRPr lang="da-DK" sz="2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6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6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6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6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Nettoomsætning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722,9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707,3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i="1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2,2%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2.606,3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EBITDA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148,4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127,7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i="1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16,2%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441,0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EBIT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98,6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78,1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i="1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26,2%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241,2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09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Resultat</a:t>
                      </a:r>
                      <a:r>
                        <a:rPr lang="da-DK" sz="1200" baseline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før skat</a:t>
                      </a:r>
                      <a:endParaRPr lang="da-DK" sz="12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84,8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68,4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i="1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23,8%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201,1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Egenkapital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1.535,7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1.336,5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i="1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14,9%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1.463,6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120">
                <a:tc>
                  <a:txBody>
                    <a:bodyPr/>
                    <a:lstStyle/>
                    <a:p>
                      <a:endParaRPr lang="da-DK" sz="9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Pengestrømme fra driften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121,3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130,4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360,4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Pengestrømme fra investering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-29,3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-50,0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-187,5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Pengestrømme fra finansiering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-84,1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-105,6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-216,1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Ændring i likviditet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7,9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-25,2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-43,1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875">
                <a:tc>
                  <a:txBody>
                    <a:bodyPr/>
                    <a:lstStyle/>
                    <a:p>
                      <a:endParaRPr lang="da-DK" sz="1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NIBD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946,4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996,6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1.030,6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804">
                <a:tc>
                  <a:txBody>
                    <a:bodyPr/>
                    <a:lstStyle/>
                    <a:p>
                      <a:endParaRPr lang="da-DK" sz="1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Soliditet, %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49,9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44,6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i="1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48,5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25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Pladsholder til diagram 12">
            <a:extLst>
              <a:ext uri="{FF2B5EF4-FFF2-40B4-BE49-F238E27FC236}">
                <a16:creationId xmlns:a16="http://schemas.microsoft.com/office/drawing/2014/main" id="{2C2FAFE4-64E0-44FE-BD3A-B9E0CF8309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668995"/>
              </p:ext>
            </p:extLst>
          </p:nvPr>
        </p:nvGraphicFramePr>
        <p:xfrm>
          <a:off x="683224" y="1863726"/>
          <a:ext cx="8136926" cy="4438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OMSÆTNING EGNE VAREMÆRKER</a:t>
            </a:r>
          </a:p>
        </p:txBody>
      </p:sp>
      <p:sp>
        <p:nvSpPr>
          <p:cNvPr id="34821" name="Pladsholder til tekst 7"/>
          <p:cNvSpPr>
            <a:spLocks noGrp="1"/>
          </p:cNvSpPr>
          <p:nvPr>
            <p:ph type="body" sz="quarter" idx="18"/>
          </p:nvPr>
        </p:nvSpPr>
        <p:spPr>
          <a:xfrm rot="16200000">
            <a:off x="-108816" y="3573066"/>
            <a:ext cx="1296144" cy="287933"/>
          </a:xfrm>
        </p:spPr>
        <p:txBody>
          <a:bodyPr/>
          <a:lstStyle/>
          <a:p>
            <a:pPr algn="ctr" eaLnBrk="1" hangingPunct="1"/>
            <a:r>
              <a:rPr lang="da-DK" altLang="da-DK" sz="1050" dirty="0"/>
              <a:t>DKK mio.</a:t>
            </a:r>
          </a:p>
        </p:txBody>
      </p:sp>
      <p:sp>
        <p:nvSpPr>
          <p:cNvPr id="2" name="Pladsholder til tekst 7">
            <a:extLst>
              <a:ext uri="{FF2B5EF4-FFF2-40B4-BE49-F238E27FC236}">
                <a16:creationId xmlns:a16="http://schemas.microsoft.com/office/drawing/2014/main" id="{F29EEE62-2A6E-6D78-47A3-D93AE78733E4}"/>
              </a:ext>
            </a:extLst>
          </p:cNvPr>
          <p:cNvSpPr txBox="1">
            <a:spLocks/>
          </p:cNvSpPr>
          <p:nvPr/>
        </p:nvSpPr>
        <p:spPr bwMode="auto">
          <a:xfrm>
            <a:off x="395535" y="1412776"/>
            <a:ext cx="8424615" cy="28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204D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da-DK" altLang="da-DK" dirty="0"/>
              <a:t>Ergonomi, staldventilation, guidewires, medicinsk emballage og industrielle standard komponenter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OMSÆTNING FORDELT PÅ PRODUKTOMRÅDER</a:t>
            </a:r>
          </a:p>
        </p:txBody>
      </p:sp>
      <p:sp>
        <p:nvSpPr>
          <p:cNvPr id="34819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4643438" y="1412875"/>
            <a:ext cx="4249042" cy="287338"/>
          </a:xfrm>
        </p:spPr>
        <p:txBody>
          <a:bodyPr/>
          <a:lstStyle/>
          <a:p>
            <a:pPr eaLnBrk="1" hangingPunct="1"/>
            <a:r>
              <a:rPr lang="da-DK" altLang="da-DK" dirty="0"/>
              <a:t>Omsætning i </a:t>
            </a:r>
            <a:r>
              <a:rPr lang="da-DK" altLang="da-DK" dirty="0" err="1"/>
              <a:t>healthcare</a:t>
            </a:r>
            <a:r>
              <a:rPr lang="da-DK" altLang="da-DK" dirty="0"/>
              <a:t> produkter i DKK mio.</a:t>
            </a:r>
          </a:p>
        </p:txBody>
      </p:sp>
      <p:sp>
        <p:nvSpPr>
          <p:cNvPr id="34820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4643438" y="4148138"/>
            <a:ext cx="4500562" cy="288925"/>
          </a:xfrm>
        </p:spPr>
        <p:txBody>
          <a:bodyPr/>
          <a:lstStyle/>
          <a:p>
            <a:pPr eaLnBrk="1" hangingPunct="1"/>
            <a:r>
              <a:rPr lang="da-DK" altLang="da-DK"/>
              <a:t>Omsætning til fødevarerelaterede industrier i DKK mio.</a:t>
            </a:r>
          </a:p>
        </p:txBody>
      </p:sp>
      <p:sp>
        <p:nvSpPr>
          <p:cNvPr id="34821" name="Pladsholder til tekst 7"/>
          <p:cNvSpPr>
            <a:spLocks noGrp="1"/>
          </p:cNvSpPr>
          <p:nvPr>
            <p:ph type="body" sz="quarter" idx="18"/>
          </p:nvPr>
        </p:nvSpPr>
        <p:spPr>
          <a:xfrm>
            <a:off x="395535" y="1412776"/>
            <a:ext cx="3960813" cy="287933"/>
          </a:xfrm>
        </p:spPr>
        <p:txBody>
          <a:bodyPr/>
          <a:lstStyle/>
          <a:p>
            <a:pPr eaLnBrk="1" hangingPunct="1"/>
            <a:r>
              <a:rPr lang="da-DK" altLang="da-DK" dirty="0"/>
              <a:t>Omsætning til </a:t>
            </a:r>
            <a:r>
              <a:rPr lang="da-DK" altLang="da-DK" dirty="0" err="1"/>
              <a:t>cleantech</a:t>
            </a:r>
            <a:r>
              <a:rPr lang="da-DK" altLang="da-DK" dirty="0"/>
              <a:t> produkter i DKK mio.</a:t>
            </a:r>
          </a:p>
        </p:txBody>
      </p:sp>
      <p:sp>
        <p:nvSpPr>
          <p:cNvPr id="34822" name="Pladsholder til tekst 9"/>
          <p:cNvSpPr>
            <a:spLocks noGrp="1"/>
          </p:cNvSpPr>
          <p:nvPr>
            <p:ph type="body" sz="quarter" idx="20"/>
          </p:nvPr>
        </p:nvSpPr>
        <p:spPr>
          <a:xfrm>
            <a:off x="395288" y="4148138"/>
            <a:ext cx="4154736" cy="288925"/>
          </a:xfrm>
        </p:spPr>
        <p:txBody>
          <a:bodyPr/>
          <a:lstStyle/>
          <a:p>
            <a:pPr eaLnBrk="1" hangingPunct="1"/>
            <a:r>
              <a:rPr lang="da-DK" altLang="da-DK" dirty="0"/>
              <a:t>Omsætning andre krævende industrier i DKK mio.</a:t>
            </a:r>
          </a:p>
        </p:txBody>
      </p:sp>
      <p:graphicFrame>
        <p:nvGraphicFramePr>
          <p:cNvPr id="3" name="Pladsholder til diagram 12">
            <a:extLst>
              <a:ext uri="{FF2B5EF4-FFF2-40B4-BE49-F238E27FC236}">
                <a16:creationId xmlns:a16="http://schemas.microsoft.com/office/drawing/2014/main" id="{CB6003D6-F8F7-3A3A-9AEA-265D9E7BDA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113971"/>
              </p:ext>
            </p:extLst>
          </p:nvPr>
        </p:nvGraphicFramePr>
        <p:xfrm>
          <a:off x="488950" y="1690382"/>
          <a:ext cx="4154488" cy="225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Pladsholder til diagram 17">
            <a:extLst>
              <a:ext uri="{FF2B5EF4-FFF2-40B4-BE49-F238E27FC236}">
                <a16:creationId xmlns:a16="http://schemas.microsoft.com/office/drawing/2014/main" id="{1D172FD7-72E3-3303-6E68-692170E77DB8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3014329218"/>
              </p:ext>
            </p:extLst>
          </p:nvPr>
        </p:nvGraphicFramePr>
        <p:xfrm>
          <a:off x="4762486" y="1772816"/>
          <a:ext cx="3985978" cy="1966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Pladsholder til diagram 20">
            <a:extLst>
              <a:ext uri="{FF2B5EF4-FFF2-40B4-BE49-F238E27FC236}">
                <a16:creationId xmlns:a16="http://schemas.microsoft.com/office/drawing/2014/main" id="{C4119848-0BE9-38C0-DEA4-EDF392C0B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55994"/>
              </p:ext>
            </p:extLst>
          </p:nvPr>
        </p:nvGraphicFramePr>
        <p:xfrm>
          <a:off x="404483" y="4451146"/>
          <a:ext cx="4032448" cy="194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Pladsholder til diagram 23">
            <a:extLst>
              <a:ext uri="{FF2B5EF4-FFF2-40B4-BE49-F238E27FC236}">
                <a16:creationId xmlns:a16="http://schemas.microsoft.com/office/drawing/2014/main" id="{B3E1CD22-DD2E-22C3-E85E-2FD2D2DB5FB0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2551287263"/>
              </p:ext>
            </p:extLst>
          </p:nvPr>
        </p:nvGraphicFramePr>
        <p:xfrm>
          <a:off x="4716017" y="4448279"/>
          <a:ext cx="4032447" cy="194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3423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a mask and gloves holding small glass containers&#10;&#10;Description automatically generated">
            <a:extLst>
              <a:ext uri="{FF2B5EF4-FFF2-40B4-BE49-F238E27FC236}">
                <a16:creationId xmlns:a16="http://schemas.microsoft.com/office/drawing/2014/main" id="{DC3AE314-8CC9-30FC-C5F7-F5C7C80241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MARKEDSDYNAMIK</a:t>
            </a:r>
          </a:p>
        </p:txBody>
      </p:sp>
      <p:graphicFrame>
        <p:nvGraphicFramePr>
          <p:cNvPr id="5" name="Pladsholder til tabel 3">
            <a:extLst>
              <a:ext uri="{FF2B5EF4-FFF2-40B4-BE49-F238E27FC236}">
                <a16:creationId xmlns:a16="http://schemas.microsoft.com/office/drawing/2014/main" id="{1703221D-04AC-24CB-D15E-10E0B2492D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929287"/>
              </p:ext>
            </p:extLst>
          </p:nvPr>
        </p:nvGraphicFramePr>
        <p:xfrm>
          <a:off x="395288" y="1863725"/>
          <a:ext cx="4749805" cy="274294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20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3640436"/>
                    </a:ext>
                  </a:extLst>
                </a:gridCol>
                <a:gridCol w="1077149">
                  <a:extLst>
                    <a:ext uri="{9D8B030D-6E8A-4147-A177-3AD203B41FA5}">
                      <a16:colId xmlns:a16="http://schemas.microsoft.com/office/drawing/2014/main" val="1693657072"/>
                    </a:ext>
                  </a:extLst>
                </a:gridCol>
              </a:tblGrid>
              <a:tr h="490399">
                <a:tc>
                  <a:txBody>
                    <a:bodyPr/>
                    <a:lstStyle/>
                    <a:p>
                      <a:endParaRPr lang="da-DK" sz="12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 </a:t>
                      </a:r>
                      <a:r>
                        <a:rPr lang="da-DK" sz="1200" b="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kvt</a:t>
                      </a:r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 2024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12M 2023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endParaRPr lang="da-DK" sz="2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6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Healthcare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22,1%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-3,3%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 err="1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Cleantech</a:t>
                      </a:r>
                      <a:endParaRPr lang="da-DK" sz="12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3,2%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8,0%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Fødevarerelaterede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-8,3%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-12,9%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09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Automotive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-31,0%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-5,4%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Andre krævende industrier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-17,4%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-4,8%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120">
                <a:tc>
                  <a:txBody>
                    <a:bodyPr/>
                    <a:lstStyle/>
                    <a:p>
                      <a:endParaRPr lang="da-DK" sz="9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2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33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Heraf egne varemærker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25,1%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-12,0%</a:t>
                      </a:r>
                    </a:p>
                  </a:txBody>
                  <a:tcPr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781CEC-E490-8DE3-A886-4CB41D216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6"/>
            <a:ext cx="5040064" cy="450949"/>
          </a:xfrm>
        </p:spPr>
        <p:txBody>
          <a:bodyPr/>
          <a:lstStyle/>
          <a:p>
            <a:pPr marL="0" indent="0">
              <a:buNone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Vækst fordelt på kundegrupper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576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95288" y="198438"/>
            <a:ext cx="7273056" cy="854075"/>
          </a:xfrm>
        </p:spPr>
        <p:txBody>
          <a:bodyPr/>
          <a:lstStyle/>
          <a:p>
            <a:pPr eaLnBrk="1" hangingPunct="1"/>
            <a:r>
              <a:rPr lang="da-DK" altLang="da-DK" dirty="0"/>
              <a:t>SALG FORDELT PÅ KUNDEGRUPPER </a:t>
            </a:r>
            <a:br>
              <a:rPr lang="da-DK" altLang="da-DK" dirty="0"/>
            </a:br>
            <a:r>
              <a:rPr lang="da-DK" altLang="da-DK" dirty="0"/>
              <a:t>1. KVARTAL 2024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342863" y="5013176"/>
            <a:ext cx="4878425" cy="1223963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14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400" b="1" dirty="0"/>
              <a:t>Pr. 31. december 2023:</a:t>
            </a:r>
          </a:p>
          <a:p>
            <a:pPr fontAlgn="auto">
              <a:spcAft>
                <a:spcPts val="0"/>
              </a:spcAft>
              <a:defRPr/>
            </a:pPr>
            <a:r>
              <a:rPr lang="da-DK" sz="1400" dirty="0"/>
              <a:t>Flere end 1.000 kunder i alt</a:t>
            </a:r>
          </a:p>
          <a:p>
            <a:pPr fontAlgn="auto">
              <a:spcAft>
                <a:spcPts val="0"/>
              </a:spcAft>
              <a:defRPr/>
            </a:pPr>
            <a:r>
              <a:rPr lang="da-DK" sz="1400" dirty="0"/>
              <a:t>Den største kunde udgør 12,6% (2022: under 10%)</a:t>
            </a:r>
          </a:p>
          <a:p>
            <a:pPr fontAlgn="auto">
              <a:spcAft>
                <a:spcPts val="0"/>
              </a:spcAft>
              <a:defRPr/>
            </a:pPr>
            <a:r>
              <a:rPr lang="da-DK" sz="1400" dirty="0"/>
              <a:t>De 10 største kunder udgør 46% (2022: 48%)</a:t>
            </a:r>
          </a:p>
          <a:p>
            <a:pPr fontAlgn="auto">
              <a:spcAft>
                <a:spcPts val="0"/>
              </a:spcAft>
              <a:defRPr/>
            </a:pPr>
            <a:r>
              <a:rPr lang="da-DK" sz="1400" dirty="0"/>
              <a:t>De 20 største kunder udgør 56% (2022: 57%)</a:t>
            </a:r>
          </a:p>
        </p:txBody>
      </p:sp>
      <p:grpSp>
        <p:nvGrpSpPr>
          <p:cNvPr id="35845" name="Group 1044"/>
          <p:cNvGrpSpPr>
            <a:grpSpLocks/>
          </p:cNvGrpSpPr>
          <p:nvPr/>
        </p:nvGrpSpPr>
        <p:grpSpPr bwMode="auto">
          <a:xfrm>
            <a:off x="2675960" y="3364818"/>
            <a:ext cx="1935753" cy="556915"/>
            <a:chOff x="226" y="3517"/>
            <a:chExt cx="2756" cy="732"/>
          </a:xfrm>
        </p:grpSpPr>
        <p:pic>
          <p:nvPicPr>
            <p:cNvPr id="35870" name="Picture 1045" descr="spgroup_st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3636"/>
              <a:ext cx="181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1" name="Picture 1046" descr="sp_sto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" y="3517"/>
              <a:ext cx="912" cy="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6" name="Rektangel 24"/>
          <p:cNvSpPr>
            <a:spLocks noChangeArrowheads="1"/>
          </p:cNvSpPr>
          <p:nvPr/>
        </p:nvSpPr>
        <p:spPr bwMode="auto">
          <a:xfrm>
            <a:off x="395288" y="2703148"/>
            <a:ext cx="1620893" cy="64180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7" name="Tekstboks 31"/>
          <p:cNvSpPr txBox="1">
            <a:spLocks noChangeArrowheads="1"/>
          </p:cNvSpPr>
          <p:nvPr/>
        </p:nvSpPr>
        <p:spPr bwMode="auto">
          <a:xfrm>
            <a:off x="455769" y="2812203"/>
            <a:ext cx="1473832" cy="46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(Medico, Ergonomics)</a:t>
            </a:r>
          </a:p>
        </p:txBody>
      </p:sp>
      <p:sp>
        <p:nvSpPr>
          <p:cNvPr id="35848" name="Tekstboks 32"/>
          <p:cNvSpPr txBox="1">
            <a:spLocks noChangeArrowheads="1"/>
          </p:cNvSpPr>
          <p:nvPr/>
        </p:nvSpPr>
        <p:spPr bwMode="auto">
          <a:xfrm>
            <a:off x="528741" y="2286820"/>
            <a:ext cx="904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35849" name="Tekstboks 27"/>
          <p:cNvSpPr txBox="1">
            <a:spLocks noChangeArrowheads="1"/>
          </p:cNvSpPr>
          <p:nvPr/>
        </p:nvSpPr>
        <p:spPr bwMode="auto">
          <a:xfrm>
            <a:off x="2687846" y="1124744"/>
            <a:ext cx="904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5853" name="Rektangel 24"/>
          <p:cNvSpPr>
            <a:spLocks noChangeArrowheads="1"/>
          </p:cNvSpPr>
          <p:nvPr/>
        </p:nvSpPr>
        <p:spPr bwMode="auto">
          <a:xfrm>
            <a:off x="2529790" y="1542360"/>
            <a:ext cx="1782982" cy="64180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boks 26"/>
          <p:cNvSpPr txBox="1">
            <a:spLocks noChangeArrowheads="1"/>
          </p:cNvSpPr>
          <p:nvPr/>
        </p:nvSpPr>
        <p:spPr bwMode="auto">
          <a:xfrm>
            <a:off x="2463800" y="1683544"/>
            <a:ext cx="1622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CLEANTECH</a:t>
            </a:r>
            <a:endParaRPr lang="da-DK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55" name="Rektangel 24"/>
          <p:cNvSpPr>
            <a:spLocks noChangeArrowheads="1"/>
          </p:cNvSpPr>
          <p:nvPr/>
        </p:nvSpPr>
        <p:spPr bwMode="auto">
          <a:xfrm>
            <a:off x="4797549" y="2715185"/>
            <a:ext cx="1684078" cy="64180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solidFill>
                <a:srgbClr val="C02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6" name="Tekstboks 32"/>
          <p:cNvSpPr txBox="1">
            <a:spLocks noChangeArrowheads="1"/>
          </p:cNvSpPr>
          <p:nvPr/>
        </p:nvSpPr>
        <p:spPr bwMode="auto">
          <a:xfrm>
            <a:off x="4931002" y="2298857"/>
            <a:ext cx="904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35857" name="Tekstboks 35"/>
          <p:cNvSpPr txBox="1">
            <a:spLocks noChangeArrowheads="1"/>
          </p:cNvSpPr>
          <p:nvPr/>
        </p:nvSpPr>
        <p:spPr bwMode="auto">
          <a:xfrm>
            <a:off x="4788024" y="2851817"/>
            <a:ext cx="1755292" cy="3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FOOD-RELATED</a:t>
            </a:r>
          </a:p>
        </p:txBody>
      </p:sp>
      <p:sp>
        <p:nvSpPr>
          <p:cNvPr id="35858" name="Rektangel 24"/>
          <p:cNvSpPr>
            <a:spLocks noChangeArrowheads="1"/>
          </p:cNvSpPr>
          <p:nvPr/>
        </p:nvSpPr>
        <p:spPr bwMode="auto">
          <a:xfrm>
            <a:off x="806182" y="4277375"/>
            <a:ext cx="1620893" cy="64180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Tekstboks 32"/>
          <p:cNvSpPr txBox="1">
            <a:spLocks noChangeArrowheads="1"/>
          </p:cNvSpPr>
          <p:nvPr/>
        </p:nvSpPr>
        <p:spPr bwMode="auto">
          <a:xfrm>
            <a:off x="887034" y="3861048"/>
            <a:ext cx="904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35860" name="Tekstboks 41"/>
          <p:cNvSpPr txBox="1">
            <a:spLocks noChangeArrowheads="1"/>
          </p:cNvSpPr>
          <p:nvPr/>
        </p:nvSpPr>
        <p:spPr bwMode="auto">
          <a:xfrm>
            <a:off x="925263" y="4383529"/>
            <a:ext cx="1473832" cy="3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35861" name="Rektangel 24"/>
          <p:cNvSpPr>
            <a:spLocks noChangeArrowheads="1"/>
          </p:cNvSpPr>
          <p:nvPr/>
        </p:nvSpPr>
        <p:spPr bwMode="auto">
          <a:xfrm>
            <a:off x="4427984" y="4299361"/>
            <a:ext cx="1677586" cy="64180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solidFill>
                <a:srgbClr val="C02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2" name="Tekstboks 32"/>
          <p:cNvSpPr txBox="1">
            <a:spLocks noChangeArrowheads="1"/>
          </p:cNvSpPr>
          <p:nvPr/>
        </p:nvSpPr>
        <p:spPr bwMode="auto">
          <a:xfrm>
            <a:off x="4712748" y="3883033"/>
            <a:ext cx="7040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5" name="Tekstboks 38"/>
          <p:cNvSpPr txBox="1">
            <a:spLocks noChangeArrowheads="1"/>
          </p:cNvSpPr>
          <p:nvPr/>
        </p:nvSpPr>
        <p:spPr bwMode="auto">
          <a:xfrm>
            <a:off x="4521022" y="4412568"/>
            <a:ext cx="147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AUTOMOTIVE</a:t>
            </a:r>
            <a:endParaRPr lang="da-DK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64" name="Venstrepil 72"/>
          <p:cNvSpPr>
            <a:spLocks noChangeArrowheads="1"/>
          </p:cNvSpPr>
          <p:nvPr/>
        </p:nvSpPr>
        <p:spPr bwMode="auto">
          <a:xfrm rot="1488511">
            <a:off x="2472480" y="2924340"/>
            <a:ext cx="321323" cy="217158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6204D"/>
          </a:solidFill>
          <a:ln w="9525" algn="ctr">
            <a:solidFill>
              <a:srgbClr val="06204D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5" name="Venstrepil 72"/>
          <p:cNvSpPr>
            <a:spLocks noChangeArrowheads="1"/>
          </p:cNvSpPr>
          <p:nvPr/>
        </p:nvSpPr>
        <p:spPr bwMode="auto">
          <a:xfrm rot="5400000">
            <a:off x="3235447" y="2511684"/>
            <a:ext cx="321343" cy="217145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6204D"/>
          </a:solidFill>
          <a:ln w="9525" algn="ctr">
            <a:solidFill>
              <a:srgbClr val="06204D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6" name="Venstrepil 72"/>
          <p:cNvSpPr>
            <a:spLocks noChangeArrowheads="1"/>
          </p:cNvSpPr>
          <p:nvPr/>
        </p:nvSpPr>
        <p:spPr bwMode="auto">
          <a:xfrm rot="8746775">
            <a:off x="3978158" y="2934470"/>
            <a:ext cx="321323" cy="217158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6204D"/>
          </a:solidFill>
          <a:ln w="9525" algn="ctr">
            <a:solidFill>
              <a:srgbClr val="06204D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7" name="Venstrepil 72"/>
          <p:cNvSpPr>
            <a:spLocks noChangeArrowheads="1"/>
          </p:cNvSpPr>
          <p:nvPr/>
        </p:nvSpPr>
        <p:spPr bwMode="auto">
          <a:xfrm rot="12939276">
            <a:off x="3843457" y="4077041"/>
            <a:ext cx="321323" cy="217158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6204D"/>
          </a:solidFill>
          <a:ln w="9525" algn="ctr">
            <a:solidFill>
              <a:srgbClr val="06204D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8" name="Venstrepil 72"/>
          <p:cNvSpPr>
            <a:spLocks noChangeArrowheads="1"/>
          </p:cNvSpPr>
          <p:nvPr/>
        </p:nvSpPr>
        <p:spPr bwMode="auto">
          <a:xfrm rot="19416491">
            <a:off x="2707586" y="4077891"/>
            <a:ext cx="321323" cy="217158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6204D"/>
          </a:solidFill>
          <a:ln w="9525" algn="ctr">
            <a:solidFill>
              <a:srgbClr val="06204D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6">
            <a:extLst>
              <a:ext uri="{FF2B5EF4-FFF2-40B4-BE49-F238E27FC236}">
                <a16:creationId xmlns:a16="http://schemas.microsoft.com/office/drawing/2014/main" id="{4D7F69FA-CD87-498F-BEDB-3E9070C6ECF9}"/>
              </a:ext>
            </a:extLst>
          </p:cNvPr>
          <p:cNvGrpSpPr/>
          <p:nvPr/>
        </p:nvGrpSpPr>
        <p:grpSpPr>
          <a:xfrm>
            <a:off x="7114097" y="1470698"/>
            <a:ext cx="1650903" cy="1598262"/>
            <a:chOff x="5580112" y="332656"/>
            <a:chExt cx="2088232" cy="1728192"/>
          </a:xfrm>
        </p:grpSpPr>
        <p:sp>
          <p:nvSpPr>
            <p:cNvPr id="30" name="Ellipse 121">
              <a:extLst>
                <a:ext uri="{FF2B5EF4-FFF2-40B4-BE49-F238E27FC236}">
                  <a16:creationId xmlns:a16="http://schemas.microsoft.com/office/drawing/2014/main" id="{75D61CD0-44F8-4553-A0B6-A7D7C0CA2B1F}"/>
                </a:ext>
              </a:extLst>
            </p:cNvPr>
            <p:cNvSpPr/>
            <p:nvPr/>
          </p:nvSpPr>
          <p:spPr bwMode="auto">
            <a:xfrm>
              <a:off x="5580112" y="332656"/>
              <a:ext cx="2088232" cy="172819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da-DK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1" name="Tekstboks 35">
              <a:extLst>
                <a:ext uri="{FF2B5EF4-FFF2-40B4-BE49-F238E27FC236}">
                  <a16:creationId xmlns:a16="http://schemas.microsoft.com/office/drawing/2014/main" id="{9289DC80-B8FB-499A-8D1A-5BF989A8B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6951" y="950983"/>
              <a:ext cx="1482058" cy="698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900" b="1" dirty="0" err="1">
                  <a:solidFill>
                    <a:schemeClr val="bg1"/>
                  </a:solidFill>
                </a:rPr>
                <a:t>Our</a:t>
              </a:r>
              <a:r>
                <a:rPr lang="da-DK" altLang="da-DK" sz="900" b="1" dirty="0">
                  <a:solidFill>
                    <a:schemeClr val="bg1"/>
                  </a:solidFill>
                </a:rPr>
                <a:t> Purpose = Value Creation for </a:t>
              </a:r>
              <a:r>
                <a:rPr lang="da-DK" altLang="da-DK" sz="900" b="1" dirty="0" err="1">
                  <a:solidFill>
                    <a:schemeClr val="bg1"/>
                  </a:solidFill>
                </a:rPr>
                <a:t>our</a:t>
              </a:r>
              <a:r>
                <a:rPr lang="da-DK" altLang="da-DK" sz="900" b="1" dirty="0">
                  <a:solidFill>
                    <a:schemeClr val="bg1"/>
                  </a:solidFill>
                </a:rPr>
                <a:t> Customers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80D92-92C9-4061-BEBE-0032EC0D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KONCERNLEDELSE</a:t>
            </a:r>
          </a:p>
        </p:txBody>
      </p:sp>
      <p:pic>
        <p:nvPicPr>
          <p:cNvPr id="5" name="Pladsholder til indhold 4" descr="Et billede, der indeholder person, væg, beklædning, smilende&#10;&#10;Automatisk genereret beskrivelse">
            <a:extLst>
              <a:ext uri="{FF2B5EF4-FFF2-40B4-BE49-F238E27FC236}">
                <a16:creationId xmlns:a16="http://schemas.microsoft.com/office/drawing/2014/main" id="{F4FD813C-E4C2-4531-8F55-5AE62AFE8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99" y="1196752"/>
            <a:ext cx="1956302" cy="1289678"/>
          </a:xfrm>
        </p:spPr>
      </p:pic>
      <p:pic>
        <p:nvPicPr>
          <p:cNvPr id="7" name="Billede 6" descr="Et billede, der indeholder mand, person, slips, kulør&#10;&#10;Automatisk genereret beskrivelse">
            <a:extLst>
              <a:ext uri="{FF2B5EF4-FFF2-40B4-BE49-F238E27FC236}">
                <a16:creationId xmlns:a16="http://schemas.microsoft.com/office/drawing/2014/main" id="{4AE53EFD-C0FA-46CC-9F39-A04D7F4F8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203119"/>
            <a:ext cx="1956302" cy="1289678"/>
          </a:xfrm>
          <a:prstGeom prst="rect">
            <a:avLst/>
          </a:prstGeom>
        </p:spPr>
      </p:pic>
      <p:pic>
        <p:nvPicPr>
          <p:cNvPr id="11" name="Billede 10" descr="Et billede, der indeholder mand, person, slips, væg&#10;&#10;Automatisk genereret beskrivelse">
            <a:extLst>
              <a:ext uri="{FF2B5EF4-FFF2-40B4-BE49-F238E27FC236}">
                <a16:creationId xmlns:a16="http://schemas.microsoft.com/office/drawing/2014/main" id="{B41DCA5B-9044-4FFC-B390-7114A54EC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48" y="1203119"/>
            <a:ext cx="1956302" cy="128967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7B8C97-A96D-4A54-A84C-32023F06D07A}"/>
              </a:ext>
            </a:extLst>
          </p:cNvPr>
          <p:cNvSpPr txBox="1">
            <a:spLocks/>
          </p:cNvSpPr>
          <p:nvPr/>
        </p:nvSpPr>
        <p:spPr>
          <a:xfrm>
            <a:off x="395287" y="2492896"/>
            <a:ext cx="1956303" cy="542269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b="1" dirty="0"/>
              <a:t>Frank Gad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000" b="1" dirty="0"/>
              <a:t>Adm. direktør</a:t>
            </a:r>
            <a:endParaRPr lang="da-DK" sz="800" dirty="0"/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E1FCC3-59C1-4B39-AA95-41A0C86A3E4E}"/>
              </a:ext>
            </a:extLst>
          </p:cNvPr>
          <p:cNvSpPr txBox="1">
            <a:spLocks/>
          </p:cNvSpPr>
          <p:nvPr/>
        </p:nvSpPr>
        <p:spPr>
          <a:xfrm>
            <a:off x="2555778" y="2492896"/>
            <a:ext cx="1956303" cy="648071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b="1" dirty="0"/>
              <a:t>Søren Ulstrup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000" b="1" dirty="0"/>
              <a:t>Direktør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800" dirty="0"/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B17CDD-8B04-47E2-8FBF-E17DDFB2F029}"/>
              </a:ext>
            </a:extLst>
          </p:cNvPr>
          <p:cNvSpPr txBox="1">
            <a:spLocks/>
          </p:cNvSpPr>
          <p:nvPr/>
        </p:nvSpPr>
        <p:spPr>
          <a:xfrm>
            <a:off x="4716017" y="2492896"/>
            <a:ext cx="1956303" cy="796353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b="1" dirty="0"/>
              <a:t>Lars Ravn Bering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000" b="1" dirty="0"/>
              <a:t>Direktør</a:t>
            </a:r>
            <a:endParaRPr lang="da-DK" sz="800" dirty="0"/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209FEF-A864-4816-8EFC-DC1D83E6B28E}"/>
              </a:ext>
            </a:extLst>
          </p:cNvPr>
          <p:cNvSpPr txBox="1">
            <a:spLocks/>
          </p:cNvSpPr>
          <p:nvPr/>
        </p:nvSpPr>
        <p:spPr>
          <a:xfrm>
            <a:off x="6864169" y="2492896"/>
            <a:ext cx="1956303" cy="648065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b="1" dirty="0"/>
              <a:t>Tilde Kejlhof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000" b="1" dirty="0"/>
              <a:t>CFO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800" dirty="0"/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F4ED29-4527-4C79-8BA9-AC4F73B47340}"/>
              </a:ext>
            </a:extLst>
          </p:cNvPr>
          <p:cNvSpPr txBox="1">
            <a:spLocks/>
          </p:cNvSpPr>
          <p:nvPr/>
        </p:nvSpPr>
        <p:spPr>
          <a:xfrm>
            <a:off x="386970" y="3784697"/>
            <a:ext cx="1817333" cy="1156471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50" dirty="0" err="1"/>
              <a:t>Tiltrådte</a:t>
            </a:r>
            <a:r>
              <a:rPr lang="en-US" sz="950" dirty="0"/>
              <a:t> </a:t>
            </a:r>
            <a:r>
              <a:rPr lang="en-US" sz="950" dirty="0" err="1"/>
              <a:t>som</a:t>
            </a:r>
            <a:r>
              <a:rPr lang="en-US" sz="950" dirty="0"/>
              <a:t> </a:t>
            </a:r>
            <a:r>
              <a:rPr lang="en-US" sz="950" dirty="0" err="1"/>
              <a:t>administrerende</a:t>
            </a:r>
            <a:r>
              <a:rPr lang="en-US" sz="950" dirty="0"/>
              <a:t> </a:t>
            </a:r>
            <a:r>
              <a:rPr lang="en-US" sz="950" dirty="0" err="1"/>
              <a:t>direktør</a:t>
            </a:r>
            <a:r>
              <a:rPr lang="en-US" sz="950" dirty="0"/>
              <a:t> </a:t>
            </a:r>
            <a:r>
              <a:rPr lang="en-US" sz="950" dirty="0" err="1"/>
              <a:t>i</a:t>
            </a:r>
            <a:r>
              <a:rPr lang="en-US" sz="950" dirty="0"/>
              <a:t> </a:t>
            </a:r>
            <a:r>
              <a:rPr lang="en-US" sz="950" dirty="0" err="1"/>
              <a:t>november</a:t>
            </a:r>
            <a:r>
              <a:rPr lang="en-US" sz="950" dirty="0"/>
              <a:t> 2004 </a:t>
            </a:r>
            <a:r>
              <a:rPr lang="en-US" sz="950" dirty="0" err="1"/>
              <a:t>og</a:t>
            </a:r>
            <a:r>
              <a:rPr lang="en-US" sz="950" dirty="0"/>
              <a:t> er </a:t>
            </a:r>
            <a:r>
              <a:rPr lang="en-US" sz="950" dirty="0" err="1"/>
              <a:t>tillige</a:t>
            </a:r>
            <a:r>
              <a:rPr lang="en-US" sz="950" dirty="0"/>
              <a:t> </a:t>
            </a:r>
            <a:r>
              <a:rPr lang="en-US" sz="950" dirty="0" err="1"/>
              <a:t>bestyrelsesformand</a:t>
            </a:r>
            <a:r>
              <a:rPr lang="en-US" sz="950" dirty="0"/>
              <a:t> for de </a:t>
            </a:r>
            <a:r>
              <a:rPr lang="en-US" sz="950" dirty="0" err="1"/>
              <a:t>væsentligste</a:t>
            </a:r>
            <a:r>
              <a:rPr lang="en-US" sz="950" dirty="0"/>
              <a:t> </a:t>
            </a:r>
            <a:r>
              <a:rPr lang="en-US" sz="950" dirty="0" err="1"/>
              <a:t>datterselskaber</a:t>
            </a:r>
            <a:r>
              <a:rPr lang="en-US" sz="950" dirty="0"/>
              <a:t> </a:t>
            </a:r>
            <a:r>
              <a:rPr lang="en-US" sz="950" dirty="0" err="1"/>
              <a:t>i</a:t>
            </a:r>
            <a:r>
              <a:rPr lang="en-US" sz="950" dirty="0"/>
              <a:t> SP Group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B5730E23-F487-485D-9728-F11CB36EBDAC}"/>
              </a:ext>
            </a:extLst>
          </p:cNvPr>
          <p:cNvCxnSpPr/>
          <p:nvPr/>
        </p:nvCxnSpPr>
        <p:spPr>
          <a:xfrm>
            <a:off x="467544" y="3784697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6D1E1B7E-FA9B-4ACD-B7D0-2D8CD8974413}"/>
              </a:ext>
            </a:extLst>
          </p:cNvPr>
          <p:cNvCxnSpPr/>
          <p:nvPr/>
        </p:nvCxnSpPr>
        <p:spPr>
          <a:xfrm>
            <a:off x="2555776" y="3784697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ED26969-D70C-4CE2-8919-8BC23E7FE916}"/>
              </a:ext>
            </a:extLst>
          </p:cNvPr>
          <p:cNvCxnSpPr/>
          <p:nvPr/>
        </p:nvCxnSpPr>
        <p:spPr>
          <a:xfrm>
            <a:off x="4788025" y="3784697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F5F2015C-FCC4-4EC3-B7EB-B3D9673594EE}"/>
              </a:ext>
            </a:extLst>
          </p:cNvPr>
          <p:cNvCxnSpPr/>
          <p:nvPr/>
        </p:nvCxnSpPr>
        <p:spPr>
          <a:xfrm>
            <a:off x="6936177" y="3784697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4C849F9-FC21-474E-8B52-BE523288EBAA}"/>
              </a:ext>
            </a:extLst>
          </p:cNvPr>
          <p:cNvSpPr txBox="1">
            <a:spLocks/>
          </p:cNvSpPr>
          <p:nvPr/>
        </p:nvSpPr>
        <p:spPr>
          <a:xfrm>
            <a:off x="2555777" y="3788956"/>
            <a:ext cx="2088231" cy="1152212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I SP Group siden 2015 – blev optaget i direktionen i 2020. Tillige administrerende direktør i SP </a:t>
            </a:r>
            <a:r>
              <a:rPr lang="da-DK" sz="950" dirty="0" err="1"/>
              <a:t>Moulding</a:t>
            </a:r>
            <a:r>
              <a:rPr lang="da-DK" sz="950" dirty="0"/>
              <a:t> og Ulstrup Plast, desuden bestyrelsesformand i Coreplast og medlem af andre bestyrelser i datterselskaberne</a:t>
            </a:r>
          </a:p>
          <a:p>
            <a:pPr fontAlgn="auto">
              <a:spcAft>
                <a:spcPts val="0"/>
              </a:spcAft>
              <a:defRPr/>
            </a:pPr>
            <a:endParaRPr lang="da-DK" sz="95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8874A6F-1DBB-42D6-8760-B2B620B2980B}"/>
              </a:ext>
            </a:extLst>
          </p:cNvPr>
          <p:cNvSpPr txBox="1">
            <a:spLocks/>
          </p:cNvSpPr>
          <p:nvPr/>
        </p:nvSpPr>
        <p:spPr>
          <a:xfrm>
            <a:off x="4716017" y="3784697"/>
            <a:ext cx="2072624" cy="1152202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I SP Group siden 2008 – blev optaget i direktionen i 2020. Tillige administrerende direktør i </a:t>
            </a:r>
            <a:r>
              <a:rPr lang="da-DK" sz="950" dirty="0" err="1"/>
              <a:t>Gibo</a:t>
            </a:r>
            <a:r>
              <a:rPr lang="da-DK" sz="950" dirty="0"/>
              <a:t> Plast A/S og Dan-Hill-Plast A/S og ansvarlig for Group IT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D253055-5D9B-4A3A-A3BD-27EC3E3A8FD1}"/>
              </a:ext>
            </a:extLst>
          </p:cNvPr>
          <p:cNvSpPr txBox="1">
            <a:spLocks/>
          </p:cNvSpPr>
          <p:nvPr/>
        </p:nvSpPr>
        <p:spPr>
          <a:xfrm>
            <a:off x="6872735" y="3788956"/>
            <a:ext cx="1800201" cy="1147939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I SP Group siden 2016 - CFO fra 2020.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Ansat i datterselskabet </a:t>
            </a:r>
            <a:r>
              <a:rPr lang="da-DK" sz="950" dirty="0" err="1"/>
              <a:t>MedicoPack</a:t>
            </a:r>
            <a:r>
              <a:rPr lang="da-DK" sz="950" dirty="0"/>
              <a:t> fra 2009-2019 som økonomichef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95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950" dirty="0"/>
          </a:p>
          <a:p>
            <a:pPr fontAlgn="auto">
              <a:spcAft>
                <a:spcPts val="0"/>
              </a:spcAft>
              <a:defRPr/>
            </a:pPr>
            <a:endParaRPr lang="da-DK" sz="95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36DD9E3-569D-4CF8-B491-2449ADAFFF55}"/>
              </a:ext>
            </a:extLst>
          </p:cNvPr>
          <p:cNvSpPr txBox="1">
            <a:spLocks/>
          </p:cNvSpPr>
          <p:nvPr/>
        </p:nvSpPr>
        <p:spPr>
          <a:xfrm>
            <a:off x="395288" y="2996952"/>
            <a:ext cx="1956303" cy="720092"/>
          </a:xfrm>
          <a:prstGeom prst="rect">
            <a:avLst/>
          </a:prstGeom>
        </p:spPr>
        <p:txBody>
          <a:bodyPr>
            <a:no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Cand. merc.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Bopæl: Frederiksberg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Fødeår: 1960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B7788F3-6D50-4516-B57B-A19F3082235F}"/>
              </a:ext>
            </a:extLst>
          </p:cNvPr>
          <p:cNvSpPr txBox="1">
            <a:spLocks/>
          </p:cNvSpPr>
          <p:nvPr/>
        </p:nvSpPr>
        <p:spPr>
          <a:xfrm>
            <a:off x="2555530" y="2996952"/>
            <a:ext cx="1956303" cy="719982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Plastingeniør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Bopæl: Holte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Fødeår: 1966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0B783CC-DBE2-491F-91C8-E983BFACC526}"/>
              </a:ext>
            </a:extLst>
          </p:cNvPr>
          <p:cNvSpPr txBox="1">
            <a:spLocks/>
          </p:cNvSpPr>
          <p:nvPr/>
        </p:nvSpPr>
        <p:spPr>
          <a:xfrm>
            <a:off x="4716016" y="2996952"/>
            <a:ext cx="1728193" cy="735078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Civilingeniør og HD i Supply Chain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Bopæl: Silkeborg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Fødeår: 1976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9896162-8D09-4F71-AB9B-1BD027315817}"/>
              </a:ext>
            </a:extLst>
          </p:cNvPr>
          <p:cNvSpPr txBox="1">
            <a:spLocks/>
          </p:cNvSpPr>
          <p:nvPr/>
        </p:nvSpPr>
        <p:spPr>
          <a:xfrm>
            <a:off x="6864168" y="2996952"/>
            <a:ext cx="1956303" cy="735076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Cand. oecon.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Bopæl: Odense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950" dirty="0"/>
              <a:t>Fødeår: 1978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F08DBA4A-E334-4EAB-8D24-A08DA4E88DE4}"/>
              </a:ext>
            </a:extLst>
          </p:cNvPr>
          <p:cNvCxnSpPr>
            <a:cxnSpLocks/>
          </p:cNvCxnSpPr>
          <p:nvPr/>
        </p:nvCxnSpPr>
        <p:spPr>
          <a:xfrm>
            <a:off x="476111" y="2996952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A320DC35-4A83-4208-B986-71D907E9E8C0}"/>
              </a:ext>
            </a:extLst>
          </p:cNvPr>
          <p:cNvCxnSpPr>
            <a:cxnSpLocks/>
          </p:cNvCxnSpPr>
          <p:nvPr/>
        </p:nvCxnSpPr>
        <p:spPr>
          <a:xfrm>
            <a:off x="2636353" y="2996952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FD560BE3-8733-49C1-BD12-C43A503AF5B9}"/>
              </a:ext>
            </a:extLst>
          </p:cNvPr>
          <p:cNvCxnSpPr>
            <a:cxnSpLocks/>
          </p:cNvCxnSpPr>
          <p:nvPr/>
        </p:nvCxnSpPr>
        <p:spPr>
          <a:xfrm>
            <a:off x="4796592" y="2996952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79693306-D9ED-4AF6-831A-121410D89CAF}"/>
              </a:ext>
            </a:extLst>
          </p:cNvPr>
          <p:cNvCxnSpPr>
            <a:cxnSpLocks/>
          </p:cNvCxnSpPr>
          <p:nvPr/>
        </p:nvCxnSpPr>
        <p:spPr>
          <a:xfrm>
            <a:off x="6944744" y="2996952"/>
            <a:ext cx="1728192" cy="0"/>
          </a:xfrm>
          <a:prstGeom prst="line">
            <a:avLst/>
          </a:prstGeom>
          <a:ln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:a16="http://schemas.microsoft.com/office/drawing/2014/main" id="{56D77CC2-DDE4-4CCA-BC95-706FC2F319F2}"/>
              </a:ext>
            </a:extLst>
          </p:cNvPr>
          <p:cNvSpPr/>
          <p:nvPr/>
        </p:nvSpPr>
        <p:spPr>
          <a:xfrm>
            <a:off x="0" y="5125862"/>
            <a:ext cx="9144000" cy="1147938"/>
          </a:xfrm>
          <a:prstGeom prst="rect">
            <a:avLst/>
          </a:prstGeom>
          <a:solidFill>
            <a:srgbClr val="BCD3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33" name="Pladsholder til indhold 2">
            <a:extLst>
              <a:ext uri="{FF2B5EF4-FFF2-40B4-BE49-F238E27FC236}">
                <a16:creationId xmlns:a16="http://schemas.microsoft.com/office/drawing/2014/main" id="{83C18136-CB18-46F0-BEB7-2163EC10A1E5}"/>
              </a:ext>
            </a:extLst>
          </p:cNvPr>
          <p:cNvSpPr txBox="1">
            <a:spLocks/>
          </p:cNvSpPr>
          <p:nvPr/>
        </p:nvSpPr>
        <p:spPr bwMode="auto">
          <a:xfrm>
            <a:off x="395288" y="5218614"/>
            <a:ext cx="8497192" cy="101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altLang="da-DK" sz="800" dirty="0"/>
              <a:t>Denne præsentation indeholder fremadrettede udsagn, som afspejler SP Groups nuværende opfattelse af fremtidige begivenheder og økonomiske resultater.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altLang="da-DK" sz="800" dirty="0"/>
              <a:t>Udsagnene om 2024 og årene fremover er i sagens natur behæftet med usikkerhed, og SP Groups faktiske resultater kan derfor afvige fra forventningerne og de opstillede mål. Forhold, som kan medføre ændringer, er blandt andet – men ikke kun – ændringer i råvare- og energipriser, ændringer i valutakurser, epidemier og pandemier, ændringer i de makroøkonomiske og politiske forudsætninger, ændringer i væsentlige kundegruppers efterspørgsels- og produktionsmønstre samt andre udefra kommende forhold.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altLang="da-DK" sz="800" dirty="0"/>
              <a:t>Denne præsentation er ikke en opfordring til at handle aktier i SP Group A/S.</a:t>
            </a:r>
          </a:p>
        </p:txBody>
      </p:sp>
      <p:pic>
        <p:nvPicPr>
          <p:cNvPr id="34" name="Billede 33" descr="Et billede, der indeholder mand, person, kulør, væg&#10;&#10;Automatisk genereret beskrivelse">
            <a:extLst>
              <a:ext uri="{FF2B5EF4-FFF2-40B4-BE49-F238E27FC236}">
                <a16:creationId xmlns:a16="http://schemas.microsoft.com/office/drawing/2014/main" id="{B7096753-4D10-428C-A12B-3B6C5153AA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9348" r="10298" b="37944"/>
          <a:stretch/>
        </p:blipFill>
        <p:spPr>
          <a:xfrm>
            <a:off x="4702339" y="1208309"/>
            <a:ext cx="1956302" cy="12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08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PLACERING AF SP GROUPS LOKATIONER</a:t>
            </a: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412750" y="1412875"/>
            <a:ext cx="152558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900" b="1"/>
              <a:t>Salg og produktion</a:t>
            </a:r>
            <a:endParaRPr lang="en-GB" altLang="da-DK" sz="900" b="1"/>
          </a:p>
        </p:txBody>
      </p:sp>
      <p:graphicFrame>
        <p:nvGraphicFramePr>
          <p:cNvPr id="6" name="Tabel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67083"/>
              </p:ext>
            </p:extLst>
          </p:nvPr>
        </p:nvGraphicFramePr>
        <p:xfrm>
          <a:off x="412750" y="1692275"/>
          <a:ext cx="1439863" cy="1918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Danmark (14)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Polen (6)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Kina (2)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USA (2)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Letland (1)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Slovakiet (2)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en-GB" sz="800" b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Sverige (1)</a:t>
                      </a: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en-GB" sz="800" b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Finland</a:t>
                      </a:r>
                      <a:r>
                        <a:rPr lang="en-GB" sz="800" b="0" baseline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(2)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699495"/>
                  </a:ext>
                </a:extLst>
              </a:tr>
              <a:tr h="213122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36A7DF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en-GB" sz="800" b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Thailand (1)</a:t>
                      </a:r>
                    </a:p>
                  </a:txBody>
                  <a:tcPr marL="91421" marR="91421" marT="45602" marB="456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159492"/>
                  </a:ext>
                </a:extLst>
              </a:tr>
            </a:tbl>
          </a:graphicData>
        </a:graphic>
      </p:graphicFrame>
      <p:sp>
        <p:nvSpPr>
          <p:cNvPr id="36883" name="Rectangle 13"/>
          <p:cNvSpPr>
            <a:spLocks noChangeArrowheads="1"/>
          </p:cNvSpPr>
          <p:nvPr/>
        </p:nvSpPr>
        <p:spPr bwMode="auto">
          <a:xfrm>
            <a:off x="392113" y="3959646"/>
            <a:ext cx="14398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900" b="1" dirty="0"/>
              <a:t>Salg og distribution</a:t>
            </a:r>
            <a:endParaRPr lang="en-GB" altLang="da-DK" sz="900" b="1" dirty="0"/>
          </a:p>
        </p:txBody>
      </p:sp>
      <p:graphicFrame>
        <p:nvGraphicFramePr>
          <p:cNvPr id="8" name="Tabel 48"/>
          <p:cNvGraphicFramePr>
            <a:graphicFrameLocks noGrp="1"/>
          </p:cNvGraphicFramePr>
          <p:nvPr/>
        </p:nvGraphicFramePr>
        <p:xfrm>
          <a:off x="398463" y="4231108"/>
          <a:ext cx="1439862" cy="8540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519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C02327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Holland (1)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754" marB="4575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C02327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Sverige (3)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754" marB="4575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C02327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da-DK" sz="800" b="0" dirty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Canada (1)</a:t>
                      </a:r>
                      <a:endParaRPr lang="en-GB" sz="8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21" marR="91421" marT="45754" marB="4575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marL="88900" indent="-88900">
                        <a:buClr>
                          <a:srgbClr val="C02327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en-GB" sz="800" b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Norge (1)</a:t>
                      </a:r>
                    </a:p>
                  </a:txBody>
                  <a:tcPr marL="91421" marR="91421" marT="45754" marB="4575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889" name="Tekstfelt 2"/>
          <p:cNvSpPr txBox="1">
            <a:spLocks noChangeArrowheads="1"/>
          </p:cNvSpPr>
          <p:nvPr/>
        </p:nvSpPr>
        <p:spPr bwMode="auto">
          <a:xfrm>
            <a:off x="395288" y="5876925"/>
            <a:ext cx="27879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 i="1" dirty="0"/>
              <a:t>Procentfordelingen er baseret på 2023 regnskabet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CD5906-9FBC-FBAD-933A-4E9E132282E8}"/>
              </a:ext>
            </a:extLst>
          </p:cNvPr>
          <p:cNvGrpSpPr/>
          <p:nvPr/>
        </p:nvGrpSpPr>
        <p:grpSpPr>
          <a:xfrm>
            <a:off x="1899261" y="1789215"/>
            <a:ext cx="7086057" cy="3709146"/>
            <a:chOff x="1899261" y="1789215"/>
            <a:chExt cx="7086057" cy="3709146"/>
          </a:xfrm>
        </p:grpSpPr>
        <p:pic>
          <p:nvPicPr>
            <p:cNvPr id="9" name="Picture 8" descr="A map of the world&#10;&#10;Description automatically generated">
              <a:extLst>
                <a:ext uri="{FF2B5EF4-FFF2-40B4-BE49-F238E27FC236}">
                  <a16:creationId xmlns:a16="http://schemas.microsoft.com/office/drawing/2014/main" id="{3AC2C7AD-A63B-A616-751F-5389E3796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261" y="1789215"/>
              <a:ext cx="7086057" cy="3709146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5172190" y="1959444"/>
              <a:ext cx="504825" cy="460375"/>
            </a:xfrm>
            <a:prstGeom prst="ellipse">
              <a:avLst/>
            </a:prstGeom>
            <a:solidFill>
              <a:srgbClr val="36A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Content Placeholder 3"/>
            <p:cNvSpPr txBox="1">
              <a:spLocks/>
            </p:cNvSpPr>
            <p:nvPr/>
          </p:nvSpPr>
          <p:spPr bwMode="auto">
            <a:xfrm>
              <a:off x="5149965" y="2049931"/>
              <a:ext cx="6127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da-DK" altLang="da-DK" sz="1200" dirty="0">
                  <a:solidFill>
                    <a:schemeClr val="bg1"/>
                  </a:solidFill>
                </a:rPr>
                <a:t>29%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452320" y="2985813"/>
              <a:ext cx="504825" cy="461963"/>
            </a:xfrm>
            <a:prstGeom prst="ellipse">
              <a:avLst/>
            </a:prstGeom>
            <a:solidFill>
              <a:srgbClr val="36A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Content Placeholder 3"/>
            <p:cNvSpPr txBox="1">
              <a:spLocks/>
            </p:cNvSpPr>
            <p:nvPr/>
          </p:nvSpPr>
          <p:spPr bwMode="auto">
            <a:xfrm>
              <a:off x="7430095" y="3084809"/>
              <a:ext cx="6127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da-DK" altLang="da-DK" sz="1200" dirty="0">
                  <a:solidFill>
                    <a:schemeClr val="bg1"/>
                  </a:solidFill>
                </a:rPr>
                <a:t>8%</a:t>
              </a:r>
            </a:p>
          </p:txBody>
        </p:sp>
        <p:grpSp>
          <p:nvGrpSpPr>
            <p:cNvPr id="31" name="Group 21"/>
            <p:cNvGrpSpPr>
              <a:grpSpLocks/>
            </p:cNvGrpSpPr>
            <p:nvPr/>
          </p:nvGrpSpPr>
          <p:grpSpPr bwMode="auto">
            <a:xfrm>
              <a:off x="2555776" y="2985813"/>
              <a:ext cx="612775" cy="460375"/>
              <a:chOff x="4355976" y="1129325"/>
              <a:chExt cx="612949" cy="460941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378207" y="1129325"/>
                <a:ext cx="504968" cy="460941"/>
              </a:xfrm>
              <a:prstGeom prst="ellipse">
                <a:avLst/>
              </a:prstGeom>
              <a:solidFill>
                <a:srgbClr val="36A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Content Placeholder 3"/>
              <p:cNvSpPr txBox="1">
                <a:spLocks/>
              </p:cNvSpPr>
              <p:nvPr/>
            </p:nvSpPr>
            <p:spPr bwMode="auto">
              <a:xfrm>
                <a:off x="4355976" y="1220383"/>
                <a:ext cx="612949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360363" indent="-1841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da-DK" altLang="da-DK" sz="1200" dirty="0">
                    <a:solidFill>
                      <a:schemeClr val="bg1"/>
                    </a:solidFill>
                  </a:rPr>
                  <a:t>14%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5677015" y="2653717"/>
              <a:ext cx="504825" cy="460375"/>
            </a:xfrm>
            <a:prstGeom prst="ellipse">
              <a:avLst/>
            </a:prstGeom>
            <a:solidFill>
              <a:srgbClr val="36A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Content Placeholder 3"/>
            <p:cNvSpPr txBox="1">
              <a:spLocks/>
            </p:cNvSpPr>
            <p:nvPr/>
          </p:nvSpPr>
          <p:spPr bwMode="auto">
            <a:xfrm>
              <a:off x="5654790" y="2744204"/>
              <a:ext cx="6127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da-DK" altLang="da-DK" sz="1200" dirty="0">
                  <a:solidFill>
                    <a:schemeClr val="bg1"/>
                  </a:solidFill>
                </a:rPr>
                <a:t>49%</a:t>
              </a:r>
            </a:p>
          </p:txBody>
        </p:sp>
        <p:sp>
          <p:nvSpPr>
            <p:cNvPr id="5" name="Tekstfelt 2">
              <a:extLst>
                <a:ext uri="{FF2B5EF4-FFF2-40B4-BE49-F238E27FC236}">
                  <a16:creationId xmlns:a16="http://schemas.microsoft.com/office/drawing/2014/main" id="{34AB8E8A-9F24-8DDE-F153-B3EF4373B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291" y="3216000"/>
              <a:ext cx="6355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700" b="1" dirty="0" err="1">
                  <a:solidFill>
                    <a:srgbClr val="36A7DF"/>
                  </a:solidFill>
                </a:rPr>
                <a:t>Opening</a:t>
              </a:r>
              <a:endParaRPr lang="da-DK" altLang="da-DK" sz="700" b="1" dirty="0">
                <a:solidFill>
                  <a:srgbClr val="36A7DF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700" b="1" dirty="0" err="1">
                  <a:solidFill>
                    <a:srgbClr val="36A7DF"/>
                  </a:solidFill>
                </a:rPr>
                <a:t>soon</a:t>
              </a:r>
              <a:endParaRPr lang="da-DK" altLang="da-DK" sz="700" b="1" dirty="0">
                <a:solidFill>
                  <a:srgbClr val="36A7DF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BCBFAB7-4AAA-92AE-366E-B841FD27B4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9925" y="3363408"/>
              <a:ext cx="267295" cy="0"/>
            </a:xfrm>
            <a:prstGeom prst="straightConnector1">
              <a:avLst/>
            </a:prstGeom>
            <a:ln>
              <a:solidFill>
                <a:srgbClr val="36A7D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3712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OPKØB SIDEN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875"/>
            <a:ext cx="3528392" cy="4824438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Det har været og er vor strategi at opkøbe selskaber, hvor vi kan skabe værdi ved at gøre brug af vore kompetencer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Dette er især gældende, </a:t>
            </a:r>
            <a:br>
              <a:rPr lang="da-DK" sz="1800" dirty="0"/>
            </a:br>
            <a:r>
              <a:rPr lang="da-DK" sz="1800" dirty="0"/>
              <a:t>når det opkøbte selskabs kompetencer kan forbedre vor eksisterende forretning eller kan tilføre nye vækstområder og ny teknologi</a:t>
            </a:r>
          </a:p>
          <a:p>
            <a:pPr marL="0" indent="0">
              <a:buNone/>
            </a:pPr>
            <a:endParaRPr lang="da-DK" sz="1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79" y="3357143"/>
            <a:ext cx="1819410" cy="378874"/>
          </a:xfrm>
          <a:prstGeom prst="rect">
            <a:avLst/>
          </a:prstGeom>
        </p:spPr>
      </p:pic>
      <p:pic>
        <p:nvPicPr>
          <p:cNvPr id="49" name="Picture 2" descr="C:\Users\Tina\Desktop\xxxx_SP_Præs. Juni16\logo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12" y="2662760"/>
            <a:ext cx="1756482" cy="3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50" y="1515721"/>
            <a:ext cx="1973150" cy="25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531" y="1988840"/>
            <a:ext cx="1914776" cy="30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4269570" y="4112642"/>
            <a:ext cx="2621626" cy="461695"/>
            <a:chOff x="4590839" y="4997376"/>
            <a:chExt cx="2621626" cy="461695"/>
          </a:xfrm>
        </p:grpSpPr>
        <p:pic>
          <p:nvPicPr>
            <p:cNvPr id="53" name="Picture 2" descr="C:\Users\Tina\Desktop\1359_SPG_Strategipræsentation_2016\PNG-logoer\TINBY_logo_CMYK_vandre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839" y="4997376"/>
              <a:ext cx="2621626" cy="461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6022673" y="5085758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000" b="1" dirty="0">
                  <a:solidFill>
                    <a:srgbClr val="080808"/>
                  </a:solidFill>
                  <a:latin typeface="+mj-lt"/>
                </a:rPr>
                <a:t>Skumplast</a:t>
              </a:r>
            </a:p>
          </p:txBody>
        </p:sp>
      </p:grpSp>
      <p:pic>
        <p:nvPicPr>
          <p:cNvPr id="55" name="Picture 2" descr="http://www.nycopac.se/template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91" y="1998760"/>
            <a:ext cx="1583531" cy="47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91" y="2564904"/>
            <a:ext cx="1979881" cy="5096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95" y="1359103"/>
            <a:ext cx="1925077" cy="4551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0"/>
          <a:srcRect l="58261" t="17005" r="24348" b="76811"/>
          <a:stretch/>
        </p:blipFill>
        <p:spPr>
          <a:xfrm>
            <a:off x="6876549" y="3356992"/>
            <a:ext cx="1764175" cy="352836"/>
          </a:xfrm>
          <a:prstGeom prst="rect">
            <a:avLst/>
          </a:prstGeom>
        </p:spPr>
      </p:pic>
      <p:pic>
        <p:nvPicPr>
          <p:cNvPr id="15" name="Picture 2" descr="logo_6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33056"/>
            <a:ext cx="676276" cy="6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lede 1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AA76A1A-A12B-40F7-B6CB-D0AB95EDBB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95" y="4915144"/>
            <a:ext cx="1136128" cy="41468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24EE8D0-BA29-49D0-A579-C511C6E30B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22" y="4869160"/>
            <a:ext cx="1422740" cy="4382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C79EC3-BA60-4DCB-AAD3-3ADDB25E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75"/>
          <a:stretch>
            <a:fillRect/>
          </a:stretch>
        </p:blipFill>
        <p:spPr bwMode="auto">
          <a:xfrm>
            <a:off x="5839032" y="4982055"/>
            <a:ext cx="1037517" cy="4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DAVINCI 3D A/S logo">
            <a:extLst>
              <a:ext uri="{FF2B5EF4-FFF2-40B4-BE49-F238E27FC236}">
                <a16:creationId xmlns:a16="http://schemas.microsoft.com/office/drawing/2014/main" id="{5EA1AE17-826D-487E-B892-A120776C7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7" b="17186"/>
          <a:stretch/>
        </p:blipFill>
        <p:spPr bwMode="auto">
          <a:xfrm>
            <a:off x="4375294" y="5728680"/>
            <a:ext cx="772769" cy="4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vil">
            <a:extLst>
              <a:ext uri="{FF2B5EF4-FFF2-40B4-BE49-F238E27FC236}">
                <a16:creationId xmlns:a16="http://schemas.microsoft.com/office/drawing/2014/main" id="{D1C315DA-2367-44EC-8A4A-0DB110D4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56" y="5841543"/>
            <a:ext cx="922676" cy="3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20">
            <a:extLst>
              <a:ext uri="{FF2B5EF4-FFF2-40B4-BE49-F238E27FC236}">
                <a16:creationId xmlns:a16="http://schemas.microsoft.com/office/drawing/2014/main" id="{144730CB-4649-4C40-FD0F-18943B630B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40" y="5620831"/>
            <a:ext cx="479104" cy="5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INTERNATIONALISERING</a:t>
            </a:r>
          </a:p>
        </p:txBody>
      </p:sp>
      <p:graphicFrame>
        <p:nvGraphicFramePr>
          <p:cNvPr id="4" name="Pladsholder til tabe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323913"/>
              </p:ext>
            </p:extLst>
          </p:nvPr>
        </p:nvGraphicFramePr>
        <p:xfrm>
          <a:off x="395288" y="1412875"/>
          <a:ext cx="8424862" cy="383159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74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4038048396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208441433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890368551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3867964763"/>
                    </a:ext>
                  </a:extLst>
                </a:gridCol>
                <a:gridCol w="668645">
                  <a:extLst>
                    <a:ext uri="{9D8B030D-6E8A-4147-A177-3AD203B41FA5}">
                      <a16:colId xmlns:a16="http://schemas.microsoft.com/office/drawing/2014/main" val="4143646293"/>
                    </a:ext>
                  </a:extLst>
                </a:gridCol>
                <a:gridCol w="735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5411">
                <a:tc>
                  <a:txBody>
                    <a:bodyPr/>
                    <a:lstStyle/>
                    <a:p>
                      <a:endParaRPr lang="da-DK" sz="1100" b="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2005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2010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2015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1. </a:t>
                      </a:r>
                      <a:r>
                        <a:rPr lang="da-DK" sz="12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kvt</a:t>
                      </a:r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. 2024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2024E</a:t>
                      </a:r>
                    </a:p>
                  </a:txBody>
                  <a:tcPr marT="45704" marB="4570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97">
                <a:tc>
                  <a:txBody>
                    <a:bodyPr/>
                    <a:lstStyle/>
                    <a:p>
                      <a:endParaRPr lang="da-DK" sz="10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0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43"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Andel af salget i udlandet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37%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46%</a:t>
                      </a:r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54%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69%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72%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72%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71%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74%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~75%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08">
                <a:tc>
                  <a:txBody>
                    <a:bodyPr/>
                    <a:lstStyle/>
                    <a:p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FF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043"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Andel af medarbejdere i udlandet, </a:t>
                      </a:r>
                      <a:r>
                        <a:rPr lang="da-DK" sz="15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gns</a:t>
                      </a:r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23%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50%</a:t>
                      </a:r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64%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72%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74%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72%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71%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70%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~75%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08">
                <a:tc>
                  <a:txBody>
                    <a:bodyPr/>
                    <a:lstStyle/>
                    <a:p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043"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Antal fabrikker</a:t>
                      </a:r>
                      <a:r>
                        <a:rPr lang="da-DK" sz="150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i udlandet</a:t>
                      </a:r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08">
                <a:tc>
                  <a:txBody>
                    <a:bodyPr/>
                    <a:lstStyle/>
                    <a:p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08"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Antal fabrikker</a:t>
                      </a:r>
                      <a:r>
                        <a:rPr lang="da-DK" sz="150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i alt</a:t>
                      </a:r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rgbClr val="000000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500" dirty="0">
                          <a:solidFill>
                            <a:schemeClr val="tx1"/>
                          </a:solidFill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T="45704" marB="457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08">
                <a:tc>
                  <a:txBody>
                    <a:bodyPr/>
                    <a:lstStyle/>
                    <a:p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00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FF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FF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FF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FF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rgbClr val="FF0000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500" dirty="0">
                        <a:solidFill>
                          <a:schemeClr val="tx1"/>
                        </a:solidFill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marT="45704" marB="4570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B24CEFF8-EC0F-4920-9431-32EDF45979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322621"/>
              </p:ext>
            </p:extLst>
          </p:nvPr>
        </p:nvGraphicFramePr>
        <p:xfrm>
          <a:off x="4500383" y="4613275"/>
          <a:ext cx="4409399" cy="176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AKTIEKURSUDVIKLING</a:t>
            </a:r>
          </a:p>
        </p:txBody>
      </p:sp>
      <p:sp>
        <p:nvSpPr>
          <p:cNvPr id="38917" name="Pladsholder til indhold 2"/>
          <p:cNvSpPr>
            <a:spLocks noGrp="1"/>
          </p:cNvSpPr>
          <p:nvPr>
            <p:ph idx="1"/>
          </p:nvPr>
        </p:nvSpPr>
        <p:spPr>
          <a:xfrm>
            <a:off x="395289" y="4725145"/>
            <a:ext cx="3528640" cy="1512144"/>
          </a:xfrm>
        </p:spPr>
        <p:txBody>
          <a:bodyPr/>
          <a:lstStyle/>
          <a:p>
            <a:pPr marL="180975" indent="-180975" eaLnBrk="1" hangingPunct="1"/>
            <a:r>
              <a:rPr lang="da-DK" altLang="da-DK" sz="1400" dirty="0"/>
              <a:t>Aktiekapital på DKK 24,98 mio. </a:t>
            </a:r>
          </a:p>
          <a:p>
            <a:pPr marL="180975" indent="-180975" eaLnBrk="1" hangingPunct="1"/>
            <a:r>
              <a:rPr lang="da-DK" altLang="da-DK" sz="1400" dirty="0"/>
              <a:t>Alle aktier har samme rettigheder</a:t>
            </a:r>
          </a:p>
          <a:p>
            <a:pPr marL="180975" indent="-180975" eaLnBrk="1" hangingPunct="1"/>
            <a:r>
              <a:rPr lang="da-DK" altLang="da-DK" sz="1400" dirty="0"/>
              <a:t>Udbytte på DKK 3,00 pr. aktie i 2024 (2023: DKK 3,00)</a:t>
            </a:r>
          </a:p>
        </p:txBody>
      </p:sp>
      <p:sp>
        <p:nvSpPr>
          <p:cNvPr id="38918" name="Pladsholder til indhold 2"/>
          <p:cNvSpPr txBox="1">
            <a:spLocks/>
          </p:cNvSpPr>
          <p:nvPr/>
        </p:nvSpPr>
        <p:spPr bwMode="auto">
          <a:xfrm>
            <a:off x="393700" y="1395413"/>
            <a:ext cx="8426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Udvikling i aktiekursen 1. januar 2016 til 30. april 2024</a:t>
            </a:r>
          </a:p>
        </p:txBody>
      </p:sp>
      <p:sp>
        <p:nvSpPr>
          <p:cNvPr id="38923" name="Tekstboks 29"/>
          <p:cNvSpPr txBox="1">
            <a:spLocks noChangeArrowheads="1"/>
          </p:cNvSpPr>
          <p:nvPr/>
        </p:nvSpPr>
        <p:spPr bwMode="auto">
          <a:xfrm>
            <a:off x="8123989" y="6306988"/>
            <a:ext cx="7857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Kilde: FACTSET</a:t>
            </a:r>
          </a:p>
        </p:txBody>
      </p:sp>
      <p:sp>
        <p:nvSpPr>
          <p:cNvPr id="38919" name="Pladsholder til indhold 2"/>
          <p:cNvSpPr txBox="1">
            <a:spLocks/>
          </p:cNvSpPr>
          <p:nvPr/>
        </p:nvSpPr>
        <p:spPr bwMode="auto">
          <a:xfrm>
            <a:off x="4427984" y="4365104"/>
            <a:ext cx="4557069" cy="16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Udvikling i aktiekursen 1. januar 2010 til 30. april 2024</a:t>
            </a:r>
          </a:p>
        </p:txBody>
      </p:sp>
      <p:sp>
        <p:nvSpPr>
          <p:cNvPr id="38921" name="Tekstboks 14"/>
          <p:cNvSpPr txBox="1">
            <a:spLocks noChangeArrowheads="1"/>
          </p:cNvSpPr>
          <p:nvPr/>
        </p:nvSpPr>
        <p:spPr bwMode="auto">
          <a:xfrm>
            <a:off x="4840287" y="4889348"/>
            <a:ext cx="106311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Indeks 1.1.2010=8,58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F46528-7984-E364-724B-BF8622E6FDBE}"/>
              </a:ext>
            </a:extLst>
          </p:cNvPr>
          <p:cNvGrpSpPr/>
          <p:nvPr/>
        </p:nvGrpSpPr>
        <p:grpSpPr>
          <a:xfrm>
            <a:off x="447758" y="1809689"/>
            <a:ext cx="8473341" cy="2410467"/>
            <a:chOff x="447758" y="1809689"/>
            <a:chExt cx="8473341" cy="2410467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9CD18739-2D38-42E2-AA81-9C583A424A5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29503145"/>
                </p:ext>
              </p:extLst>
            </p:nvPr>
          </p:nvGraphicFramePr>
          <p:xfrm>
            <a:off x="447758" y="1809689"/>
            <a:ext cx="8372392" cy="24104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8920" name="Tekstboks 11"/>
            <p:cNvSpPr txBox="1">
              <a:spLocks noChangeArrowheads="1"/>
            </p:cNvSpPr>
            <p:nvPr/>
          </p:nvSpPr>
          <p:spPr bwMode="auto">
            <a:xfrm>
              <a:off x="8106687" y="4028904"/>
              <a:ext cx="7857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Kilde: FACTSET</a:t>
              </a:r>
            </a:p>
          </p:txBody>
        </p:sp>
        <p:sp>
          <p:nvSpPr>
            <p:cNvPr id="38922" name="Tekstboks 15"/>
            <p:cNvSpPr txBox="1">
              <a:spLocks noChangeArrowheads="1"/>
            </p:cNvSpPr>
            <p:nvPr/>
          </p:nvSpPr>
          <p:spPr bwMode="auto">
            <a:xfrm>
              <a:off x="942857" y="2047394"/>
              <a:ext cx="150073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Indeks 1.1.2016=74,7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410A18-CA69-264D-B4DA-764D59BEFEB5}"/>
                </a:ext>
              </a:extLst>
            </p:cNvPr>
            <p:cNvGrpSpPr/>
            <p:nvPr/>
          </p:nvGrpSpPr>
          <p:grpSpPr>
            <a:xfrm>
              <a:off x="1043608" y="3730244"/>
              <a:ext cx="7877491" cy="230832"/>
              <a:chOff x="1043608" y="3702224"/>
              <a:chExt cx="7877491" cy="230832"/>
            </a:xfrm>
          </p:grpSpPr>
          <p:sp>
            <p:nvSpPr>
              <p:cNvPr id="18" name="Tekstboks 1">
                <a:extLst>
                  <a:ext uri="{FF2B5EF4-FFF2-40B4-BE49-F238E27FC236}">
                    <a16:creationId xmlns:a16="http://schemas.microsoft.com/office/drawing/2014/main" id="{745FAFA9-B442-DA76-0897-B0D81D0A1B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3608" y="3702224"/>
                <a:ext cx="737275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19" name="Tekstboks 1">
                <a:extLst>
                  <a:ext uri="{FF2B5EF4-FFF2-40B4-BE49-F238E27FC236}">
                    <a16:creationId xmlns:a16="http://schemas.microsoft.com/office/drawing/2014/main" id="{A6437EAC-590B-436B-B7DB-316F5E4E24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712" y="3702224"/>
                <a:ext cx="76812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2017</a:t>
                </a:r>
              </a:p>
            </p:txBody>
          </p:sp>
          <p:sp>
            <p:nvSpPr>
              <p:cNvPr id="20" name="Tekstboks 1">
                <a:extLst>
                  <a:ext uri="{FF2B5EF4-FFF2-40B4-BE49-F238E27FC236}">
                    <a16:creationId xmlns:a16="http://schemas.microsoft.com/office/drawing/2014/main" id="{6BE76FD6-5D25-55B1-9BFC-608BECB4FC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5817" y="3702224"/>
                <a:ext cx="768134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2018</a:t>
                </a:r>
              </a:p>
            </p:txBody>
          </p:sp>
          <p:sp>
            <p:nvSpPr>
              <p:cNvPr id="24" name="Tekstboks 1">
                <a:extLst>
                  <a:ext uri="{FF2B5EF4-FFF2-40B4-BE49-F238E27FC236}">
                    <a16:creationId xmlns:a16="http://schemas.microsoft.com/office/drawing/2014/main" id="{C8A00F92-76F9-7774-E01E-FB527C6D4C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6328" y="3702224"/>
                <a:ext cx="83768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2019</a:t>
                </a:r>
              </a:p>
            </p:txBody>
          </p:sp>
          <p:sp>
            <p:nvSpPr>
              <p:cNvPr id="25" name="Tekstboks 1">
                <a:extLst>
                  <a:ext uri="{FF2B5EF4-FFF2-40B4-BE49-F238E27FC236}">
                    <a16:creationId xmlns:a16="http://schemas.microsoft.com/office/drawing/2014/main" id="{FEB2101E-4B73-A4AD-A59E-B6411916A5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6434" y="3702224"/>
                <a:ext cx="69167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2020</a:t>
                </a:r>
              </a:p>
            </p:txBody>
          </p:sp>
          <p:sp>
            <p:nvSpPr>
              <p:cNvPr id="26" name="Tekstboks 1">
                <a:extLst>
                  <a:ext uri="{FF2B5EF4-FFF2-40B4-BE49-F238E27FC236}">
                    <a16:creationId xmlns:a16="http://schemas.microsoft.com/office/drawing/2014/main" id="{241BEAD7-D941-FC6F-05E5-B05F95DF3C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2538" y="3702224"/>
                <a:ext cx="69167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2021</a:t>
                </a:r>
              </a:p>
            </p:txBody>
          </p:sp>
          <p:sp>
            <p:nvSpPr>
              <p:cNvPr id="27" name="Tekstboks 1">
                <a:extLst>
                  <a:ext uri="{FF2B5EF4-FFF2-40B4-BE49-F238E27FC236}">
                    <a16:creationId xmlns:a16="http://schemas.microsoft.com/office/drawing/2014/main" id="{A12A4008-C5F1-4E66-C547-0653E39415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5629" y="3702224"/>
                <a:ext cx="532675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2022</a:t>
                </a:r>
              </a:p>
            </p:txBody>
          </p:sp>
          <p:sp>
            <p:nvSpPr>
              <p:cNvPr id="28" name="Tekstboks 1">
                <a:extLst>
                  <a:ext uri="{FF2B5EF4-FFF2-40B4-BE49-F238E27FC236}">
                    <a16:creationId xmlns:a16="http://schemas.microsoft.com/office/drawing/2014/main" id="{02200179-6A01-911C-34C8-878DFF035E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0352" y="3702224"/>
                <a:ext cx="532675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2023</a:t>
                </a:r>
              </a:p>
            </p:txBody>
          </p:sp>
          <p:sp>
            <p:nvSpPr>
              <p:cNvPr id="29" name="Tekstboks 1">
                <a:extLst>
                  <a:ext uri="{FF2B5EF4-FFF2-40B4-BE49-F238E27FC236}">
                    <a16:creationId xmlns:a16="http://schemas.microsoft.com/office/drawing/2014/main" id="{67440E86-5CCC-518C-28A7-ED96D662E9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8424" y="3702224"/>
                <a:ext cx="532675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6204D"/>
                  </a:buClr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da-DK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2024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798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Pladsholder til diagram 6">
            <a:extLst>
              <a:ext uri="{FF2B5EF4-FFF2-40B4-BE49-F238E27FC236}">
                <a16:creationId xmlns:a16="http://schemas.microsoft.com/office/drawing/2014/main" id="{64DA6DEE-5699-4C06-F626-79DB32F839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817277"/>
              </p:ext>
            </p:extLst>
          </p:nvPr>
        </p:nvGraphicFramePr>
        <p:xfrm>
          <a:off x="2555777" y="1449817"/>
          <a:ext cx="6300472" cy="204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395288" y="3717032"/>
            <a:ext cx="8424862" cy="2520257"/>
          </a:xfrm>
          <a:prstGeom prst="rect">
            <a:avLst/>
          </a:prstGeom>
          <a:solidFill>
            <a:srgbClr val="BCD3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AKTIONÆRSTRUKTUR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7" y="1275854"/>
            <a:ext cx="2495265" cy="2225154"/>
          </a:xfrm>
        </p:spPr>
        <p:txBody>
          <a:bodyPr/>
          <a:lstStyle/>
          <a:p>
            <a:pPr marL="0" indent="0">
              <a:buNone/>
            </a:pPr>
            <a:r>
              <a:rPr lang="da-DK" sz="1400" dirty="0"/>
              <a:t>December 2015: </a:t>
            </a:r>
            <a:br>
              <a:rPr lang="da-DK" sz="1400" dirty="0"/>
            </a:br>
            <a:r>
              <a:rPr lang="da-DK" sz="1400" dirty="0"/>
              <a:t>886 aktionærer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April 2024: </a:t>
            </a:r>
            <a:br>
              <a:rPr lang="da-DK" sz="1400" dirty="0"/>
            </a:br>
            <a:r>
              <a:rPr lang="da-DK" sz="1400" dirty="0"/>
              <a:t>4.094 aktionærer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Eller en stigning på 362% i perioden</a:t>
            </a:r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 bwMode="auto">
          <a:xfrm>
            <a:off x="474725" y="3820718"/>
            <a:ext cx="3784998" cy="44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50000"/>
              <a:buFont typeface="Wingdings" pitchFamily="2" charset="2"/>
              <a:buChar char="l"/>
              <a:defRPr sz="1600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0" fontAlgn="base" hangingPunct="0">
              <a:spcBef>
                <a:spcPct val="0"/>
              </a:spcBef>
              <a:spcAft>
                <a:spcPct val="25000"/>
              </a:spcAft>
              <a:buClr>
                <a:srgbClr val="C00000"/>
              </a:buClr>
              <a:buSzPct val="75000"/>
              <a:buFont typeface="Symbol" pitchFamily="18" charset="2"/>
              <a:buChar char="¾"/>
              <a:defRPr sz="1400">
                <a:solidFill>
                  <a:srgbClr val="080808"/>
                </a:solidFill>
                <a:latin typeface="+mn-lt"/>
              </a:defRPr>
            </a:lvl2pPr>
            <a:lvl3pPr marL="1235075" indent="-228600" algn="l" rtl="0" eaLnBrk="0" fontAlgn="base" hangingPunct="0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50000"/>
              <a:buFont typeface="Wingdings" pitchFamily="2" charset="2"/>
              <a:buChar char="l"/>
              <a:defRPr sz="1400">
                <a:solidFill>
                  <a:srgbClr val="080808"/>
                </a:solidFill>
                <a:latin typeface="+mn-lt"/>
              </a:defRPr>
            </a:lvl3pPr>
            <a:lvl4pPr marL="1643063" indent="-228600" algn="l" rtl="0" eaLnBrk="0" fontAlgn="base" hangingPunct="0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80000"/>
              <a:buChar char="–"/>
              <a:defRPr sz="1200">
                <a:solidFill>
                  <a:srgbClr val="080808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80808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80808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80808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80808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80808"/>
                </a:solidFill>
                <a:latin typeface="Arial" charset="0"/>
              </a:defRPr>
            </a:lvl9pPr>
          </a:lstStyle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Blandt de største aktionærer er: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 bwMode="auto">
          <a:xfrm>
            <a:off x="4067944" y="3867697"/>
            <a:ext cx="4516612" cy="26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204D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Aktionærfordeling pr. ultimo april 2024</a:t>
            </a:r>
          </a:p>
        </p:txBody>
      </p:sp>
      <p:pic>
        <p:nvPicPr>
          <p:cNvPr id="29" name="Billede 2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F0D943E-C7E5-47A5-9684-7F3B985AA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74" y="4977160"/>
            <a:ext cx="1487291" cy="358543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97728890-758A-4291-A0F6-39B94616B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" y="4953159"/>
            <a:ext cx="936170" cy="936170"/>
          </a:xfrm>
          <a:prstGeom prst="rect">
            <a:avLst/>
          </a:prstGeom>
        </p:spPr>
      </p:pic>
      <p:pic>
        <p:nvPicPr>
          <p:cNvPr id="40" name="Billede 39">
            <a:extLst>
              <a:ext uri="{FF2B5EF4-FFF2-40B4-BE49-F238E27FC236}">
                <a16:creationId xmlns:a16="http://schemas.microsoft.com/office/drawing/2014/main" id="{FDC5E998-01EF-4967-A2B9-3C732676A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2" y="4371745"/>
            <a:ext cx="1029424" cy="377859"/>
          </a:xfrm>
          <a:prstGeom prst="rect">
            <a:avLst/>
          </a:prstGeom>
        </p:spPr>
      </p:pic>
      <p:sp>
        <p:nvSpPr>
          <p:cNvPr id="37" name="TextBox 22">
            <a:extLst>
              <a:ext uri="{FF2B5EF4-FFF2-40B4-BE49-F238E27FC236}">
                <a16:creationId xmlns:a16="http://schemas.microsoft.com/office/drawing/2014/main" id="{AB87CAE3-5C59-480E-92C9-BED6C3AB0F78}"/>
              </a:ext>
            </a:extLst>
          </p:cNvPr>
          <p:cNvSpPr txBox="1"/>
          <p:nvPr/>
        </p:nvSpPr>
        <p:spPr>
          <a:xfrm>
            <a:off x="7742270" y="5502049"/>
            <a:ext cx="996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* Ca. 5,9% af ‘Andre’ er ledere og bestyrelse, så management er </a:t>
            </a:r>
            <a:b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ca. 34,3%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AD829F-4086-4B9A-A63E-A5DBB9FBE4C0}"/>
              </a:ext>
            </a:extLst>
          </p:cNvPr>
          <p:cNvSpPr txBox="1">
            <a:spLocks/>
          </p:cNvSpPr>
          <p:nvPr/>
        </p:nvSpPr>
        <p:spPr>
          <a:xfrm>
            <a:off x="4067944" y="1241932"/>
            <a:ext cx="4581722" cy="429706"/>
          </a:xfrm>
          <a:prstGeom prst="rect">
            <a:avLst/>
          </a:prstGeom>
        </p:spPr>
        <p:txBody>
          <a:bodyPr/>
          <a:lstStyle>
            <a:lvl1pPr marL="176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204D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Antal aktionærer fra 2015 til april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DBC6C0-DCA3-CCEB-DDE0-3DEC17A027A9}"/>
              </a:ext>
            </a:extLst>
          </p:cNvPr>
          <p:cNvSpPr txBox="1"/>
          <p:nvPr/>
        </p:nvSpPr>
        <p:spPr>
          <a:xfrm>
            <a:off x="2807895" y="2859361"/>
            <a:ext cx="3481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886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E3D0AE-BE57-310B-1F54-4E6BF13ABD9D}"/>
              </a:ext>
            </a:extLst>
          </p:cNvPr>
          <p:cNvSpPr txBox="1"/>
          <p:nvPr/>
        </p:nvSpPr>
        <p:spPr>
          <a:xfrm>
            <a:off x="3377942" y="2712508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1.319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6122B6-547A-3AD3-DABD-297A2ADBD1BE}"/>
              </a:ext>
            </a:extLst>
          </p:cNvPr>
          <p:cNvSpPr txBox="1"/>
          <p:nvPr/>
        </p:nvSpPr>
        <p:spPr>
          <a:xfrm>
            <a:off x="3970187" y="2472516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1.944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349DBC-F36C-D953-0780-7DD685A17260}"/>
              </a:ext>
            </a:extLst>
          </p:cNvPr>
          <p:cNvSpPr txBox="1"/>
          <p:nvPr/>
        </p:nvSpPr>
        <p:spPr>
          <a:xfrm>
            <a:off x="4566631" y="2388099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2.200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05601A-6F19-B82A-E652-442C9D999619}"/>
              </a:ext>
            </a:extLst>
          </p:cNvPr>
          <p:cNvSpPr txBox="1"/>
          <p:nvPr/>
        </p:nvSpPr>
        <p:spPr>
          <a:xfrm>
            <a:off x="5173312" y="2298659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2.350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9F50B3-F785-B242-DF36-EA04CFAD74FA}"/>
              </a:ext>
            </a:extLst>
          </p:cNvPr>
          <p:cNvCxnSpPr>
            <a:cxnSpLocks/>
          </p:cNvCxnSpPr>
          <p:nvPr/>
        </p:nvCxnSpPr>
        <p:spPr>
          <a:xfrm flipV="1">
            <a:off x="2987824" y="1419726"/>
            <a:ext cx="5404202" cy="1250538"/>
          </a:xfrm>
          <a:prstGeom prst="straightConnector1">
            <a:avLst/>
          </a:prstGeom>
          <a:ln w="6350">
            <a:solidFill>
              <a:srgbClr val="BCD3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boks 24">
            <a:extLst>
              <a:ext uri="{FF2B5EF4-FFF2-40B4-BE49-F238E27FC236}">
                <a16:creationId xmlns:a16="http://schemas.microsoft.com/office/drawing/2014/main" id="{D8A8EBB7-7D46-571C-FBA2-4C1C1E224DEA}"/>
              </a:ext>
            </a:extLst>
          </p:cNvPr>
          <p:cNvSpPr txBox="1"/>
          <p:nvPr/>
        </p:nvSpPr>
        <p:spPr>
          <a:xfrm rot="20800232">
            <a:off x="5369918" y="1840001"/>
            <a:ext cx="4999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362%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Tekstboks 24">
            <a:extLst>
              <a:ext uri="{FF2B5EF4-FFF2-40B4-BE49-F238E27FC236}">
                <a16:creationId xmlns:a16="http://schemas.microsoft.com/office/drawing/2014/main" id="{CBCF89E7-12A3-F8B3-51B3-61D129BF82BD}"/>
              </a:ext>
            </a:extLst>
          </p:cNvPr>
          <p:cNvSpPr txBox="1"/>
          <p:nvPr/>
        </p:nvSpPr>
        <p:spPr>
          <a:xfrm>
            <a:off x="4304518" y="2442234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7" name="Tekstboks 24">
            <a:extLst>
              <a:ext uri="{FF2B5EF4-FFF2-40B4-BE49-F238E27FC236}">
                <a16:creationId xmlns:a16="http://schemas.microsoft.com/office/drawing/2014/main" id="{F8AABE56-42BE-3AD5-CF83-0062D142A06A}"/>
              </a:ext>
            </a:extLst>
          </p:cNvPr>
          <p:cNvSpPr txBox="1"/>
          <p:nvPr/>
        </p:nvSpPr>
        <p:spPr>
          <a:xfrm>
            <a:off x="4905781" y="2341978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Tekstboks 24">
            <a:extLst>
              <a:ext uri="{FF2B5EF4-FFF2-40B4-BE49-F238E27FC236}">
                <a16:creationId xmlns:a16="http://schemas.microsoft.com/office/drawing/2014/main" id="{A543EC98-0BAA-4E25-8FA3-CF6AA7104A1C}"/>
              </a:ext>
            </a:extLst>
          </p:cNvPr>
          <p:cNvSpPr txBox="1"/>
          <p:nvPr/>
        </p:nvSpPr>
        <p:spPr>
          <a:xfrm>
            <a:off x="3063013" y="2818366"/>
            <a:ext cx="4795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49%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Tekstboks 24">
            <a:extLst>
              <a:ext uri="{FF2B5EF4-FFF2-40B4-BE49-F238E27FC236}">
                <a16:creationId xmlns:a16="http://schemas.microsoft.com/office/drawing/2014/main" id="{F807B6C3-AF44-FD4E-E177-73855F085368}"/>
              </a:ext>
            </a:extLst>
          </p:cNvPr>
          <p:cNvSpPr txBox="1"/>
          <p:nvPr/>
        </p:nvSpPr>
        <p:spPr>
          <a:xfrm>
            <a:off x="3696908" y="2670264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47%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E4C22F-07D3-83E4-7C0A-89F55A2049AD}"/>
              </a:ext>
            </a:extLst>
          </p:cNvPr>
          <p:cNvSpPr txBox="1"/>
          <p:nvPr/>
        </p:nvSpPr>
        <p:spPr>
          <a:xfrm>
            <a:off x="5774375" y="2206131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2.670</a:t>
            </a:r>
          </a:p>
        </p:txBody>
      </p:sp>
      <p:sp>
        <p:nvSpPr>
          <p:cNvPr id="51" name="Tekstboks 24">
            <a:extLst>
              <a:ext uri="{FF2B5EF4-FFF2-40B4-BE49-F238E27FC236}">
                <a16:creationId xmlns:a16="http://schemas.microsoft.com/office/drawing/2014/main" id="{3D5FECDC-148B-BD5D-63FD-E164C63815C1}"/>
              </a:ext>
            </a:extLst>
          </p:cNvPr>
          <p:cNvSpPr txBox="1"/>
          <p:nvPr/>
        </p:nvSpPr>
        <p:spPr>
          <a:xfrm>
            <a:off x="5478505" y="2301760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2" name="TextBox 35">
            <a:extLst>
              <a:ext uri="{FF2B5EF4-FFF2-40B4-BE49-F238E27FC236}">
                <a16:creationId xmlns:a16="http://schemas.microsoft.com/office/drawing/2014/main" id="{F94DD7D5-E1C7-3296-8A7D-DA9B8B5A29BC}"/>
              </a:ext>
            </a:extLst>
          </p:cNvPr>
          <p:cNvSpPr txBox="1"/>
          <p:nvPr/>
        </p:nvSpPr>
        <p:spPr>
          <a:xfrm>
            <a:off x="6375674" y="2048439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3.066</a:t>
            </a:r>
          </a:p>
        </p:txBody>
      </p:sp>
      <p:sp>
        <p:nvSpPr>
          <p:cNvPr id="53" name="Tekstboks 24">
            <a:extLst>
              <a:ext uri="{FF2B5EF4-FFF2-40B4-BE49-F238E27FC236}">
                <a16:creationId xmlns:a16="http://schemas.microsoft.com/office/drawing/2014/main" id="{7C752C70-DCF4-D9BD-006F-282A653B454D}"/>
              </a:ext>
            </a:extLst>
          </p:cNvPr>
          <p:cNvSpPr txBox="1"/>
          <p:nvPr/>
        </p:nvSpPr>
        <p:spPr>
          <a:xfrm>
            <a:off x="6094948" y="2155230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4" name="TextBox 35">
            <a:extLst>
              <a:ext uri="{FF2B5EF4-FFF2-40B4-BE49-F238E27FC236}">
                <a16:creationId xmlns:a16="http://schemas.microsoft.com/office/drawing/2014/main" id="{81B565F2-E02F-85DD-E7BB-AAFC7705AB66}"/>
              </a:ext>
            </a:extLst>
          </p:cNvPr>
          <p:cNvSpPr txBox="1"/>
          <p:nvPr/>
        </p:nvSpPr>
        <p:spPr>
          <a:xfrm>
            <a:off x="7569828" y="1620404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4.200</a:t>
            </a:r>
          </a:p>
        </p:txBody>
      </p:sp>
      <p:sp>
        <p:nvSpPr>
          <p:cNvPr id="55" name="Tekstboks 24">
            <a:extLst>
              <a:ext uri="{FF2B5EF4-FFF2-40B4-BE49-F238E27FC236}">
                <a16:creationId xmlns:a16="http://schemas.microsoft.com/office/drawing/2014/main" id="{19F635B6-F42D-1B22-72A0-79B122FAA92E}"/>
              </a:ext>
            </a:extLst>
          </p:cNvPr>
          <p:cNvSpPr txBox="1"/>
          <p:nvPr/>
        </p:nvSpPr>
        <p:spPr>
          <a:xfrm>
            <a:off x="6681454" y="2014040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35">
            <a:extLst>
              <a:ext uri="{FF2B5EF4-FFF2-40B4-BE49-F238E27FC236}">
                <a16:creationId xmlns:a16="http://schemas.microsoft.com/office/drawing/2014/main" id="{103585FE-9586-C103-B145-1FA9E9B2D975}"/>
              </a:ext>
            </a:extLst>
          </p:cNvPr>
          <p:cNvSpPr txBox="1"/>
          <p:nvPr/>
        </p:nvSpPr>
        <p:spPr>
          <a:xfrm>
            <a:off x="6972403" y="1952455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3.300</a:t>
            </a:r>
          </a:p>
        </p:txBody>
      </p:sp>
      <p:sp>
        <p:nvSpPr>
          <p:cNvPr id="6" name="Tekstboks 24">
            <a:extLst>
              <a:ext uri="{FF2B5EF4-FFF2-40B4-BE49-F238E27FC236}">
                <a16:creationId xmlns:a16="http://schemas.microsoft.com/office/drawing/2014/main" id="{4116060A-17F7-DE9F-DF33-8EC0DC2BA476}"/>
              </a:ext>
            </a:extLst>
          </p:cNvPr>
          <p:cNvSpPr txBox="1"/>
          <p:nvPr/>
        </p:nvSpPr>
        <p:spPr>
          <a:xfrm>
            <a:off x="7293422" y="1896232"/>
            <a:ext cx="376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60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12" name="Chart Placeholder 14">
            <a:extLst>
              <a:ext uri="{FF2B5EF4-FFF2-40B4-BE49-F238E27FC236}">
                <a16:creationId xmlns:a16="http://schemas.microsoft.com/office/drawing/2014/main" id="{A13DBEBE-5FD6-E8A5-23D1-45F1DF0449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430577"/>
              </p:ext>
            </p:extLst>
          </p:nvPr>
        </p:nvGraphicFramePr>
        <p:xfrm>
          <a:off x="4253552" y="4198650"/>
          <a:ext cx="3495951" cy="205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35">
            <a:extLst>
              <a:ext uri="{FF2B5EF4-FFF2-40B4-BE49-F238E27FC236}">
                <a16:creationId xmlns:a16="http://schemas.microsoft.com/office/drawing/2014/main" id="{75CC08E1-FE36-8114-4561-A2F77163173A}"/>
              </a:ext>
            </a:extLst>
          </p:cNvPr>
          <p:cNvSpPr txBox="1"/>
          <p:nvPr/>
        </p:nvSpPr>
        <p:spPr>
          <a:xfrm>
            <a:off x="8168119" y="1671638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4.094</a:t>
            </a:r>
          </a:p>
        </p:txBody>
      </p:sp>
      <p:sp>
        <p:nvSpPr>
          <p:cNvPr id="11" name="Tekstboks 24">
            <a:extLst>
              <a:ext uri="{FF2B5EF4-FFF2-40B4-BE49-F238E27FC236}">
                <a16:creationId xmlns:a16="http://schemas.microsoft.com/office/drawing/2014/main" id="{F2F26926-0205-6180-0C49-3AE845990144}"/>
              </a:ext>
            </a:extLst>
          </p:cNvPr>
          <p:cNvSpPr txBox="1"/>
          <p:nvPr/>
        </p:nvSpPr>
        <p:spPr>
          <a:xfrm>
            <a:off x="7873701" y="1669196"/>
            <a:ext cx="428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60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-2,5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99992" y="1412875"/>
            <a:ext cx="4320159" cy="4895850"/>
          </a:xfrm>
          <a:prstGeom prst="rect">
            <a:avLst/>
          </a:prstGeom>
          <a:solidFill>
            <a:srgbClr val="BCD3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4644007" y="1412875"/>
            <a:ext cx="374434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da-DK" altLang="da-DK" sz="1500" b="1" dirty="0"/>
              <a:t>SP Groups værdiskabelse</a:t>
            </a:r>
          </a:p>
        </p:txBody>
      </p:sp>
      <p:sp>
        <p:nvSpPr>
          <p:cNvPr id="399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MARKEDSFORHOLD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289" y="1844675"/>
            <a:ext cx="3888680" cy="29527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Kunderne ønsker bedre og billigere produkter</a:t>
            </a:r>
          </a:p>
          <a:p>
            <a:pPr fontAlgn="auto">
              <a:spcAft>
                <a:spcPts val="0"/>
              </a:spcAft>
              <a:defRPr/>
            </a:pPr>
            <a:endParaRPr lang="da-DK" sz="1500" dirty="0"/>
          </a:p>
          <a:p>
            <a:pPr fontAlgn="auto">
              <a:spcAft>
                <a:spcPts val="0"/>
              </a:spcAft>
              <a:defRPr/>
            </a:pPr>
            <a:endParaRPr lang="da-DK" sz="1500" dirty="0"/>
          </a:p>
          <a:p>
            <a:pPr fontAlgn="auto">
              <a:spcAft>
                <a:spcPts val="0"/>
              </a:spcAft>
              <a:defRPr/>
            </a:pPr>
            <a:endParaRPr lang="da-DK" sz="1500" dirty="0"/>
          </a:p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Kunderne fokuserer på </a:t>
            </a:r>
            <a:r>
              <a:rPr lang="da-DK" sz="1500" dirty="0" err="1"/>
              <a:t>core</a:t>
            </a:r>
            <a:r>
              <a:rPr lang="da-DK" sz="1500" dirty="0"/>
              <a:t> business og outsourcer plastproduktion til specialister</a:t>
            </a:r>
          </a:p>
          <a:p>
            <a:pPr fontAlgn="auto">
              <a:spcAft>
                <a:spcPts val="0"/>
              </a:spcAft>
              <a:defRPr/>
            </a:pPr>
            <a:endParaRPr lang="da-DK" sz="1500" dirty="0"/>
          </a:p>
          <a:p>
            <a:pPr fontAlgn="auto">
              <a:spcAft>
                <a:spcPts val="0"/>
              </a:spcAft>
              <a:defRPr/>
            </a:pPr>
            <a:endParaRPr lang="da-DK" sz="1500" dirty="0"/>
          </a:p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Kunderne ønsker færre og bedre leverandører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1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288" y="4941167"/>
            <a:ext cx="4032696" cy="13675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15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500" b="1" dirty="0" err="1"/>
              <a:t>Megatrends</a:t>
            </a:r>
            <a:r>
              <a:rPr lang="da-DK" sz="1500" b="1" dirty="0"/>
              <a:t>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500" dirty="0"/>
              <a:t>Større og aldrende befolkning, klima, ressourceknaphed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44007" y="1844675"/>
            <a:ext cx="4176143" cy="4464050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Hjælper med at substituere træ, metal og glas med plast og komposit</a:t>
            </a:r>
          </a:p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Producerer globalt med et stærkt team, det rette udstyr og den rette teknologi</a:t>
            </a:r>
          </a:p>
          <a:p>
            <a:pPr fontAlgn="auto">
              <a:spcAft>
                <a:spcPts val="0"/>
              </a:spcAft>
              <a:defRPr/>
            </a:pPr>
            <a:endParaRPr lang="da-DK" sz="1000" dirty="0"/>
          </a:p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Overtager kundernes plastproduktion – udnytter vore kompetencer og stordriftsfordele – laver en kundespecifik service</a:t>
            </a:r>
          </a:p>
          <a:p>
            <a:pPr fontAlgn="auto">
              <a:spcAft>
                <a:spcPts val="0"/>
              </a:spcAft>
              <a:defRPr/>
            </a:pPr>
            <a:endParaRPr lang="da-DK" sz="900" dirty="0"/>
          </a:p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Ambitionen er at være ‘</a:t>
            </a:r>
            <a:r>
              <a:rPr lang="da-DK" sz="1500" dirty="0" err="1"/>
              <a:t>preferred</a:t>
            </a:r>
            <a:r>
              <a:rPr lang="da-DK" sz="1500" dirty="0"/>
              <a:t> </a:t>
            </a:r>
            <a:r>
              <a:rPr lang="da-DK" sz="1500" dirty="0" err="1"/>
              <a:t>supplier</a:t>
            </a:r>
            <a:r>
              <a:rPr lang="da-DK" sz="1500" dirty="0"/>
              <a:t>’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3200" dirty="0"/>
          </a:p>
          <a:p>
            <a:pPr fontAlgn="auto">
              <a:spcAft>
                <a:spcPts val="0"/>
              </a:spcAft>
              <a:defRPr/>
            </a:pPr>
            <a:r>
              <a:rPr lang="da-DK" sz="1500" dirty="0"/>
              <a:t>Stærk eksponering mod globale industrier i vækst (</a:t>
            </a:r>
            <a:r>
              <a:rPr lang="da-DK" sz="1500" dirty="0" err="1"/>
              <a:t>healthcare</a:t>
            </a:r>
            <a:r>
              <a:rPr lang="da-DK" sz="1500" dirty="0"/>
              <a:t>, </a:t>
            </a:r>
            <a:r>
              <a:rPr lang="da-DK" sz="1500" dirty="0" err="1"/>
              <a:t>cleantech</a:t>
            </a:r>
            <a:r>
              <a:rPr lang="da-DK" sz="1500" dirty="0"/>
              <a:t> og </a:t>
            </a:r>
            <a:r>
              <a:rPr lang="da-DK" sz="1500" dirty="0" err="1"/>
              <a:t>f</a:t>
            </a:r>
            <a:r>
              <a:rPr lang="da-DK" sz="1500"/>
              <a:t>ødevare-industrierne</a:t>
            </a:r>
            <a:r>
              <a:rPr lang="da-DK" sz="1500" dirty="0"/>
              <a:t>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dirty="0"/>
          </a:p>
        </p:txBody>
      </p:sp>
      <p:sp>
        <p:nvSpPr>
          <p:cNvPr id="39944" name="Content Placeholder 2"/>
          <p:cNvSpPr txBox="1">
            <a:spLocks/>
          </p:cNvSpPr>
          <p:nvPr/>
        </p:nvSpPr>
        <p:spPr bwMode="auto">
          <a:xfrm>
            <a:off x="395288" y="1412875"/>
            <a:ext cx="3313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da-DK" altLang="da-DK" sz="1500" b="1"/>
              <a:t>Efterspørgselsfaktorer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FORVENTNINGER </a:t>
            </a:r>
            <a:br>
              <a:rPr lang="da-DK" altLang="da-DK" dirty="0"/>
            </a:br>
            <a:r>
              <a:rPr lang="da-DK" altLang="da-DK" dirty="0"/>
              <a:t>TIL 2024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34125" y="869033"/>
            <a:ext cx="2088232" cy="1728192"/>
            <a:chOff x="5580112" y="332656"/>
            <a:chExt cx="2088232" cy="1728192"/>
          </a:xfrm>
        </p:grpSpPr>
        <p:sp>
          <p:nvSpPr>
            <p:cNvPr id="4" name="Ellipse 121"/>
            <p:cNvSpPr/>
            <p:nvPr/>
          </p:nvSpPr>
          <p:spPr bwMode="auto">
            <a:xfrm>
              <a:off x="5580112" y="332656"/>
              <a:ext cx="2088232" cy="17281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da-DK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Tekstboks 35"/>
            <p:cNvSpPr txBox="1">
              <a:spLocks noChangeArrowheads="1"/>
            </p:cNvSpPr>
            <p:nvPr/>
          </p:nvSpPr>
          <p:spPr bwMode="auto">
            <a:xfrm>
              <a:off x="5688124" y="806713"/>
              <a:ext cx="190821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1000" b="1" dirty="0"/>
                <a:t>Plastics drive innovation, </a:t>
              </a:r>
              <a:r>
                <a:rPr lang="da-DK" altLang="da-DK" sz="1000" b="1" dirty="0" err="1"/>
                <a:t>improve</a:t>
              </a:r>
              <a:r>
                <a:rPr lang="da-DK" altLang="da-DK" sz="1000" b="1" dirty="0"/>
                <a:t> </a:t>
              </a:r>
              <a:r>
                <a:rPr lang="da-DK" altLang="da-DK" sz="1000" b="1" dirty="0" err="1"/>
                <a:t>quality</a:t>
              </a:r>
              <a:r>
                <a:rPr lang="da-DK" altLang="da-DK" sz="1000" b="1" dirty="0"/>
                <a:t> of </a:t>
              </a:r>
              <a:r>
                <a:rPr lang="da-DK" altLang="da-DK" sz="1000" b="1" dirty="0" err="1"/>
                <a:t>life</a:t>
              </a:r>
              <a:r>
                <a:rPr lang="da-DK" altLang="da-DK" sz="1000" b="1" dirty="0"/>
                <a:t>, </a:t>
              </a:r>
              <a:r>
                <a:rPr lang="da-DK" altLang="da-DK" sz="1000" b="1" dirty="0" err="1"/>
                <a:t>facilitate</a:t>
              </a:r>
              <a:r>
                <a:rPr lang="da-DK" altLang="da-DK" sz="1000" b="1" dirty="0"/>
                <a:t> </a:t>
              </a:r>
              <a:r>
                <a:rPr lang="da-DK" altLang="da-DK" sz="1000" b="1" dirty="0" err="1"/>
                <a:t>resource</a:t>
              </a:r>
              <a:r>
                <a:rPr lang="da-DK" altLang="da-DK" sz="1000" b="1" dirty="0"/>
                <a:t> </a:t>
              </a:r>
              <a:r>
                <a:rPr lang="da-DK" altLang="da-DK" sz="1000" b="1" dirty="0" err="1"/>
                <a:t>efficiency</a:t>
              </a:r>
              <a:r>
                <a:rPr lang="da-DK" altLang="da-DK" sz="1000" b="1" dirty="0"/>
                <a:t> and </a:t>
              </a:r>
              <a:r>
                <a:rPr lang="da-DK" altLang="da-DK" sz="1000" b="1" dirty="0" err="1"/>
                <a:t>climate</a:t>
              </a:r>
              <a:r>
                <a:rPr lang="da-DK" altLang="da-DK" sz="1000" b="1" dirty="0"/>
                <a:t> </a:t>
              </a:r>
              <a:r>
                <a:rPr lang="da-DK" altLang="da-DK" sz="1000" b="1" dirty="0" err="1"/>
                <a:t>protection</a:t>
              </a:r>
              <a:endParaRPr lang="da-DK" altLang="da-DK" sz="1000" b="1" dirty="0"/>
            </a:p>
          </p:txBody>
        </p:sp>
      </p:grpSp>
      <p:sp>
        <p:nvSpPr>
          <p:cNvPr id="8" name="Tekstfelt 7">
            <a:extLst>
              <a:ext uri="{FF2B5EF4-FFF2-40B4-BE49-F238E27FC236}">
                <a16:creationId xmlns:a16="http://schemas.microsoft.com/office/drawing/2014/main" id="{60DDC1FC-4F3B-4DD3-8D00-434AFB769392}"/>
              </a:ext>
            </a:extLst>
          </p:cNvPr>
          <p:cNvSpPr txBox="1"/>
          <p:nvPr/>
        </p:nvSpPr>
        <p:spPr>
          <a:xfrm>
            <a:off x="7773535" y="5764614"/>
            <a:ext cx="10454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" dirty="0">
                <a:solidFill>
                  <a:schemeClr val="bg1"/>
                </a:solidFill>
              </a:rPr>
              <a:t>© Vattenfall – Kriegers Flak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FORVENTNINGER TIL 2024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5040808" cy="4824413"/>
          </a:xfrm>
        </p:spPr>
        <p:txBody>
          <a:bodyPr/>
          <a:lstStyle/>
          <a:p>
            <a:r>
              <a:rPr lang="da-DK" altLang="da-DK" sz="1400" dirty="0"/>
              <a:t>Den globale økonomi er fortsat skrøbelig og mærket af politisk og økonomisk uvished</a:t>
            </a:r>
          </a:p>
          <a:p>
            <a:endParaRPr lang="da-DK" altLang="da-DK" sz="1400" dirty="0"/>
          </a:p>
          <a:p>
            <a:r>
              <a:rPr lang="da-DK" altLang="da-DK" sz="1400" dirty="0"/>
              <a:t>Ingen vækst i Europa</a:t>
            </a:r>
          </a:p>
          <a:p>
            <a:endParaRPr lang="da-DK" altLang="da-DK" sz="1400" dirty="0"/>
          </a:p>
          <a:p>
            <a:r>
              <a:rPr lang="da-DK" altLang="da-DK" sz="1400" dirty="0"/>
              <a:t>Nye produkter, nye behov, nye kunder og vækst hos en række eksisterende kunder giver nye muligheder for vækst </a:t>
            </a:r>
          </a:p>
          <a:p>
            <a:endParaRPr lang="da-DK" altLang="da-DK" sz="1400" dirty="0"/>
          </a:p>
          <a:p>
            <a:r>
              <a:rPr lang="da-DK" altLang="da-DK" sz="1400" dirty="0"/>
              <a:t>Inflation, højere renter, volatile energipriser og krigene i Ukraine og Gaza gør, at der er stor usikkerhed om vort aktivitetsniveau og pengestrømme i de kommende måneder</a:t>
            </a:r>
          </a:p>
          <a:p>
            <a:endParaRPr lang="da-DK" altLang="da-DK" sz="1400" dirty="0"/>
          </a:p>
          <a:p>
            <a:r>
              <a:rPr lang="da-DK" altLang="da-DK" sz="1400" dirty="0"/>
              <a:t>For nærværende forventes:</a:t>
            </a:r>
          </a:p>
          <a:p>
            <a:pPr lvl="1"/>
            <a:r>
              <a:rPr lang="da-DK" altLang="da-DK" dirty="0"/>
              <a:t>en vækst i omsætningen på 5-15% </a:t>
            </a:r>
          </a:p>
          <a:p>
            <a:pPr lvl="1"/>
            <a:r>
              <a:rPr lang="da-DK" altLang="da-DK" dirty="0"/>
              <a:t>en EBITDA margin på 16-19% </a:t>
            </a:r>
          </a:p>
          <a:p>
            <a:pPr lvl="1"/>
            <a:r>
              <a:rPr lang="da-DK" altLang="da-DK" dirty="0"/>
              <a:t>en EBT margin på 9-12%</a:t>
            </a:r>
          </a:p>
          <a:p>
            <a:endParaRPr lang="da-DK" altLang="da-DK" sz="1400" dirty="0">
              <a:solidFill>
                <a:srgbClr val="FF0000"/>
              </a:solidFill>
            </a:endParaRPr>
          </a:p>
          <a:p>
            <a:endParaRPr lang="da-DK" altLang="da-DK" sz="1400" dirty="0"/>
          </a:p>
          <a:p>
            <a:endParaRPr lang="da-DK" altLang="da-DK" sz="1400" dirty="0"/>
          </a:p>
          <a:p>
            <a:endParaRPr lang="da-DK" altLang="da-DK" sz="1400" dirty="0"/>
          </a:p>
          <a:p>
            <a:endParaRPr lang="da-DK" altLang="da-DK" sz="1400" dirty="0"/>
          </a:p>
          <a:p>
            <a:pPr eaLnBrk="1" hangingPunct="1"/>
            <a:endParaRPr lang="da-DK" altLang="da-DK" sz="1400" dirty="0"/>
          </a:p>
        </p:txBody>
      </p:sp>
      <p:pic>
        <p:nvPicPr>
          <p:cNvPr id="9" name="Picture Placeholder 8" descr="A high angle view of a factory&#10;&#10;Description automatically generated with low confidence">
            <a:extLst>
              <a:ext uri="{FF2B5EF4-FFF2-40B4-BE49-F238E27FC236}">
                <a16:creationId xmlns:a16="http://schemas.microsoft.com/office/drawing/2014/main" id="{E5BEA724-1E89-3A09-1D61-A5CDDB5D5A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b="14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694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9FAAC-E247-4DC3-B5A8-F1CC73D9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BÆREDYGTIGHED INDGÅR I ALT HVAD VI GØR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6340D9-CA9B-4CAB-AC3C-81D66FF660B0}"/>
              </a:ext>
            </a:extLst>
          </p:cNvPr>
          <p:cNvSpPr txBox="1">
            <a:spLocks/>
          </p:cNvSpPr>
          <p:nvPr/>
        </p:nvSpPr>
        <p:spPr bwMode="auto">
          <a:xfrm>
            <a:off x="395288" y="1412875"/>
            <a:ext cx="404114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204D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Indfri ambitionen om nul </a:t>
            </a:r>
            <a:r>
              <a:rPr lang="da-DK" dirty="0" err="1"/>
              <a:t>miljø-belastning</a:t>
            </a:r>
            <a:r>
              <a:rPr lang="da-DK" dirty="0"/>
              <a:t> fra vore aktiviteter</a:t>
            </a:r>
          </a:p>
          <a:p>
            <a:r>
              <a:rPr lang="da-DK" dirty="0"/>
              <a:t>Basere hele vor globale produktion på vedvarende energi i 2030</a:t>
            </a:r>
          </a:p>
          <a:p>
            <a:r>
              <a:rPr lang="da-DK" dirty="0"/>
              <a:t>Være CO</a:t>
            </a:r>
            <a:r>
              <a:rPr lang="da-DK" baseline="-25000" dirty="0"/>
              <a:t>2 </a:t>
            </a:r>
            <a:r>
              <a:rPr lang="da-DK" dirty="0"/>
              <a:t>neutrale målt på </a:t>
            </a:r>
            <a:r>
              <a:rPr lang="da-DK" dirty="0" err="1"/>
              <a:t>Scope</a:t>
            </a:r>
            <a:r>
              <a:rPr lang="da-DK" dirty="0"/>
              <a:t> 1 &amp; 2 udledninger i 2030</a:t>
            </a:r>
          </a:p>
          <a:p>
            <a:r>
              <a:rPr lang="da-DK" dirty="0"/>
              <a:t>Understøtte omstillingen til en verden baseret på vedvarende energi ved produktion af avancerede plast- og kompositløsninger</a:t>
            </a:r>
          </a:p>
          <a:p>
            <a:r>
              <a:rPr lang="da-DK" dirty="0"/>
              <a:t>Rapportere på </a:t>
            </a:r>
            <a:r>
              <a:rPr lang="da-DK" dirty="0" err="1"/>
              <a:t>Scope</a:t>
            </a:r>
            <a:r>
              <a:rPr lang="da-DK" dirty="0"/>
              <a:t> 1 &amp; 2 udledninger fra og med 2020</a:t>
            </a:r>
          </a:p>
          <a:p>
            <a:r>
              <a:rPr lang="da-DK" dirty="0"/>
              <a:t>Bæredygtighedskomité = bestyrelsen</a:t>
            </a:r>
          </a:p>
          <a:p>
            <a:endParaRPr lang="da-DK" dirty="0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029AB7AC-FC41-4FB6-BAC8-87CC0EE7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r="27565"/>
          <a:stretch/>
        </p:blipFill>
        <p:spPr>
          <a:xfrm>
            <a:off x="6430237" y="4758111"/>
            <a:ext cx="1842736" cy="1791603"/>
          </a:xfrm>
          <a:prstGeom prst="flowChartConnector">
            <a:avLst/>
          </a:prstGeom>
        </p:spPr>
      </p:pic>
      <p:pic>
        <p:nvPicPr>
          <p:cNvPr id="24" name="Billede 23" descr="Et billede, der indeholder græs, himmel, udendørs, udendørs genstand&#10;&#10;Automatisk genereret beskrivelse">
            <a:extLst>
              <a:ext uri="{FF2B5EF4-FFF2-40B4-BE49-F238E27FC236}">
                <a16:creationId xmlns:a16="http://schemas.microsoft.com/office/drawing/2014/main" id="{9E92F2EB-2578-4F6C-9DAC-6476038B24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r="2612"/>
          <a:stretch/>
        </p:blipFill>
        <p:spPr>
          <a:xfrm>
            <a:off x="6734436" y="2863743"/>
            <a:ext cx="2277197" cy="2214987"/>
          </a:xfrm>
          <a:prstGeom prst="ellipse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4C508822-951B-4727-958D-144560C2A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6" r="39561"/>
          <a:stretch/>
        </p:blipFill>
        <p:spPr>
          <a:xfrm>
            <a:off x="4572000" y="3135299"/>
            <a:ext cx="2592531" cy="2458294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7A2458-2077-4661-98B8-45E1EEC15C71}"/>
              </a:ext>
            </a:extLst>
          </p:cNvPr>
          <p:cNvGrpSpPr/>
          <p:nvPr/>
        </p:nvGrpSpPr>
        <p:grpSpPr>
          <a:xfrm>
            <a:off x="5403779" y="1527175"/>
            <a:ext cx="2052918" cy="2043952"/>
            <a:chOff x="5495364" y="3218330"/>
            <a:chExt cx="2052918" cy="2043952"/>
          </a:xfrm>
        </p:grpSpPr>
        <p:sp>
          <p:nvSpPr>
            <p:cNvPr id="9" name="Ellipse 33">
              <a:extLst>
                <a:ext uri="{FF2B5EF4-FFF2-40B4-BE49-F238E27FC236}">
                  <a16:creationId xmlns:a16="http://schemas.microsoft.com/office/drawing/2014/main" id="{AEDC1056-9393-42D8-96ED-00FE81F2BB31}"/>
                </a:ext>
              </a:extLst>
            </p:cNvPr>
            <p:cNvSpPr/>
            <p:nvPr/>
          </p:nvSpPr>
          <p:spPr bwMode="auto">
            <a:xfrm>
              <a:off x="5495364" y="3218330"/>
              <a:ext cx="2052918" cy="2043952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dash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kstboks 34">
              <a:extLst>
                <a:ext uri="{FF2B5EF4-FFF2-40B4-BE49-F238E27FC236}">
                  <a16:creationId xmlns:a16="http://schemas.microsoft.com/office/drawing/2014/main" id="{17DAFCDD-6504-4C0F-9EEA-E7A2B9673BD3}"/>
                </a:ext>
              </a:extLst>
            </p:cNvPr>
            <p:cNvSpPr txBox="1"/>
            <p:nvPr/>
          </p:nvSpPr>
          <p:spPr>
            <a:xfrm>
              <a:off x="5793948" y="3639925"/>
              <a:ext cx="14557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>
                  <a:solidFill>
                    <a:schemeClr val="bg1"/>
                  </a:solidFill>
                  <a:latin typeface="Arial Rounded MT Bold" pitchFamily="34" charset="0"/>
                </a:rPr>
                <a:t>By 2030</a:t>
              </a:r>
            </a:p>
          </p:txBody>
        </p:sp>
        <p:sp>
          <p:nvSpPr>
            <p:cNvPr id="11" name="Tekstboks 35">
              <a:extLst>
                <a:ext uri="{FF2B5EF4-FFF2-40B4-BE49-F238E27FC236}">
                  <a16:creationId xmlns:a16="http://schemas.microsoft.com/office/drawing/2014/main" id="{053586B2-819E-443A-9C4E-4E9488407139}"/>
                </a:ext>
              </a:extLst>
            </p:cNvPr>
            <p:cNvSpPr txBox="1"/>
            <p:nvPr/>
          </p:nvSpPr>
          <p:spPr>
            <a:xfrm>
              <a:off x="5688386" y="4040035"/>
              <a:ext cx="1703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 err="1">
                  <a:solidFill>
                    <a:schemeClr val="bg1"/>
                  </a:solidFill>
                  <a:latin typeface="Arial Rounded MT Bold" pitchFamily="34" charset="0"/>
                </a:rPr>
                <a:t>Entire</a:t>
              </a:r>
              <a:r>
                <a:rPr lang="da-DK" sz="1200" dirty="0">
                  <a:solidFill>
                    <a:schemeClr val="bg1"/>
                  </a:solidFill>
                  <a:latin typeface="Arial Rounded MT Bold" pitchFamily="34" charset="0"/>
                </a:rPr>
                <a:t> global </a:t>
              </a:r>
              <a:r>
                <a:rPr lang="da-DK" sz="1200" dirty="0" err="1">
                  <a:solidFill>
                    <a:schemeClr val="bg1"/>
                  </a:solidFill>
                  <a:latin typeface="Arial Rounded MT Bold" pitchFamily="34" charset="0"/>
                </a:rPr>
                <a:t>production</a:t>
              </a:r>
              <a:r>
                <a:rPr lang="da-DK" sz="1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da-DK" sz="1200" dirty="0" err="1">
                  <a:solidFill>
                    <a:schemeClr val="bg1"/>
                  </a:solidFill>
                  <a:latin typeface="Arial Rounded MT Bold" pitchFamily="34" charset="0"/>
                </a:rPr>
                <a:t>powered</a:t>
              </a:r>
              <a:r>
                <a:rPr lang="da-DK" sz="1200" dirty="0">
                  <a:solidFill>
                    <a:schemeClr val="bg1"/>
                  </a:solidFill>
                  <a:latin typeface="Arial Rounded MT Bold" pitchFamily="34" charset="0"/>
                </a:rPr>
                <a:t> by </a:t>
              </a:r>
              <a:r>
                <a:rPr lang="da-DK" sz="1200" dirty="0" err="1">
                  <a:solidFill>
                    <a:schemeClr val="bg1"/>
                  </a:solidFill>
                  <a:latin typeface="Arial Rounded MT Bold" pitchFamily="34" charset="0"/>
                </a:rPr>
                <a:t>renewable</a:t>
              </a:r>
              <a:r>
                <a:rPr lang="da-DK" sz="1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da-DK" sz="1200" dirty="0" err="1">
                  <a:solidFill>
                    <a:schemeClr val="bg1"/>
                  </a:solidFill>
                  <a:latin typeface="Arial Rounded MT Bold" pitchFamily="34" charset="0"/>
                </a:rPr>
                <a:t>energy</a:t>
              </a:r>
              <a:endParaRPr lang="da-DK" sz="12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58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UN GLOBAL COMPACT OG FN’s VERDENSMÅL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29469"/>
            <a:ext cx="4608512" cy="274972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2EA511F-4901-45F3-96F2-028340BA7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45397"/>
            <a:ext cx="2523644" cy="14195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DCEB92-B653-4915-9F36-3CFBE84806FF}"/>
              </a:ext>
            </a:extLst>
          </p:cNvPr>
          <p:cNvSpPr txBox="1">
            <a:spLocks/>
          </p:cNvSpPr>
          <p:nvPr/>
        </p:nvSpPr>
        <p:spPr bwMode="auto">
          <a:xfrm>
            <a:off x="395536" y="4869160"/>
            <a:ext cx="8424862" cy="13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204D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 </a:t>
            </a:r>
            <a:r>
              <a:rPr lang="en-US" dirty="0" err="1"/>
              <a:t>Moulding</a:t>
            </a:r>
            <a:r>
              <a:rPr lang="en-US" dirty="0"/>
              <a:t> </a:t>
            </a:r>
            <a:r>
              <a:rPr lang="en-US" dirty="0" err="1"/>
              <a:t>blev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januar</a:t>
            </a:r>
            <a:r>
              <a:rPr lang="en-US" dirty="0"/>
              <a:t> 2012 </a:t>
            </a:r>
            <a:r>
              <a:rPr lang="en-US" dirty="0" err="1"/>
              <a:t>tilmeldt</a:t>
            </a:r>
            <a:r>
              <a:rPr lang="en-US" dirty="0"/>
              <a:t> UN Global Compact</a:t>
            </a:r>
          </a:p>
          <a:p>
            <a:r>
              <a:rPr lang="en-US" dirty="0"/>
              <a:t>SP Group </a:t>
            </a:r>
            <a:r>
              <a:rPr lang="en-US" dirty="0" err="1"/>
              <a:t>blev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december</a:t>
            </a:r>
            <a:r>
              <a:rPr lang="en-US" dirty="0"/>
              <a:t> 2020 </a:t>
            </a:r>
            <a:r>
              <a:rPr lang="en-US" dirty="0" err="1"/>
              <a:t>tilmeldt</a:t>
            </a:r>
            <a:r>
              <a:rPr lang="en-US" dirty="0"/>
              <a:t> UN Global Compact</a:t>
            </a:r>
          </a:p>
          <a:p>
            <a:r>
              <a:rPr lang="en-US" dirty="0"/>
              <a:t>SP Group </a:t>
            </a:r>
            <a:r>
              <a:rPr lang="en-US" dirty="0" err="1"/>
              <a:t>arbejder</a:t>
            </a:r>
            <a:r>
              <a:rPr lang="en-US" dirty="0"/>
              <a:t> </a:t>
            </a:r>
            <a:r>
              <a:rPr lang="en-US" dirty="0" err="1"/>
              <a:t>aktivt</a:t>
            </a:r>
            <a:r>
              <a:rPr lang="en-US" dirty="0"/>
              <a:t> med FN’s </a:t>
            </a:r>
            <a:r>
              <a:rPr lang="en-US" dirty="0" err="1"/>
              <a:t>Verdensmål</a:t>
            </a:r>
            <a:r>
              <a:rPr lang="en-US" dirty="0"/>
              <a:t> – </a:t>
            </a:r>
            <a:r>
              <a:rPr lang="en-US" dirty="0" err="1"/>
              <a:t>læs</a:t>
            </a:r>
            <a:r>
              <a:rPr lang="en-US" dirty="0"/>
              <a:t> mere </a:t>
            </a:r>
            <a:r>
              <a:rPr lang="en-US" dirty="0" err="1"/>
              <a:t>på</a:t>
            </a:r>
            <a:r>
              <a:rPr lang="en-US" dirty="0"/>
              <a:t> side 48-74 i </a:t>
            </a:r>
            <a:r>
              <a:rPr lang="en-US" dirty="0" err="1"/>
              <a:t>Årsrapporten</a:t>
            </a:r>
            <a:r>
              <a:rPr lang="en-US" dirty="0"/>
              <a:t> 2023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200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SP GROUP KORT FORTALT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288" y="1773238"/>
            <a:ext cx="3240087" cy="1368425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Hovedkvarter i Danmark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8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etableret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i 1972</a:t>
            </a: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95288" y="1700213"/>
            <a:ext cx="3240087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395288" y="4076700"/>
            <a:ext cx="3240087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Dattervirksomheder i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8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12 lande på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3 kontinenter</a:t>
            </a: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95288" y="4005263"/>
            <a:ext cx="3240087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4860925" y="1773238"/>
            <a:ext cx="3743325" cy="1368425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Produkterne markedsføres og sælges i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a-DK" sz="8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98 lande</a:t>
            </a: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859338" y="1700213"/>
            <a:ext cx="3384550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860925" y="4076700"/>
            <a:ext cx="424815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Gennemsnitligt antal medarbejdere                   faldt i 2023 fra 2.485 til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a-DK" sz="8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2.351 engagerede medarbejdere</a:t>
            </a: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860925" y="4005263"/>
            <a:ext cx="3382963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3" name="Picture 2" descr="C:\Users\Tina\Desktop\SPG AR 2015 præsentation\AR-ikoner\Hovedkvarter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05038"/>
            <a:ext cx="381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3" descr="C:\Users\Tina\Desktop\SPG AR 2015 præsentation\AR-ikoner\Datterselskab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45005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4" descr="C:\Users\Tina\Desktop\SPG AR 2015 præsentation\AR-ikoner\Produkterne_markedsfoe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2205038"/>
            <a:ext cx="609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5" descr="C:\Users\Tina\Desktop\SPG AR 2015 præsentation\AR-ikoner\Medarbejde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4511675"/>
            <a:ext cx="393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0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PLAST I NATUREN OG I HAVET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412875"/>
            <a:ext cx="3456384" cy="4824413"/>
          </a:xfrm>
        </p:spPr>
        <p:txBody>
          <a:bodyPr/>
          <a:lstStyle/>
          <a:p>
            <a:pPr marL="0" indent="0">
              <a:buNone/>
            </a:pPr>
            <a:r>
              <a:rPr lang="da-DK" sz="1400" dirty="0"/>
              <a:t>Affald i naturen og havet – er et alvorligt problem for os alle på planeten</a:t>
            </a:r>
          </a:p>
          <a:p>
            <a:pPr marL="0" indent="0">
              <a:buNone/>
            </a:pPr>
            <a:endParaRPr lang="da-DK" sz="400" dirty="0"/>
          </a:p>
          <a:p>
            <a:pPr marL="0" indent="0">
              <a:buNone/>
            </a:pPr>
            <a:r>
              <a:rPr lang="da-DK" sz="1400" dirty="0"/>
              <a:t>SP Group laver </a:t>
            </a:r>
            <a:r>
              <a:rPr lang="da-DK" sz="1400" b="1" dirty="0"/>
              <a:t>IKKE</a:t>
            </a:r>
            <a:r>
              <a:rPr lang="da-DK" sz="1400" dirty="0"/>
              <a:t>:</a:t>
            </a:r>
          </a:p>
          <a:p>
            <a:r>
              <a:rPr lang="da-DK" sz="1400" dirty="0"/>
              <a:t>Plastposer</a:t>
            </a:r>
          </a:p>
          <a:p>
            <a:r>
              <a:rPr lang="da-DK" sz="1400" dirty="0"/>
              <a:t>Engangsbestik</a:t>
            </a:r>
          </a:p>
          <a:p>
            <a:r>
              <a:rPr lang="da-DK" sz="1400"/>
              <a:t>Sugerør</a:t>
            </a:r>
            <a:endParaRPr lang="da-DK" sz="1400" dirty="0"/>
          </a:p>
          <a:p>
            <a:r>
              <a:rPr lang="da-DK" sz="1400" dirty="0"/>
              <a:t>Engangsflasker eller kapsler</a:t>
            </a:r>
          </a:p>
          <a:p>
            <a:pPr marL="0" indent="0">
              <a:spcBef>
                <a:spcPts val="384"/>
              </a:spcBef>
              <a:spcAft>
                <a:spcPts val="0"/>
              </a:spcAft>
              <a:buNone/>
            </a:pPr>
            <a:endParaRPr lang="da-DK" sz="600" dirty="0"/>
          </a:p>
          <a:p>
            <a:pPr>
              <a:spcBef>
                <a:spcPts val="384"/>
              </a:spcBef>
              <a:spcAft>
                <a:spcPts val="0"/>
              </a:spcAft>
            </a:pPr>
            <a:r>
              <a:rPr lang="da-DK" sz="1400" dirty="0">
                <a:ea typeface="Calibri" panose="020F0502020204030204" pitchFamily="34" charset="0"/>
              </a:rPr>
              <a:t>Plast hører ikke til i naturen og er en ressource, der skal genbruges og nyttiggøres</a:t>
            </a:r>
          </a:p>
          <a:p>
            <a:pPr>
              <a:spcBef>
                <a:spcPts val="384"/>
              </a:spcBef>
              <a:spcAft>
                <a:spcPts val="0"/>
              </a:spcAft>
            </a:pPr>
            <a:endParaRPr lang="da-DK" sz="500" dirty="0">
              <a:ea typeface="Calibri" panose="020F0502020204030204" pitchFamily="34" charset="0"/>
            </a:endParaRPr>
          </a:p>
          <a:p>
            <a:pPr>
              <a:spcBef>
                <a:spcPts val="384"/>
              </a:spcBef>
              <a:spcAft>
                <a:spcPts val="0"/>
              </a:spcAft>
            </a:pPr>
            <a:r>
              <a:rPr lang="da-DK" sz="1400" dirty="0">
                <a:ea typeface="Calibri" panose="020F0502020204030204" pitchFamily="34" charset="0"/>
              </a:rPr>
              <a:t>Vi er medlem af Plastindustrien og sammen med dem deltager vi aktivt i at være en del af løsningen</a:t>
            </a:r>
          </a:p>
          <a:p>
            <a:endParaRPr lang="da-DK" sz="1400" dirty="0"/>
          </a:p>
        </p:txBody>
      </p:sp>
      <p:pic>
        <p:nvPicPr>
          <p:cNvPr id="9" name="Billede 8" descr="Et billede, der indeholder vand, himmel, udendørs, ocean&#10;&#10;Automatisk genereret beskrivelse">
            <a:extLst>
              <a:ext uri="{FF2B5EF4-FFF2-40B4-BE49-F238E27FC236}">
                <a16:creationId xmlns:a16="http://schemas.microsoft.com/office/drawing/2014/main" id="{14C2FB2F-9C5A-4D7F-BD25-B7DAFECC08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4563"/>
          <a:stretch/>
        </p:blipFill>
        <p:spPr>
          <a:xfrm>
            <a:off x="4139952" y="1412875"/>
            <a:ext cx="4680198" cy="371119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DB2F233-1947-FA6F-95DB-84E2D3F7FC25}"/>
              </a:ext>
            </a:extLst>
          </p:cNvPr>
          <p:cNvSpPr txBox="1"/>
          <p:nvPr/>
        </p:nvSpPr>
        <p:spPr>
          <a:xfrm>
            <a:off x="7773535" y="4869160"/>
            <a:ext cx="9813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" dirty="0">
                <a:solidFill>
                  <a:schemeClr val="bg1"/>
                </a:solidFill>
              </a:rPr>
              <a:t>Kilde: The Ocean </a:t>
            </a:r>
            <a:r>
              <a:rPr lang="da-DK" sz="600" dirty="0" err="1">
                <a:solidFill>
                  <a:schemeClr val="bg1"/>
                </a:solidFill>
              </a:rPr>
              <a:t>Cleanup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50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58"/>
          <a:stretch/>
        </p:blipFill>
        <p:spPr>
          <a:xfrm>
            <a:off x="395287" y="1418496"/>
            <a:ext cx="4837935" cy="4818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INDSAMLET HUSHOLDNINGSAFFALD </a:t>
            </a:r>
            <a:br>
              <a:rPr lang="da-DK" altLang="da-DK" dirty="0"/>
            </a:br>
            <a:r>
              <a:rPr lang="da-DK" altLang="da-DK" dirty="0"/>
              <a:t>KAN BRUGES TIL NYE HEGN</a:t>
            </a:r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24" y="1418496"/>
            <a:ext cx="3527426" cy="474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2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BRUGTE MÅTTER TIL GENANVENDELSE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7600" y="1234361"/>
            <a:ext cx="389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/>
              <a:t>I 2023 blev </a:t>
            </a:r>
            <a:r>
              <a:rPr lang="da-DK" dirty="0" err="1"/>
              <a:t>Ergomat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Mats til virkelighed. Disse måtter indeholder mellem 65 % og 100 % genanvendt materiale.</a:t>
            </a:r>
          </a:p>
        </p:txBody>
      </p:sp>
      <p:pic>
        <p:nvPicPr>
          <p:cNvPr id="15" name="Picture 14" descr="A collage of a warehouse&#10;&#10;Description automatically generated">
            <a:extLst>
              <a:ext uri="{FF2B5EF4-FFF2-40B4-BE49-F238E27FC236}">
                <a16:creationId xmlns:a16="http://schemas.microsoft.com/office/drawing/2014/main" id="{503A4634-3852-D39F-D4A6-A58A19175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2" r="-1"/>
          <a:stretch/>
        </p:blipFill>
        <p:spPr>
          <a:xfrm>
            <a:off x="395287" y="1418190"/>
            <a:ext cx="3642381" cy="4819098"/>
          </a:xfrm>
          <a:prstGeom prst="rect">
            <a:avLst/>
          </a:prstGeom>
        </p:spPr>
      </p:pic>
      <p:pic>
        <p:nvPicPr>
          <p:cNvPr id="5" name="Picture 4" descr="A stack of grey and green sheets&#10;&#10;Description automatically generated">
            <a:extLst>
              <a:ext uri="{FF2B5EF4-FFF2-40B4-BE49-F238E27FC236}">
                <a16:creationId xmlns:a16="http://schemas.microsoft.com/office/drawing/2014/main" id="{3CC739E5-83FF-896F-E563-818138D4E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18" y="1836509"/>
            <a:ext cx="5293111" cy="31849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985C60-54CF-88F4-00FA-39495698E714}"/>
              </a:ext>
            </a:extLst>
          </p:cNvPr>
          <p:cNvSpPr txBox="1"/>
          <p:nvPr/>
        </p:nvSpPr>
        <p:spPr>
          <a:xfrm>
            <a:off x="5488111" y="3735328"/>
            <a:ext cx="34001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err="1"/>
              <a:t>Ergomat</a:t>
            </a:r>
            <a:r>
              <a:rPr lang="da-DK" dirty="0"/>
              <a:t> har oprettet et </a:t>
            </a:r>
            <a:br>
              <a:rPr lang="da-DK" dirty="0"/>
            </a:br>
            <a:r>
              <a:rPr lang="da-DK" dirty="0"/>
              <a:t>genbrugs-program, hvor brugte måtter indsamles fra kunderne, hvorefter de granuleres og forarbejdes til nye måtter. Via genbrugs-programmet har kunder mulighed for at opnå en økonomisk gevinst ved køb af nye </a:t>
            </a:r>
            <a:r>
              <a:rPr lang="da-DK" dirty="0" err="1"/>
              <a:t>Ergomat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Mats.  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399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PALLELÅG OG WINDHOOD PRODUCERET I GENANVENDT PLAST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288" y="4682753"/>
            <a:ext cx="28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Nycopacs</a:t>
            </a:r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</a:rPr>
              <a:t> pallelåg er produceret i 100% genanvendt plast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28" y="4221088"/>
            <a:ext cx="316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</a:rPr>
              <a:t>TPI </a:t>
            </a:r>
            <a:r>
              <a:rPr lang="da-DK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Windhood</a:t>
            </a:r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algn="r"/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</a:rPr>
              <a:t>er produceret i 90% genanvendt plast – 10% nye materialer er nødvendige til UV-beskyttelse</a:t>
            </a:r>
          </a:p>
          <a:p>
            <a:pPr algn="r"/>
            <a:endParaRPr lang="da-DK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038E320A-5752-45FD-AC3E-5DAEBC5BE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13" y="1428998"/>
            <a:ext cx="4779980" cy="268803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56C3B12-57C9-44BC-9B1C-792069081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3" y="1628800"/>
            <a:ext cx="3380176" cy="3168352"/>
          </a:xfrm>
          <a:prstGeom prst="rect">
            <a:avLst/>
          </a:prstGeom>
        </p:spPr>
      </p:pic>
      <p:pic>
        <p:nvPicPr>
          <p:cNvPr id="16" name="Billede 15" descr="Et billede, der indeholder indendørs, sort, kuffert, æske&#10;&#10;Automatisk genereret beskrivelse">
            <a:extLst>
              <a:ext uri="{FF2B5EF4-FFF2-40B4-BE49-F238E27FC236}">
                <a16:creationId xmlns:a16="http://schemas.microsoft.com/office/drawing/2014/main" id="{43E44E12-F561-47FC-9722-82C5E12E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48" y="4289459"/>
            <a:ext cx="1856913" cy="15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84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TRÆFIBRE ERSTATTER PLAST: </a:t>
            </a:r>
            <a:br>
              <a:rPr lang="da-DK" dirty="0"/>
            </a:br>
            <a:r>
              <a:rPr lang="da-DK" dirty="0"/>
              <a:t>SMUKT UNIKT DESIGN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0"/>
          <a:stretch/>
        </p:blipFill>
        <p:spPr>
          <a:xfrm>
            <a:off x="2843808" y="1916831"/>
            <a:ext cx="4920655" cy="4586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9" y="1761183"/>
            <a:ext cx="38166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Muuto</a:t>
            </a:r>
            <a:r>
              <a:rPr lang="en-GB" sz="2000" dirty="0"/>
              <a:t>-stolen er </a:t>
            </a:r>
            <a:r>
              <a:rPr lang="en-GB" sz="2000" dirty="0" err="1"/>
              <a:t>lavet</a:t>
            </a:r>
            <a:r>
              <a:rPr lang="en-GB" sz="2000" dirty="0"/>
              <a:t> </a:t>
            </a:r>
            <a:r>
              <a:rPr lang="en-GB" sz="2000" dirty="0" err="1"/>
              <a:t>af</a:t>
            </a:r>
            <a:r>
              <a:rPr lang="en-GB" sz="2000" dirty="0"/>
              <a:t> op </a:t>
            </a:r>
            <a:r>
              <a:rPr lang="en-GB" sz="2000" dirty="0" err="1"/>
              <a:t>til</a:t>
            </a:r>
            <a:r>
              <a:rPr lang="en-GB" sz="2000" dirty="0"/>
              <a:t> 25% </a:t>
            </a:r>
            <a:r>
              <a:rPr lang="en-GB" sz="2000" dirty="0" err="1"/>
              <a:t>træfibre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75% </a:t>
            </a:r>
            <a:r>
              <a:rPr lang="en-GB" sz="2000" dirty="0" err="1"/>
              <a:t>genbrugsplast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– </a:t>
            </a:r>
            <a:r>
              <a:rPr lang="en-GB" sz="2000" dirty="0" err="1"/>
              <a:t>hver</a:t>
            </a:r>
            <a:r>
              <a:rPr lang="en-GB" sz="2000" dirty="0"/>
              <a:t> </a:t>
            </a:r>
            <a:r>
              <a:rPr lang="en-GB" sz="2000" dirty="0" err="1"/>
              <a:t>stol</a:t>
            </a:r>
            <a:r>
              <a:rPr lang="en-GB" sz="2000" dirty="0"/>
              <a:t> er </a:t>
            </a:r>
            <a:r>
              <a:rPr lang="en-GB" sz="2000" dirty="0" err="1"/>
              <a:t>unik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err="1"/>
              <a:t>Produceres</a:t>
            </a:r>
            <a:r>
              <a:rPr lang="en-GB" sz="2000" dirty="0"/>
              <a:t> </a:t>
            </a:r>
            <a:r>
              <a:rPr lang="en-GB" sz="2000" dirty="0" err="1"/>
              <a:t>af</a:t>
            </a:r>
            <a:r>
              <a:rPr lang="en-GB" sz="2000" dirty="0"/>
              <a:t> SP Moulding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64820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NYCOPAC SLEEVE SYSTEM</a:t>
            </a:r>
          </a:p>
        </p:txBody>
      </p:sp>
      <p:pic>
        <p:nvPicPr>
          <p:cNvPr id="5" name="Picture 4" descr="A picture containing text, indoor, electronics, black&#10;&#10;Description automatically generated">
            <a:extLst>
              <a:ext uri="{FF2B5EF4-FFF2-40B4-BE49-F238E27FC236}">
                <a16:creationId xmlns:a16="http://schemas.microsoft.com/office/drawing/2014/main" id="{FE11E59C-24C0-48BF-0100-3F9F369F9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52" y="1052513"/>
            <a:ext cx="3347696" cy="418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D5BE2-1DA4-EA42-C8EA-1005C44F4C6E}"/>
              </a:ext>
            </a:extLst>
          </p:cNvPr>
          <p:cNvSpPr txBox="1"/>
          <p:nvPr/>
        </p:nvSpPr>
        <p:spPr>
          <a:xfrm>
            <a:off x="395288" y="1377078"/>
            <a:ext cx="4104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Nycopac</a:t>
            </a:r>
            <a:r>
              <a:rPr lang="en-GB" dirty="0"/>
              <a:t> Sleeve System – </a:t>
            </a:r>
            <a:r>
              <a:rPr lang="en-GB" dirty="0" err="1"/>
              <a:t>foldbare</a:t>
            </a:r>
            <a:r>
              <a:rPr lang="en-GB" dirty="0"/>
              <a:t> </a:t>
            </a:r>
            <a:r>
              <a:rPr lang="en-GB" dirty="0" err="1"/>
              <a:t>palle-containere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mange </a:t>
            </a:r>
            <a:r>
              <a:rPr lang="en-GB" dirty="0" err="1"/>
              <a:t>industrier</a:t>
            </a:r>
            <a:endParaRPr lang="en-GB" dirty="0"/>
          </a:p>
          <a:p>
            <a:endParaRPr lang="en-GB" dirty="0"/>
          </a:p>
          <a:p>
            <a:r>
              <a:rPr lang="en-GB" dirty="0"/>
              <a:t>Store </a:t>
            </a:r>
            <a:r>
              <a:rPr lang="en-GB" dirty="0" err="1"/>
              <a:t>fordele</a:t>
            </a:r>
            <a:r>
              <a:rPr lang="en-GB" dirty="0"/>
              <a:t> i </a:t>
            </a:r>
            <a:r>
              <a:rPr lang="en-GB" dirty="0" err="1"/>
              <a:t>returhåndtering</a:t>
            </a:r>
            <a:r>
              <a:rPr lang="en-GB" dirty="0"/>
              <a:t>, </a:t>
            </a:r>
            <a:r>
              <a:rPr lang="en-GB" dirty="0" err="1"/>
              <a:t>holdbar-hed</a:t>
            </a:r>
            <a:r>
              <a:rPr lang="en-GB" dirty="0"/>
              <a:t>, </a:t>
            </a:r>
            <a:r>
              <a:rPr lang="en-GB" dirty="0" err="1"/>
              <a:t>lethed</a:t>
            </a:r>
            <a:r>
              <a:rPr lang="en-GB" dirty="0"/>
              <a:t> at </a:t>
            </a:r>
            <a:r>
              <a:rPr lang="en-GB" dirty="0" err="1"/>
              <a:t>folde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udfolde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lav</a:t>
            </a:r>
            <a:r>
              <a:rPr lang="en-GB" dirty="0"/>
              <a:t> </a:t>
            </a:r>
            <a:r>
              <a:rPr lang="en-GB" dirty="0" err="1"/>
              <a:t>vægt</a:t>
            </a:r>
            <a:r>
              <a:rPr lang="en-GB" dirty="0"/>
              <a:t>. Alle </a:t>
            </a:r>
            <a:r>
              <a:rPr lang="en-GB" dirty="0" err="1"/>
              <a:t>inkluderede</a:t>
            </a:r>
            <a:r>
              <a:rPr lang="en-GB" dirty="0"/>
              <a:t> </a:t>
            </a:r>
            <a:r>
              <a:rPr lang="en-GB" dirty="0" err="1"/>
              <a:t>komponenter</a:t>
            </a:r>
            <a:r>
              <a:rPr lang="en-GB" dirty="0"/>
              <a:t> er 100% </a:t>
            </a:r>
            <a:r>
              <a:rPr lang="en-GB" dirty="0" err="1"/>
              <a:t>genanvendelige</a:t>
            </a:r>
            <a:endParaRPr lang="en-GB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15CB5A6-AFEA-AAB6-62C1-9D3E3C66E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5272086"/>
            <a:ext cx="3722407" cy="946488"/>
          </a:xfrm>
          <a:prstGeom prst="rect">
            <a:avLst/>
          </a:prstGeom>
        </p:spPr>
      </p:pic>
      <p:pic>
        <p:nvPicPr>
          <p:cNvPr id="13" name="Picture 12" descr="A picture containing text, truck, trailer&#10;&#10;Description automatically generated">
            <a:extLst>
              <a:ext uri="{FF2B5EF4-FFF2-40B4-BE49-F238E27FC236}">
                <a16:creationId xmlns:a16="http://schemas.microsoft.com/office/drawing/2014/main" id="{13362B8D-B10D-90C1-988A-9B4C3A1DA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95134"/>
            <a:ext cx="2652961" cy="2476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F098DA-52F3-64FD-977C-F8DDBAF1D81F}"/>
              </a:ext>
            </a:extLst>
          </p:cNvPr>
          <p:cNvSpPr txBox="1"/>
          <p:nvPr/>
        </p:nvSpPr>
        <p:spPr>
          <a:xfrm>
            <a:off x="6829409" y="3429000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Produceres</a:t>
            </a:r>
            <a:r>
              <a:rPr lang="en-GB" dirty="0"/>
              <a:t> i </a:t>
            </a:r>
            <a:r>
              <a:rPr lang="en-GB" dirty="0" err="1"/>
              <a:t>samarbejde</a:t>
            </a:r>
            <a:r>
              <a:rPr lang="en-GB" dirty="0"/>
              <a:t> </a:t>
            </a:r>
            <a:r>
              <a:rPr lang="en-GB" dirty="0" err="1"/>
              <a:t>mellem</a:t>
            </a:r>
            <a:r>
              <a:rPr lang="en-GB" dirty="0"/>
              <a:t> </a:t>
            </a:r>
            <a:r>
              <a:rPr lang="en-GB" dirty="0" err="1"/>
              <a:t>Gibo</a:t>
            </a:r>
            <a:r>
              <a:rPr lang="en-GB" dirty="0"/>
              <a:t> </a:t>
            </a:r>
            <a:r>
              <a:rPr lang="en-GB" dirty="0" err="1"/>
              <a:t>Plast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Opido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selskaber</a:t>
            </a:r>
            <a:r>
              <a:rPr lang="en-GB" dirty="0"/>
              <a:t> i SP Group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2196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F613FCEF-9022-FC21-6493-6C6D463FEE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SP GROUP ER EN DEL AF LØSNINGEN </a:t>
            </a:r>
            <a:br>
              <a:rPr lang="da-DK" altLang="da-DK" dirty="0"/>
            </a:br>
            <a:r>
              <a:rPr lang="da-DK" altLang="da-DK" dirty="0"/>
              <a:t>– IKKE EN DEL AF PROBLEMET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4825752" cy="4824536"/>
          </a:xfrm>
        </p:spPr>
        <p:txBody>
          <a:bodyPr/>
          <a:lstStyle/>
          <a:p>
            <a:pPr marL="0" indent="0">
              <a:buNone/>
            </a:pPr>
            <a:r>
              <a:rPr lang="da-DK" sz="1300" dirty="0"/>
              <a:t>SP Group laver tekniske plastløsninger, der bidrager til at løse fremtidens udfordringer:</a:t>
            </a:r>
          </a:p>
          <a:p>
            <a:pPr marL="0" indent="0">
              <a:buNone/>
            </a:pPr>
            <a:endParaRPr lang="da-DK" sz="1300" dirty="0"/>
          </a:p>
          <a:p>
            <a:r>
              <a:rPr lang="da-DK" sz="1300" b="1" dirty="0" err="1"/>
              <a:t>Cleantech</a:t>
            </a:r>
            <a:r>
              <a:rPr lang="da-DK" sz="1300" b="1" dirty="0"/>
              <a:t>: </a:t>
            </a:r>
            <a:r>
              <a:rPr lang="da-DK" sz="1300" dirty="0"/>
              <a:t>Isolering, produktion af vedvarende energi, reduktion af energiforbruget, røgrensning, energimålere og vandrensning</a:t>
            </a:r>
          </a:p>
          <a:p>
            <a:r>
              <a:rPr lang="da-DK" sz="1300" b="1" dirty="0"/>
              <a:t>Healthcare: </a:t>
            </a:r>
            <a:r>
              <a:rPr lang="da-DK" sz="1300" dirty="0"/>
              <a:t>Diagnoseudstyr, guidewires, ergonomiske løsninger, medicinsk emballage, drug </a:t>
            </a:r>
            <a:r>
              <a:rPr lang="da-DK" sz="1300" dirty="0" err="1"/>
              <a:t>delivery</a:t>
            </a:r>
            <a:r>
              <a:rPr lang="da-DK" sz="1300" dirty="0"/>
              <a:t> </a:t>
            </a:r>
            <a:r>
              <a:rPr lang="da-DK" sz="1300" dirty="0" err="1"/>
              <a:t>devices</a:t>
            </a:r>
            <a:r>
              <a:rPr lang="da-DK" sz="1300" dirty="0"/>
              <a:t> og værneudstyr</a:t>
            </a:r>
          </a:p>
          <a:p>
            <a:r>
              <a:rPr lang="da-DK" sz="1300" b="1" dirty="0"/>
              <a:t>Fødevarer: </a:t>
            </a:r>
            <a:r>
              <a:rPr lang="da-DK" sz="1300" dirty="0"/>
              <a:t>Staldventilationsudstyr, procesudstyr, analyseudstyr, fødevareopbevaring, køling, miljøvenlige </a:t>
            </a:r>
            <a:r>
              <a:rPr lang="da-DK" sz="1300" dirty="0" err="1"/>
              <a:t>coatingløsninger</a:t>
            </a:r>
            <a:r>
              <a:rPr lang="da-DK" sz="1300" dirty="0"/>
              <a:t>, der letter rengøringen</a:t>
            </a:r>
          </a:p>
          <a:p>
            <a:r>
              <a:rPr lang="da-DK" sz="1300" b="1" dirty="0"/>
              <a:t>Automotive: </a:t>
            </a:r>
            <a:r>
              <a:rPr lang="da-DK" sz="1300" dirty="0"/>
              <a:t>Lettere og mere energieffektive køretøjer, hvor plastik erstatter metal</a:t>
            </a:r>
          </a:p>
          <a:p>
            <a:endParaRPr lang="da-DK" sz="1300" dirty="0"/>
          </a:p>
          <a:p>
            <a:r>
              <a:rPr lang="da-DK" sz="1300" dirty="0"/>
              <a:t>Kun 5% af verdens olieforbrug på ca. 100 mio. tønder pr. dag går til plastfremstilling</a:t>
            </a:r>
          </a:p>
          <a:p>
            <a:r>
              <a:rPr lang="da-DK" sz="1300" dirty="0"/>
              <a:t>Plast kan efter brug genbruges eller brændes af uden tab af brændværdi</a:t>
            </a:r>
          </a:p>
          <a:p>
            <a:r>
              <a:rPr lang="da-DK" sz="1300" dirty="0"/>
              <a:t>14% af vort plastforbrug i 2023 er genanvendt plast</a:t>
            </a:r>
          </a:p>
          <a:p>
            <a:endParaRPr lang="da-DK" sz="1300" dirty="0"/>
          </a:p>
        </p:txBody>
      </p:sp>
      <p:grpSp>
        <p:nvGrpSpPr>
          <p:cNvPr id="4" name="Group 3"/>
          <p:cNvGrpSpPr/>
          <p:nvPr/>
        </p:nvGrpSpPr>
        <p:grpSpPr>
          <a:xfrm>
            <a:off x="5724128" y="4365104"/>
            <a:ext cx="2232248" cy="1656184"/>
            <a:chOff x="5724128" y="4365104"/>
            <a:chExt cx="2232248" cy="1656184"/>
          </a:xfrm>
        </p:grpSpPr>
        <p:sp>
          <p:nvSpPr>
            <p:cNvPr id="10" name="Ellipse 121"/>
            <p:cNvSpPr/>
            <p:nvPr/>
          </p:nvSpPr>
          <p:spPr bwMode="auto">
            <a:xfrm>
              <a:off x="5724128" y="4365104"/>
              <a:ext cx="2232248" cy="16561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da-DK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Tekstboks 35"/>
            <p:cNvSpPr txBox="1">
              <a:spLocks noChangeArrowheads="1"/>
            </p:cNvSpPr>
            <p:nvPr/>
          </p:nvSpPr>
          <p:spPr bwMode="auto">
            <a:xfrm>
              <a:off x="5832140" y="4817131"/>
              <a:ext cx="201622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900" b="1" dirty="0"/>
                <a:t>SP Group and </a:t>
              </a:r>
              <a:r>
                <a:rPr lang="da-DK" altLang="da-DK" sz="900" b="1"/>
                <a:t>its</a:t>
              </a:r>
              <a:r>
                <a:rPr lang="da-DK" altLang="da-DK" sz="900" b="1" dirty="0"/>
                <a:t> </a:t>
              </a:r>
              <a:r>
                <a:rPr lang="da-DK" altLang="da-DK" sz="900" b="1" dirty="0" err="1"/>
                <a:t>customers</a:t>
              </a:r>
              <a:r>
                <a:rPr lang="da-DK" altLang="da-DK" sz="900" b="1" dirty="0"/>
                <a:t>  drive innovation, </a:t>
              </a:r>
              <a:r>
                <a:rPr lang="da-DK" altLang="da-DK" sz="900" b="1" dirty="0" err="1"/>
                <a:t>improve</a:t>
              </a:r>
              <a:r>
                <a:rPr lang="da-DK" altLang="da-DK" sz="900" b="1" dirty="0"/>
                <a:t> </a:t>
              </a:r>
              <a:r>
                <a:rPr lang="da-DK" altLang="da-DK" sz="900" b="1" dirty="0" err="1"/>
                <a:t>quality</a:t>
              </a:r>
              <a:r>
                <a:rPr lang="da-DK" altLang="da-DK" sz="900" b="1" dirty="0"/>
                <a:t> of </a:t>
              </a:r>
              <a:r>
                <a:rPr lang="da-DK" altLang="da-DK" sz="900" b="1" dirty="0" err="1"/>
                <a:t>life</a:t>
              </a:r>
              <a:r>
                <a:rPr lang="da-DK" altLang="da-DK" sz="900" b="1" dirty="0"/>
                <a:t>, </a:t>
              </a:r>
              <a:r>
                <a:rPr lang="da-DK" altLang="da-DK" sz="900" b="1" dirty="0" err="1"/>
                <a:t>facilitate</a:t>
              </a:r>
              <a:r>
                <a:rPr lang="da-DK" altLang="da-DK" sz="900" b="1" dirty="0"/>
                <a:t> </a:t>
              </a:r>
              <a:r>
                <a:rPr lang="da-DK" altLang="da-DK" sz="900" b="1" dirty="0" err="1"/>
                <a:t>resource</a:t>
              </a:r>
              <a:r>
                <a:rPr lang="da-DK" altLang="da-DK" sz="900" b="1" dirty="0"/>
                <a:t> </a:t>
              </a:r>
              <a:r>
                <a:rPr lang="da-DK" altLang="da-DK" sz="900" b="1" dirty="0" err="1"/>
                <a:t>efficiency</a:t>
              </a:r>
              <a:r>
                <a:rPr lang="da-DK" altLang="da-DK" sz="900" b="1" dirty="0"/>
                <a:t> and   </a:t>
              </a:r>
              <a:r>
                <a:rPr lang="da-DK" altLang="da-DK" sz="900" b="1" dirty="0" err="1"/>
                <a:t>climate</a:t>
              </a:r>
              <a:r>
                <a:rPr lang="da-DK" altLang="da-DK" sz="900" b="1" dirty="0"/>
                <a:t> </a:t>
              </a:r>
              <a:r>
                <a:rPr lang="da-DK" altLang="da-DK" sz="900" b="1" dirty="0" err="1"/>
                <a:t>protection</a:t>
              </a:r>
              <a:endParaRPr lang="da-DK" altLang="da-DK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53995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SPØRGSMÅL - TAK</a:t>
            </a:r>
          </a:p>
        </p:txBody>
      </p:sp>
    </p:spTree>
    <p:extLst>
      <p:ext uri="{BB962C8B-B14F-4D97-AF65-F5344CB8AC3E}">
        <p14:creationId xmlns:p14="http://schemas.microsoft.com/office/powerpoint/2010/main" val="3094436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833535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-up of a metal lattice&#10;&#10;Description automatically generated">
            <a:extLst>
              <a:ext uri="{FF2B5EF4-FFF2-40B4-BE49-F238E27FC236}">
                <a16:creationId xmlns:a16="http://schemas.microsoft.com/office/drawing/2014/main" id="{A6CE65DE-F954-C4F4-AD82-B7B18DC75F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4000" dirty="0"/>
              <a:t>S</a:t>
            </a:r>
            <a:r>
              <a:rPr lang="da-DK" altLang="da-DK" dirty="0"/>
              <a:t>URFACE SOLUTIONS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4608512" cy="4824413"/>
          </a:xfrm>
        </p:spPr>
        <p:txBody>
          <a:bodyPr/>
          <a:lstStyle/>
          <a:p>
            <a:pPr eaLnBrk="1" hangingPunct="1"/>
            <a:r>
              <a:rPr lang="da-DK" altLang="da-DK" sz="1400" dirty="0"/>
              <a:t>Accoat udvikler og fremstiller miljøvenlige tekniske løsninger til industrielle og medicinske formål, hvori fluorplast (Teflon</a:t>
            </a:r>
            <a:r>
              <a:rPr lang="da-DK" altLang="da-DK" sz="1400" baseline="30000" dirty="0"/>
              <a:t>®</a:t>
            </a:r>
            <a:r>
              <a:rPr lang="da-DK" altLang="da-DK" sz="1400" dirty="0"/>
              <a:t>), PTFE og andre high-performance polymerer indgår</a:t>
            </a:r>
          </a:p>
          <a:p>
            <a:pPr eaLnBrk="1" hangingPunct="1"/>
            <a:r>
              <a:rPr lang="da-DK" altLang="da-DK" sz="1400" dirty="0"/>
              <a:t>Accoat udfører belægninger til en række industriers produkter og produktionsanlæg. Emnerne, som belægges, spænder fra helt små kanyler til store tankanlæg</a:t>
            </a:r>
          </a:p>
          <a:p>
            <a:pPr eaLnBrk="1" hangingPunct="1"/>
            <a:r>
              <a:rPr lang="da-DK" altLang="da-DK" sz="1400" dirty="0"/>
              <a:t>Inden for industriel teflon er Accoat blandt de fem største udbydere i EU</a:t>
            </a:r>
          </a:p>
          <a:p>
            <a:pPr eaLnBrk="1" hangingPunct="1"/>
            <a:r>
              <a:rPr lang="da-DK" altLang="da-DK" sz="1400" dirty="0"/>
              <a:t>Beliggenhed: Kvistgård (DK)</a:t>
            </a:r>
          </a:p>
          <a:p>
            <a:pPr eaLnBrk="1" hangingPunct="1"/>
            <a:endParaRPr lang="da-DK" altLang="da-DK" sz="1400" dirty="0"/>
          </a:p>
          <a:p>
            <a:pPr eaLnBrk="1" hangingPunct="1"/>
            <a:r>
              <a:rPr lang="da-DK" altLang="da-DK" sz="1400" dirty="0" err="1"/>
              <a:t>Jollmax</a:t>
            </a:r>
            <a:r>
              <a:rPr lang="da-DK" altLang="da-DK" sz="1400" dirty="0"/>
              <a:t> udfører </a:t>
            </a:r>
            <a:r>
              <a:rPr lang="da-DK" altLang="da-DK" sz="1400" dirty="0" err="1"/>
              <a:t>waterprinting</a:t>
            </a:r>
            <a:r>
              <a:rPr lang="da-DK" altLang="da-DK" sz="1400" dirty="0"/>
              <a:t>, EMS, visuelle, dekorative og funktionelle overfladebehandlinger</a:t>
            </a:r>
          </a:p>
          <a:p>
            <a:pPr eaLnBrk="1" hangingPunct="1"/>
            <a:r>
              <a:rPr lang="da-DK" altLang="da-DK" sz="1400" dirty="0"/>
              <a:t>Beliggenhed: </a:t>
            </a:r>
            <a:r>
              <a:rPr lang="da-DK" altLang="da-DK" sz="1400" dirty="0" err="1"/>
              <a:t>Salo</a:t>
            </a:r>
            <a:r>
              <a:rPr lang="da-DK" altLang="da-DK" sz="1400" dirty="0"/>
              <a:t> (Finland)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19612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SP GROUP – ET OVERBLIK</a:t>
            </a:r>
          </a:p>
        </p:txBody>
      </p:sp>
      <p:sp>
        <p:nvSpPr>
          <p:cNvPr id="19461" name="Pladsholder til indhold 2"/>
          <p:cNvSpPr txBox="1">
            <a:spLocks/>
          </p:cNvSpPr>
          <p:nvPr/>
        </p:nvSpPr>
        <p:spPr bwMode="auto">
          <a:xfrm>
            <a:off x="395287" y="1196752"/>
            <a:ext cx="832802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6213" indent="-176213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sz="1100" dirty="0"/>
              <a:t>Producent af formstøbte emner i plast og komposit samt udfører overfladebelægning på plast- og metalemner</a:t>
            </a:r>
          </a:p>
          <a:p>
            <a:pPr eaLnBrk="1" hangingPunct="1"/>
            <a:r>
              <a:rPr lang="da-DK" altLang="da-DK" sz="1100" dirty="0"/>
              <a:t>Førende leverandør af kundespecifikke løsninger til en række industrier</a:t>
            </a:r>
          </a:p>
          <a:p>
            <a:pPr eaLnBrk="1" hangingPunct="1"/>
            <a:r>
              <a:rPr lang="da-DK" altLang="da-DK" sz="1100" dirty="0"/>
              <a:t>Stærke internationale nichepositioner – også med egne varemærker</a:t>
            </a:r>
          </a:p>
          <a:p>
            <a:pPr eaLnBrk="1" hangingPunct="1"/>
            <a:r>
              <a:rPr lang="da-DK" altLang="da-DK" sz="1100" dirty="0"/>
              <a:t>Stigende salg og voksende produktion fra egne fabrikker i Danmark, Kina, USA, Letland, Slovakiet, Sverige, Finland, Polen og Thailand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291B3A5-8326-C2B2-443D-F490E303A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5976800" cy="410470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0381" y="4509121"/>
            <a:ext cx="1998663" cy="849313"/>
            <a:chOff x="1187624" y="4657440"/>
            <a:chExt cx="1998663" cy="849313"/>
          </a:xfrm>
        </p:grpSpPr>
        <p:sp>
          <p:nvSpPr>
            <p:cNvPr id="67" name="Ellipse 121"/>
            <p:cNvSpPr/>
            <p:nvPr/>
          </p:nvSpPr>
          <p:spPr bwMode="auto">
            <a:xfrm>
              <a:off x="1187624" y="4657440"/>
              <a:ext cx="1998663" cy="849313"/>
            </a:xfrm>
            <a:prstGeom prst="ellipse">
              <a:avLst/>
            </a:prstGeom>
            <a:solidFill>
              <a:srgbClr val="E8F6FE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da-DK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8" name="Tekstboks 35"/>
            <p:cNvSpPr txBox="1">
              <a:spLocks noChangeArrowheads="1"/>
            </p:cNvSpPr>
            <p:nvPr/>
          </p:nvSpPr>
          <p:spPr bwMode="auto">
            <a:xfrm>
              <a:off x="1344611" y="4800110"/>
              <a:ext cx="1690158" cy="5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360363" indent="-1841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900" dirty="0" err="1"/>
                <a:t>We</a:t>
              </a:r>
              <a:r>
                <a:rPr lang="da-DK" altLang="da-DK" sz="900" dirty="0"/>
                <a:t> act as an innovative,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900" dirty="0" err="1"/>
                <a:t>reliable</a:t>
              </a:r>
              <a:r>
                <a:rPr lang="da-DK" altLang="da-DK" sz="900" dirty="0"/>
                <a:t> and </a:t>
              </a:r>
              <a:r>
                <a:rPr lang="da-DK" altLang="da-DK" sz="900" dirty="0" err="1"/>
                <a:t>competitive</a:t>
              </a:r>
              <a:endParaRPr lang="da-DK" altLang="da-DK" sz="900" dirty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a-DK" altLang="da-DK" sz="900" dirty="0"/>
                <a:t>partner for </a:t>
              </a:r>
              <a:r>
                <a:rPr lang="da-DK" altLang="da-DK" sz="900" dirty="0" err="1"/>
                <a:t>our</a:t>
              </a:r>
              <a:r>
                <a:rPr lang="da-DK" altLang="da-DK" sz="900" dirty="0"/>
                <a:t> </a:t>
              </a:r>
              <a:r>
                <a:rPr lang="da-DK" altLang="da-DK" sz="900" dirty="0" err="1"/>
                <a:t>customers</a:t>
              </a:r>
              <a:endParaRPr lang="da-DK" altLang="da-DK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3818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198438"/>
            <a:ext cx="7845425" cy="998537"/>
          </a:xfrm>
        </p:spPr>
        <p:txBody>
          <a:bodyPr/>
          <a:lstStyle/>
          <a:p>
            <a:r>
              <a:rPr lang="da-DK" dirty="0"/>
              <a:t>BELÆGNING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412776"/>
            <a:ext cx="4896544" cy="4824536"/>
          </a:xfrm>
        </p:spPr>
        <p:txBody>
          <a:bodyPr/>
          <a:lstStyle/>
          <a:p>
            <a:pPr marL="0" indent="0" eaLnBrk="1" fontAlgn="auto" hangingPunct="1">
              <a:buNone/>
              <a:defRPr/>
            </a:pPr>
            <a:r>
              <a:rPr lang="da-DK" sz="1200" b="1" dirty="0"/>
              <a:t>2023 i hovedtræk</a:t>
            </a:r>
          </a:p>
          <a:p>
            <a:pPr eaLnBrk="1" fontAlgn="auto" hangingPunct="1">
              <a:defRPr/>
            </a:pPr>
            <a:r>
              <a:rPr lang="da-DK" sz="1400" dirty="0"/>
              <a:t>Nye opgaver i fødevareindustrien</a:t>
            </a:r>
          </a:p>
          <a:p>
            <a:pPr eaLnBrk="1" fontAlgn="auto" hangingPunct="1">
              <a:defRPr/>
            </a:pPr>
            <a:r>
              <a:rPr lang="da-DK" sz="1400" dirty="0"/>
              <a:t>Flere opgaver i </a:t>
            </a:r>
            <a:r>
              <a:rPr lang="da-DK" sz="1400" dirty="0" err="1"/>
              <a:t>medico</a:t>
            </a:r>
            <a:r>
              <a:rPr lang="da-DK" sz="1400" dirty="0"/>
              <a:t> industrien</a:t>
            </a:r>
          </a:p>
          <a:p>
            <a:pPr eaLnBrk="1" fontAlgn="auto" hangingPunct="1">
              <a:defRPr/>
            </a:pPr>
            <a:endParaRPr lang="da-DK" sz="12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da-DK" sz="1400" dirty="0"/>
              <a:t>Efterdønningerne efter Corona pandemien, fortsat krig i Ukraine, rentestigninger og global uro har haft indflydelse på aktivitetsniveauet</a:t>
            </a:r>
          </a:p>
          <a:p>
            <a:pPr eaLnBrk="1" fontAlgn="auto" hangingPunct="1">
              <a:defRPr/>
            </a:pPr>
            <a:r>
              <a:rPr lang="da-DK" sz="1400" dirty="0"/>
              <a:t>Nogle af selskabets kunder har nedbragt deres lagre</a:t>
            </a:r>
          </a:p>
          <a:p>
            <a:pPr eaLnBrk="1" fontAlgn="auto" hangingPunct="1">
              <a:defRPr/>
            </a:pPr>
            <a:r>
              <a:rPr lang="da-DK" sz="1400" dirty="0"/>
              <a:t>Med stor diversitet i kundeporteføljen er det lykkedes at opretholde et fornuftigt resultat</a:t>
            </a:r>
          </a:p>
          <a:p>
            <a:pPr eaLnBrk="1" fontAlgn="auto" hangingPunct="1">
              <a:defRPr/>
            </a:pPr>
            <a:r>
              <a:rPr lang="da-DK" sz="1400" dirty="0" err="1"/>
              <a:t>Accoats</a:t>
            </a:r>
            <a:r>
              <a:rPr lang="da-DK" sz="1400" dirty="0"/>
              <a:t> kerneområde er fortsat non-</a:t>
            </a:r>
            <a:r>
              <a:rPr lang="da-DK" sz="1400" dirty="0" err="1"/>
              <a:t>stick</a:t>
            </a:r>
            <a:r>
              <a:rPr lang="da-DK" sz="1400" dirty="0"/>
              <a:t> og korrosionsbelægninger til både dansk og udenlandsk industri</a:t>
            </a:r>
          </a:p>
          <a:p>
            <a:pPr eaLnBrk="1" fontAlgn="auto" hangingPunct="1">
              <a:defRPr/>
            </a:pPr>
            <a:r>
              <a:rPr lang="da-DK" sz="1400" dirty="0"/>
              <a:t>Fremtidige EU regler om PFAS vil påvirke </a:t>
            </a:r>
            <a:r>
              <a:rPr lang="da-DK" sz="1400" dirty="0" err="1"/>
              <a:t>Accoat</a:t>
            </a:r>
            <a:r>
              <a:rPr lang="da-DK" sz="1400" dirty="0"/>
              <a:t> meget før 2025</a:t>
            </a:r>
          </a:p>
          <a:p>
            <a:pPr eaLnBrk="1" fontAlgn="auto" hangingPunct="1">
              <a:defRPr/>
            </a:pPr>
            <a:r>
              <a:rPr lang="da-DK" sz="1400" dirty="0"/>
              <a:t>Alternative løsninger bliver testet for at imødegå ændrede regler på området</a:t>
            </a:r>
          </a:p>
          <a:p>
            <a:pPr eaLnBrk="1" fontAlgn="auto" hangingPunct="1">
              <a:defRPr/>
            </a:pPr>
            <a:r>
              <a:rPr lang="da-DK" sz="1400" dirty="0"/>
              <a:t>Forventer højere omsætning i 2024 end i 2023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33388" y="115888"/>
            <a:ext cx="37068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da-DK" altLang="da-DK" sz="1100" dirty="0">
                <a:solidFill>
                  <a:srgbClr val="000000"/>
                </a:solidFill>
                <a:cs typeface="Arial" panose="020B0604020202020204" pitchFamily="34" charset="0"/>
              </a:rPr>
              <a:t>URFACE SOLUTIONS</a:t>
            </a:r>
          </a:p>
        </p:txBody>
      </p:sp>
      <p:pic>
        <p:nvPicPr>
          <p:cNvPr id="9" name="Picture Placeholder 8" descr="A close up of a pipe&#10;&#10;Description automatically generated">
            <a:extLst>
              <a:ext uri="{FF2B5EF4-FFF2-40B4-BE49-F238E27FC236}">
                <a16:creationId xmlns:a16="http://schemas.microsoft.com/office/drawing/2014/main" id="{DE55531D-872D-DC78-C73B-05C0130F010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/>
      </p:pic>
      <p:pic>
        <p:nvPicPr>
          <p:cNvPr id="10" name="Picture Placeholder 6" descr="A close-up of a black surface&#10;&#10;Description automatically generated">
            <a:extLst>
              <a:ext uri="{FF2B5EF4-FFF2-40B4-BE49-F238E27FC236}">
                <a16:creationId xmlns:a16="http://schemas.microsoft.com/office/drawing/2014/main" id="{0F3B34B8-0198-359D-54CC-454D3CA8960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>
          <a:xfrm>
            <a:off x="5580112" y="1412776"/>
            <a:ext cx="3240087" cy="2401888"/>
          </a:xfrm>
        </p:spPr>
      </p:pic>
    </p:spTree>
    <p:extLst>
      <p:ext uri="{BB962C8B-B14F-4D97-AF65-F5344CB8AC3E}">
        <p14:creationId xmlns:p14="http://schemas.microsoft.com/office/powerpoint/2010/main" val="353118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52936"/>
            <a:ext cx="5688632" cy="3505619"/>
          </a:xfrm>
          <a:prstGeom prst="rect">
            <a:avLst/>
          </a:prstGeom>
        </p:spPr>
      </p:pic>
      <p:sp>
        <p:nvSpPr>
          <p:cNvPr id="5222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4000"/>
              <a:t>P</a:t>
            </a:r>
            <a:r>
              <a:rPr lang="da-DK" altLang="da-DK"/>
              <a:t>LASTIC SOLUTIONS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196975"/>
            <a:ext cx="8424614" cy="1871985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da-DK" sz="1200" dirty="0"/>
              <a:t>Plastvirksomhederne omfatter:</a:t>
            </a:r>
            <a:endParaRPr lang="da-DK" sz="600" b="1" dirty="0"/>
          </a:p>
          <a:p>
            <a:pPr marL="179388" indent="-179388" eaLnBrk="1" fontAlgn="auto" hangingPunct="1">
              <a:defRPr/>
            </a:pPr>
            <a:r>
              <a:rPr lang="da-DK" sz="1200" b="1" dirty="0"/>
              <a:t>Sprøjtestøbning og Blæsestøbning:</a:t>
            </a:r>
            <a:r>
              <a:rPr lang="da-DK" sz="1200" dirty="0"/>
              <a:t> SP </a:t>
            </a:r>
            <a:r>
              <a:rPr lang="da-DK" sz="1200" dirty="0" err="1"/>
              <a:t>Moulding</a:t>
            </a:r>
            <a:r>
              <a:rPr lang="da-DK" sz="1200" dirty="0"/>
              <a:t>, Sander Tech, Coreplast, Ulstrup Plast, Neptun Plast, SP Medical, </a:t>
            </a:r>
            <a:r>
              <a:rPr lang="da-DK" sz="1200" dirty="0" err="1"/>
              <a:t>MedicoPack</a:t>
            </a:r>
            <a:r>
              <a:rPr lang="da-DK" sz="1200" dirty="0"/>
              <a:t> og </a:t>
            </a:r>
            <a:r>
              <a:rPr lang="da-DK" sz="1200" dirty="0" err="1"/>
              <a:t>Meditec</a:t>
            </a:r>
            <a:r>
              <a:rPr lang="da-DK" sz="1200" dirty="0"/>
              <a:t> </a:t>
            </a:r>
          </a:p>
          <a:p>
            <a:pPr marL="179388" indent="-179388" eaLnBrk="1" fontAlgn="auto" hangingPunct="1">
              <a:defRPr/>
            </a:pPr>
            <a:r>
              <a:rPr lang="da-DK" sz="1200" b="1" dirty="0"/>
              <a:t>Polyuretan (PUR) og Komposit: </a:t>
            </a:r>
            <a:r>
              <a:rPr lang="da-DK" sz="1200" dirty="0"/>
              <a:t>Ergomat, Tinby, TPI </a:t>
            </a:r>
            <a:r>
              <a:rPr lang="da-DK" sz="1200" dirty="0" err="1"/>
              <a:t>Polytechniek</a:t>
            </a:r>
            <a:r>
              <a:rPr lang="da-DK" sz="1200" dirty="0"/>
              <a:t>, Bröderna </a:t>
            </a:r>
            <a:r>
              <a:rPr lang="da-DK" sz="1200" dirty="0" err="1"/>
              <a:t>Bourghardt</a:t>
            </a:r>
            <a:r>
              <a:rPr lang="da-DK" sz="1200" dirty="0"/>
              <a:t>                  og MM </a:t>
            </a:r>
            <a:r>
              <a:rPr lang="da-DK" sz="1200" dirty="0" err="1"/>
              <a:t>Composite</a:t>
            </a:r>
            <a:endParaRPr lang="da-DK" sz="1200" dirty="0"/>
          </a:p>
          <a:p>
            <a:pPr marL="179388" indent="-179388" eaLnBrk="1" fontAlgn="auto" hangingPunct="1">
              <a:defRPr/>
            </a:pPr>
            <a:r>
              <a:rPr lang="da-DK" sz="1200" b="1" dirty="0"/>
              <a:t>Vakuumformning, Rotationsstøbning, </a:t>
            </a:r>
            <a:r>
              <a:rPr lang="da-DK" sz="1200" b="1" dirty="0" err="1"/>
              <a:t>Ekstrudering</a:t>
            </a:r>
            <a:r>
              <a:rPr lang="da-DK" sz="1200" b="1" dirty="0"/>
              <a:t>, 3D Print og Bearbejdning: </a:t>
            </a:r>
            <a:r>
              <a:rPr lang="da-DK" sz="1200" dirty="0"/>
              <a:t>Gibo Plast, </a:t>
            </a:r>
            <a:r>
              <a:rPr lang="da-DK" sz="1200" dirty="0" err="1"/>
              <a:t>Plexx</a:t>
            </a:r>
            <a:r>
              <a:rPr lang="da-DK" sz="1200" dirty="0"/>
              <a:t> </a:t>
            </a:r>
            <a:r>
              <a:rPr lang="da-DK" sz="1200" dirty="0" err="1"/>
              <a:t>Opido</a:t>
            </a:r>
            <a:r>
              <a:rPr lang="da-DK" sz="1200" dirty="0"/>
              <a:t>, </a:t>
            </a:r>
            <a:r>
              <a:rPr lang="da-DK" sz="1200" dirty="0" err="1"/>
              <a:t>Nycopac</a:t>
            </a:r>
            <a:r>
              <a:rPr lang="da-DK" sz="1200" dirty="0"/>
              <a:t>, </a:t>
            </a:r>
            <a:r>
              <a:rPr lang="da-DK" altLang="da-DK" sz="1200" dirty="0"/>
              <a:t>Kodaň Plast, Dan-Hill-Plast, </a:t>
            </a:r>
            <a:r>
              <a:rPr lang="da-DK" altLang="da-DK" sz="1200" dirty="0" err="1"/>
              <a:t>Bovil</a:t>
            </a:r>
            <a:r>
              <a:rPr lang="da-DK" altLang="da-DK" sz="1200" dirty="0"/>
              <a:t> og DAVINCI 3D</a:t>
            </a:r>
            <a:endParaRPr lang="da-DK" sz="1200" dirty="0"/>
          </a:p>
          <a:p>
            <a:endParaRPr lang="da-DK" sz="12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C502D8A-5677-4E49-880E-5756C9474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93" y="3367740"/>
            <a:ext cx="249039" cy="24903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7814DCF4-C3C1-492B-A853-F425633CB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71" y="3798895"/>
            <a:ext cx="249039" cy="24903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53556BF-B754-44C2-821D-495E90EB4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11" y="4302440"/>
            <a:ext cx="249039" cy="249039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579741D3-DA8A-4E45-A037-4A32E811F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76" y="5128505"/>
            <a:ext cx="249039" cy="249039"/>
          </a:xfrm>
          <a:prstGeom prst="rect">
            <a:avLst/>
          </a:prstGeom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id="{2CE2EC93-9924-4847-AD1C-7AE522F18801}"/>
              </a:ext>
            </a:extLst>
          </p:cNvPr>
          <p:cNvGrpSpPr/>
          <p:nvPr/>
        </p:nvGrpSpPr>
        <p:grpSpPr>
          <a:xfrm>
            <a:off x="6300192" y="2852936"/>
            <a:ext cx="2631903" cy="249039"/>
            <a:chOff x="6116561" y="3082734"/>
            <a:chExt cx="2631903" cy="249039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AE3CA0E4-1B74-4D5E-8DD2-683B7199B0FC}"/>
                </a:ext>
              </a:extLst>
            </p:cNvPr>
            <p:cNvSpPr txBox="1"/>
            <p:nvPr/>
          </p:nvSpPr>
          <p:spPr>
            <a:xfrm>
              <a:off x="6306396" y="3097770"/>
              <a:ext cx="2442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>
                  <a:latin typeface="Verdana" panose="020B0604030504040204" pitchFamily="34" charset="0"/>
                  <a:ea typeface="Verdana" panose="020B0604030504040204" pitchFamily="34" charset="0"/>
                </a:rPr>
                <a:t>= 0-100% </a:t>
              </a:r>
              <a:r>
                <a:rPr lang="da-DK" sz="9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regrind</a:t>
              </a:r>
              <a:r>
                <a:rPr lang="da-DK" sz="900" dirty="0">
                  <a:latin typeface="Verdana" panose="020B0604030504040204" pitchFamily="34" charset="0"/>
                  <a:ea typeface="Verdana" panose="020B0604030504040204" pitchFamily="34" charset="0"/>
                </a:rPr>
                <a:t> (</a:t>
              </a:r>
              <a:r>
                <a:rPr lang="da-DK" sz="9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recycled</a:t>
              </a:r>
              <a:r>
                <a:rPr lang="da-DK" sz="900" dirty="0">
                  <a:latin typeface="Verdana" panose="020B0604030504040204" pitchFamily="34" charset="0"/>
                  <a:ea typeface="Verdana" panose="020B0604030504040204" pitchFamily="34" charset="0"/>
                </a:rPr>
                <a:t> plastics)</a:t>
              </a:r>
            </a:p>
          </p:txBody>
        </p: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7F4A9BC5-EBD3-4D2C-BFF9-A7C2D694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561" y="3082734"/>
              <a:ext cx="249039" cy="24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937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megaphone with orange flames&#10;&#10;Description automatically generated">
            <a:extLst>
              <a:ext uri="{FF2B5EF4-FFF2-40B4-BE49-F238E27FC236}">
                <a16:creationId xmlns:a16="http://schemas.microsoft.com/office/drawing/2014/main" id="{B639A1D8-6DC9-EA62-0114-9CE143A79E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5084762" cy="4824413"/>
          </a:xfrm>
        </p:spPr>
        <p:txBody>
          <a:bodyPr/>
          <a:lstStyle/>
          <a:p>
            <a:pPr eaLnBrk="1" hangingPunct="1"/>
            <a:r>
              <a:rPr lang="da-DK" altLang="da-DK" sz="1300" dirty="0"/>
              <a:t>DAVINCI 3D A/S, </a:t>
            </a:r>
            <a:r>
              <a:rPr lang="da-DK" altLang="da-DK" sz="1300" dirty="0" err="1"/>
              <a:t>Bovil</a:t>
            </a:r>
            <a:r>
              <a:rPr lang="da-DK" altLang="da-DK" sz="1300" dirty="0"/>
              <a:t> ApS og Kodaň Plast </a:t>
            </a:r>
            <a:r>
              <a:rPr lang="da-DK" altLang="da-DK" sz="1300" dirty="0" err="1"/>
              <a:t>s.r.o</a:t>
            </a:r>
            <a:r>
              <a:rPr lang="da-DK" altLang="da-DK" sz="1300" dirty="0"/>
              <a:t>.</a:t>
            </a:r>
          </a:p>
          <a:p>
            <a:pPr eaLnBrk="1" hangingPunct="1"/>
            <a:r>
              <a:rPr lang="da-DK" altLang="da-DK" sz="1300" dirty="0"/>
              <a:t>DAVINCI 3D er specialister inden for avanceret </a:t>
            </a:r>
            <a:r>
              <a:rPr lang="da-DK" altLang="da-DK" sz="1300" dirty="0" err="1"/>
              <a:t>Additive</a:t>
            </a:r>
            <a:r>
              <a:rPr lang="da-DK" altLang="da-DK" sz="1300" dirty="0"/>
              <a:t> Manufacturing (3D print) og kan 3D printe emner i mange farver og mange forskellige hårdheder</a:t>
            </a:r>
          </a:p>
          <a:p>
            <a:pPr eaLnBrk="1" hangingPunct="1"/>
            <a:r>
              <a:rPr lang="da-DK" altLang="da-DK" sz="1300" dirty="0" err="1"/>
              <a:t>Bovil</a:t>
            </a:r>
            <a:r>
              <a:rPr lang="da-DK" altLang="da-DK" sz="1300" dirty="0"/>
              <a:t> er specialister i CNC bearbejdning af teknisk plast</a:t>
            </a:r>
          </a:p>
          <a:p>
            <a:pPr eaLnBrk="1" hangingPunct="1"/>
            <a:r>
              <a:rPr lang="da-DK" altLang="da-DK" sz="1300" dirty="0"/>
              <a:t>Kodaň Plast er specialister i drejning og fræsning af plastmaterialer samt bukning, limning og svejsning af plast</a:t>
            </a:r>
          </a:p>
          <a:p>
            <a:pPr eaLnBrk="1" hangingPunct="1"/>
            <a:r>
              <a:rPr lang="da-DK" altLang="da-DK" sz="1300" dirty="0"/>
              <a:t>Betjener kunder i udlandet og i Danmark med 3D printede eller CNC bearbejdede emner til: Prototyper, udstillingsmodeller, 0-serier, serieproduktion, reservedele og produktionsudstyr</a:t>
            </a:r>
          </a:p>
          <a:p>
            <a:pPr eaLnBrk="1" hangingPunct="1"/>
            <a:r>
              <a:rPr lang="da-DK" altLang="da-DK" sz="1300" dirty="0"/>
              <a:t>DAVINCI 3D, </a:t>
            </a:r>
            <a:r>
              <a:rPr lang="da-DK" altLang="da-DK" sz="1300" dirty="0" err="1"/>
              <a:t>Bovil</a:t>
            </a:r>
            <a:r>
              <a:rPr lang="da-DK" altLang="da-DK" sz="1300" dirty="0"/>
              <a:t> og Kodaň Plast er ekstremt hurtige i ”time to </a:t>
            </a:r>
            <a:r>
              <a:rPr lang="da-DK" altLang="da-DK" sz="1300" dirty="0" err="1"/>
              <a:t>market</a:t>
            </a:r>
            <a:r>
              <a:rPr lang="da-DK" altLang="da-DK" sz="1300" dirty="0"/>
              <a:t>”</a:t>
            </a:r>
          </a:p>
          <a:p>
            <a:pPr eaLnBrk="1" hangingPunct="1"/>
            <a:r>
              <a:rPr lang="da-DK" altLang="da-DK" sz="1300" dirty="0"/>
              <a:t>SP Group kan nu endnu mere effektivt og konkurrencedygtigt hjælpe kunderne ”hele vejen” fra udvikling, prototype og lavvolumen produktion til højvolumen produktion i plast</a:t>
            </a:r>
          </a:p>
          <a:p>
            <a:pPr eaLnBrk="1" hangingPunct="1"/>
            <a:r>
              <a:rPr lang="da-DK" altLang="da-DK" sz="1300" dirty="0"/>
              <a:t>Beliggenhed: Billund (DK), Odense (DK) og </a:t>
            </a:r>
            <a:r>
              <a:rPr lang="da-DK" altLang="da-DK" sz="1300" dirty="0" err="1"/>
              <a:t>Zilina</a:t>
            </a:r>
            <a:r>
              <a:rPr lang="da-DK" altLang="da-DK" sz="1300" dirty="0"/>
              <a:t> (SK)</a:t>
            </a:r>
          </a:p>
          <a:p>
            <a:pPr eaLnBrk="1" hangingPunct="1"/>
            <a:endParaRPr lang="da-DK" altLang="da-DK" sz="13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8C5E286-1152-78EE-3AAE-7863FC12A68A}"/>
              </a:ext>
            </a:extLst>
          </p:cNvPr>
          <p:cNvSpPr txBox="1">
            <a:spLocks/>
          </p:cNvSpPr>
          <p:nvPr/>
        </p:nvSpPr>
        <p:spPr bwMode="auto">
          <a:xfrm>
            <a:off x="431800" y="91762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 dirty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 dirty="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B866DFA-865E-EB58-5088-919B33ECC223}"/>
              </a:ext>
            </a:extLst>
          </p:cNvPr>
          <p:cNvSpPr txBox="1">
            <a:spLocks/>
          </p:cNvSpPr>
          <p:nvPr/>
        </p:nvSpPr>
        <p:spPr bwMode="auto">
          <a:xfrm>
            <a:off x="424111" y="198215"/>
            <a:ext cx="784912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/>
            <a:r>
              <a:rPr lang="da-DK" altLang="da-DK" dirty="0"/>
              <a:t>3D PRINT OG BEARBEJDNING / 1</a:t>
            </a:r>
          </a:p>
        </p:txBody>
      </p:sp>
    </p:spTree>
    <p:extLst>
      <p:ext uri="{BB962C8B-B14F-4D97-AF65-F5344CB8AC3E}">
        <p14:creationId xmlns:p14="http://schemas.microsoft.com/office/powerpoint/2010/main" val="3295531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el 3"/>
          <p:cNvSpPr>
            <a:spLocks noGrp="1"/>
          </p:cNvSpPr>
          <p:nvPr>
            <p:ph type="title"/>
          </p:nvPr>
        </p:nvSpPr>
        <p:spPr>
          <a:xfrm>
            <a:off x="395288" y="198438"/>
            <a:ext cx="7845425" cy="990600"/>
          </a:xfrm>
        </p:spPr>
        <p:txBody>
          <a:bodyPr/>
          <a:lstStyle/>
          <a:p>
            <a:pPr eaLnBrk="1" hangingPunct="1"/>
            <a:r>
              <a:rPr lang="da-DK" altLang="da-DK" dirty="0"/>
              <a:t>3D PRINT OG BEARBEJDNING / 2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395288" y="1412875"/>
            <a:ext cx="5184823" cy="496845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da-DK" sz="1400" b="1" dirty="0"/>
              <a:t>2023 i hovedtræk</a:t>
            </a:r>
          </a:p>
          <a:p>
            <a:pPr eaLnBrk="1" fontAlgn="auto" hangingPunct="1">
              <a:defRPr/>
            </a:pPr>
            <a:r>
              <a:rPr lang="da-DK" sz="1400" dirty="0"/>
              <a:t>Nye kunder</a:t>
            </a:r>
          </a:p>
          <a:p>
            <a:pPr eaLnBrk="1" fontAlgn="auto" hangingPunct="1">
              <a:defRPr/>
            </a:pPr>
            <a:r>
              <a:rPr lang="da-DK" sz="1400" dirty="0"/>
              <a:t>Høj aktivitet</a:t>
            </a:r>
          </a:p>
          <a:p>
            <a:pPr marL="0" indent="0" eaLnBrk="1" fontAlgn="auto" hangingPunct="1">
              <a:buNone/>
              <a:defRPr/>
            </a:pPr>
            <a:endParaRPr lang="da-DK" sz="14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da-DK" sz="1400" b="1" dirty="0"/>
              <a:t>DAVINCI 3D</a:t>
            </a:r>
            <a:r>
              <a:rPr lang="da-DK" sz="1400" dirty="0"/>
              <a:t> har udviklet sig fint</a:t>
            </a:r>
          </a:p>
          <a:p>
            <a:pPr eaLnBrk="1" fontAlgn="auto" hangingPunct="1">
              <a:defRPr/>
            </a:pPr>
            <a:r>
              <a:rPr lang="da-DK" sz="1400" dirty="0"/>
              <a:t>Investeret i nye maskiner</a:t>
            </a:r>
          </a:p>
          <a:p>
            <a:pPr eaLnBrk="1" fontAlgn="auto" hangingPunct="1">
              <a:defRPr/>
            </a:pPr>
            <a:endParaRPr lang="da-DK" sz="1400" dirty="0"/>
          </a:p>
          <a:p>
            <a:pPr eaLnBrk="1" fontAlgn="auto" hangingPunct="1">
              <a:defRPr/>
            </a:pPr>
            <a:r>
              <a:rPr lang="da-DK" sz="1400" b="1" dirty="0" err="1"/>
              <a:t>Bovil</a:t>
            </a:r>
            <a:r>
              <a:rPr lang="da-DK" sz="1400" dirty="0"/>
              <a:t> er vokset flot siden overtagelsen</a:t>
            </a:r>
          </a:p>
          <a:p>
            <a:pPr eaLnBrk="1" fontAlgn="auto" hangingPunct="1">
              <a:defRPr/>
            </a:pPr>
            <a:r>
              <a:rPr lang="da-DK" sz="1400" dirty="0"/>
              <a:t>Igangsat en række større investeringer</a:t>
            </a:r>
          </a:p>
          <a:p>
            <a:pPr eaLnBrk="1" fontAlgn="auto" hangingPunct="1">
              <a:defRPr/>
            </a:pPr>
            <a:endParaRPr lang="da-DK" sz="14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da-DK" sz="1400" b="1" dirty="0"/>
              <a:t>Kodaň Plast </a:t>
            </a:r>
            <a:r>
              <a:rPr lang="da-DK" sz="1400" dirty="0"/>
              <a:t>har accelereret sin flotte udvikling</a:t>
            </a:r>
          </a:p>
          <a:p>
            <a:pPr eaLnBrk="1" fontAlgn="auto" hangingPunct="1">
              <a:defRPr/>
            </a:pPr>
            <a:r>
              <a:rPr lang="da-DK" sz="1400" dirty="0"/>
              <a:t>Flyttet i nye og større lokaler</a:t>
            </a:r>
          </a:p>
          <a:p>
            <a:pPr eaLnBrk="1" fontAlgn="auto" hangingPunct="1">
              <a:defRPr/>
            </a:pPr>
            <a:r>
              <a:rPr lang="da-DK" sz="1400" dirty="0"/>
              <a:t>Laver CNC bearbejdning i plast for kunder i Europa og USA</a:t>
            </a:r>
          </a:p>
          <a:p>
            <a:pPr eaLnBrk="1" fontAlgn="auto" hangingPunct="1">
              <a:defRPr/>
            </a:pPr>
            <a:endParaRPr lang="da-DK" sz="1400" dirty="0"/>
          </a:p>
        </p:txBody>
      </p:sp>
      <p:sp>
        <p:nvSpPr>
          <p:cNvPr id="56325" name="Titel 1"/>
          <p:cNvSpPr txBox="1">
            <a:spLocks/>
          </p:cNvSpPr>
          <p:nvPr/>
        </p:nvSpPr>
        <p:spPr bwMode="auto">
          <a:xfrm>
            <a:off x="431800" y="115888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pic>
        <p:nvPicPr>
          <p:cNvPr id="6" name="Picture Placeholder 6" descr="A group of people in lab coats standing next to large machines&#10;&#10;Description automatically generated">
            <a:extLst>
              <a:ext uri="{FF2B5EF4-FFF2-40B4-BE49-F238E27FC236}">
                <a16:creationId xmlns:a16="http://schemas.microsoft.com/office/drawing/2014/main" id="{DA3CC7AC-35E0-3318-777A-A07D5123A64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>
          <a:xfrm>
            <a:off x="5580112" y="1412776"/>
            <a:ext cx="3240087" cy="2401888"/>
          </a:xfr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29B1ADC4-FDCC-82F8-2AEC-D2A55B7350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>
          <a:xfrm>
            <a:off x="5580063" y="3860800"/>
            <a:ext cx="3240087" cy="2401888"/>
          </a:xfrm>
        </p:spPr>
      </p:pic>
    </p:spTree>
    <p:extLst>
      <p:ext uri="{BB962C8B-B14F-4D97-AF65-F5344CB8AC3E}">
        <p14:creationId xmlns:p14="http://schemas.microsoft.com/office/powerpoint/2010/main" val="405018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395288" y="198438"/>
            <a:ext cx="7845425" cy="1010283"/>
          </a:xfrm>
        </p:spPr>
        <p:txBody>
          <a:bodyPr/>
          <a:lstStyle/>
          <a:p>
            <a:pPr eaLnBrk="1" hangingPunct="1"/>
            <a:r>
              <a:rPr lang="da-DK" altLang="da-DK" dirty="0"/>
              <a:t>SPRØJTESTØBNING OG BLÆSESTØBNING / 1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288" y="1412874"/>
            <a:ext cx="8641208" cy="338100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SP </a:t>
            </a:r>
            <a:r>
              <a:rPr lang="da-DK" sz="1400" dirty="0" err="1"/>
              <a:t>Moulding</a:t>
            </a:r>
            <a:r>
              <a:rPr lang="da-DK" sz="1400" dirty="0"/>
              <a:t>, Sander Tech, Coreplast, </a:t>
            </a:r>
            <a:r>
              <a:rPr lang="da-DK" sz="1400" dirty="0" err="1"/>
              <a:t>Meditec</a:t>
            </a:r>
            <a:r>
              <a:rPr lang="da-DK" sz="1400" dirty="0"/>
              <a:t> og Ulstrup Plast er førende producenter af sprøjtestøbte præcisionskomponenter i plast til en bred vifte af industrivirksomheder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SP </a:t>
            </a:r>
            <a:r>
              <a:rPr lang="da-DK" sz="1400" dirty="0" err="1"/>
              <a:t>Moulding</a:t>
            </a:r>
            <a:r>
              <a:rPr lang="da-DK" sz="1400" dirty="0"/>
              <a:t> (Suzhou) i Kina, SP </a:t>
            </a:r>
            <a:r>
              <a:rPr lang="da-DK" sz="1400" dirty="0" err="1"/>
              <a:t>Moulding</a:t>
            </a:r>
            <a:r>
              <a:rPr lang="da-DK" sz="1400" dirty="0"/>
              <a:t> i Polen og Ulstrup Plast fremstiller teknisk plast og forestår montageopgaver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SP Medical og </a:t>
            </a:r>
            <a:r>
              <a:rPr lang="da-DK" sz="1400" dirty="0" err="1"/>
              <a:t>Meditec</a:t>
            </a:r>
            <a:r>
              <a:rPr lang="da-DK" sz="1400" dirty="0"/>
              <a:t> udvikler, producerer og sælger i Karise, Helsingør og </a:t>
            </a:r>
            <a:r>
              <a:rPr lang="da-DK" sz="1400" dirty="0" err="1"/>
              <a:t>Zdunska</a:t>
            </a:r>
            <a:r>
              <a:rPr lang="da-DK" sz="1400" dirty="0"/>
              <a:t> </a:t>
            </a:r>
            <a:r>
              <a:rPr lang="da-DK" sz="1400" dirty="0" err="1"/>
              <a:t>Wola</a:t>
            </a:r>
            <a:r>
              <a:rPr lang="da-DK" sz="1400" dirty="0"/>
              <a:t> (Polen) </a:t>
            </a:r>
            <a:r>
              <a:rPr lang="da-DK" sz="1400" dirty="0" err="1"/>
              <a:t>medical</a:t>
            </a:r>
            <a:r>
              <a:rPr lang="da-DK" sz="1400" dirty="0"/>
              <a:t> </a:t>
            </a:r>
            <a:r>
              <a:rPr lang="da-DK" sz="1400" dirty="0" err="1"/>
              <a:t>devices</a:t>
            </a:r>
            <a:r>
              <a:rPr lang="da-DK" sz="1400" dirty="0"/>
              <a:t> og komponenter til </a:t>
            </a:r>
            <a:r>
              <a:rPr lang="da-DK" sz="1400" dirty="0" err="1"/>
              <a:t>medico</a:t>
            </a:r>
            <a:r>
              <a:rPr lang="da-DK" sz="1400" dirty="0"/>
              <a:t>-industrien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 err="1"/>
              <a:t>MedicoPack</a:t>
            </a:r>
            <a:r>
              <a:rPr lang="da-DK" sz="1400" dirty="0"/>
              <a:t> udvikler, producerer og sælger emballager og medicinsk engangsudstyr inden for injektions-  og infusionsterapi til den globale medicinal og </a:t>
            </a:r>
            <a:r>
              <a:rPr lang="da-DK" sz="1400" dirty="0" err="1"/>
              <a:t>healthcare</a:t>
            </a:r>
            <a:r>
              <a:rPr lang="da-DK" sz="1400" dirty="0"/>
              <a:t> industri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SP </a:t>
            </a:r>
            <a:r>
              <a:rPr lang="da-DK" sz="1400" dirty="0" err="1"/>
              <a:t>Moulding</a:t>
            </a:r>
            <a:r>
              <a:rPr lang="da-DK" sz="1400" dirty="0"/>
              <a:t>, SP Medical, Coreplast, Ulstrup Plast, </a:t>
            </a:r>
            <a:r>
              <a:rPr lang="da-DK" sz="1400" dirty="0" err="1"/>
              <a:t>Meditec</a:t>
            </a:r>
            <a:r>
              <a:rPr lang="da-DK" sz="1400" dirty="0"/>
              <a:t> og Neptun Plast råder over mere end 550 sprøjtestøbemaskiner i størrelsen fra 25 tons lukketryk til 1600 tons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SP </a:t>
            </a:r>
            <a:r>
              <a:rPr lang="da-DK" sz="1400" dirty="0" err="1"/>
              <a:t>Moulding</a:t>
            </a:r>
            <a:r>
              <a:rPr lang="da-DK" sz="1400" dirty="0"/>
              <a:t>, SP Medical, Coreplast og Ulstrup Plast tilbyder også 2-komponent og 3-komponent plastløsninger og råder over mere end 50 2K- og 3K maskiner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 err="1"/>
              <a:t>MedicoPack</a:t>
            </a:r>
            <a:r>
              <a:rPr lang="da-DK" sz="1400" dirty="0"/>
              <a:t> laver blæsestøbning i renrum til </a:t>
            </a:r>
            <a:r>
              <a:rPr lang="da-DK" sz="1400" dirty="0" err="1"/>
              <a:t>medico</a:t>
            </a:r>
            <a:r>
              <a:rPr lang="da-DK" sz="1400" dirty="0"/>
              <a:t> kunder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Neptun Plast er specialister i sprøjtestøbning af teknisk plast samt produktion og salg af </a:t>
            </a:r>
            <a:r>
              <a:rPr lang="da-DK" sz="1400" dirty="0" err="1"/>
              <a:t>floats</a:t>
            </a:r>
            <a:r>
              <a:rPr lang="da-DK" sz="1400" dirty="0"/>
              <a:t>, kurve, </a:t>
            </a:r>
            <a:r>
              <a:rPr lang="da-DK" sz="1400" dirty="0" err="1"/>
              <a:t>netringe</a:t>
            </a:r>
            <a:r>
              <a:rPr lang="da-DK" sz="1400" dirty="0"/>
              <a:t>, </a:t>
            </a:r>
            <a:r>
              <a:rPr lang="da-DK" sz="1400" dirty="0" err="1"/>
              <a:t>bobbins</a:t>
            </a:r>
            <a:r>
              <a:rPr lang="da-DK" sz="1400" dirty="0"/>
              <a:t> og spande til fiskeindustrien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sz="1400" dirty="0"/>
              <a:t>Beliggenhed: Juelsminde (DK), Stoholm (DK), Karise (DK), Lynge (DK), Langeskov (DK), Vordingborg(DK), Helsingør (DK), </a:t>
            </a:r>
            <a:r>
              <a:rPr lang="da-DK" sz="1400" dirty="0" err="1"/>
              <a:t>Sieradz</a:t>
            </a:r>
            <a:r>
              <a:rPr lang="da-DK" sz="1400" dirty="0"/>
              <a:t> (PL), </a:t>
            </a:r>
            <a:r>
              <a:rPr lang="da-DK" sz="1400" dirty="0" err="1"/>
              <a:t>Zdunska</a:t>
            </a:r>
            <a:r>
              <a:rPr lang="da-DK" sz="1400" dirty="0"/>
              <a:t> </a:t>
            </a:r>
            <a:r>
              <a:rPr lang="da-DK" sz="1400" dirty="0" err="1"/>
              <a:t>Wola</a:t>
            </a:r>
            <a:r>
              <a:rPr lang="da-DK" sz="1400" dirty="0"/>
              <a:t> (PL), </a:t>
            </a:r>
            <a:r>
              <a:rPr lang="da-DK" sz="1400" dirty="0" err="1"/>
              <a:t>Laitila</a:t>
            </a:r>
            <a:r>
              <a:rPr lang="da-DK" sz="1400" dirty="0"/>
              <a:t> (FIN), </a:t>
            </a:r>
            <a:r>
              <a:rPr lang="da-DK" sz="1400" dirty="0" err="1"/>
              <a:t>Pobedim</a:t>
            </a:r>
            <a:r>
              <a:rPr lang="da-DK" sz="1400" dirty="0"/>
              <a:t> og </a:t>
            </a:r>
            <a:br>
              <a:rPr lang="da-DK" sz="1400" dirty="0"/>
            </a:br>
            <a:r>
              <a:rPr lang="da-DK" sz="1400" dirty="0" err="1"/>
              <a:t>Zilina</a:t>
            </a:r>
            <a:r>
              <a:rPr lang="da-DK" sz="1400" dirty="0"/>
              <a:t> (SK) samt Suzhou (CN)</a:t>
            </a:r>
            <a:endParaRPr lang="en-US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da-DK" sz="1400" dirty="0"/>
          </a:p>
        </p:txBody>
      </p:sp>
      <p:sp>
        <p:nvSpPr>
          <p:cNvPr id="53253" name="Titel 1"/>
          <p:cNvSpPr txBox="1">
            <a:spLocks/>
          </p:cNvSpPr>
          <p:nvPr/>
        </p:nvSpPr>
        <p:spPr bwMode="auto">
          <a:xfrm>
            <a:off x="431800" y="115888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7EDE38-0846-8794-D8AE-32C744F89854}"/>
              </a:ext>
            </a:extLst>
          </p:cNvPr>
          <p:cNvGrpSpPr/>
          <p:nvPr/>
        </p:nvGrpSpPr>
        <p:grpSpPr>
          <a:xfrm>
            <a:off x="251520" y="4879465"/>
            <a:ext cx="8568630" cy="1377592"/>
            <a:chOff x="251520" y="4879465"/>
            <a:chExt cx="8568630" cy="13775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EADAC9-272D-0C27-7384-5CEC895F2181}"/>
                </a:ext>
              </a:extLst>
            </p:cNvPr>
            <p:cNvSpPr/>
            <p:nvPr/>
          </p:nvSpPr>
          <p:spPr>
            <a:xfrm>
              <a:off x="4644008" y="5007831"/>
              <a:ext cx="2083110" cy="91738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AFF114E-765A-B925-2E10-391732E1C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5932653"/>
              <a:ext cx="22500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>
                  <a:solidFill>
                    <a:srgbClr val="080808"/>
                  </a:solidFill>
                  <a:cs typeface="Arial" panose="020B0604020202020204" pitchFamily="34" charset="0"/>
                </a:rPr>
                <a:t>Sprøjtestøbemaskiner</a:t>
              </a: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FA6FA844-509C-10F1-6D97-0616F2F72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1896" y="5949183"/>
              <a:ext cx="1609500" cy="30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 err="1">
                  <a:solidFill>
                    <a:srgbClr val="080808"/>
                  </a:solidFill>
                  <a:cs typeface="Arial" panose="020B0604020202020204" pitchFamily="34" charset="0"/>
                </a:rPr>
                <a:t>Meditec</a:t>
              </a:r>
              <a:endParaRPr lang="da-DK" altLang="da-DK" sz="1400" dirty="0">
                <a:solidFill>
                  <a:srgbClr val="08080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633EC2C4-19A7-208D-D51F-12144BECF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5942931"/>
              <a:ext cx="1609500" cy="30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>
                  <a:cs typeface="Arial" panose="020B0604020202020204" pitchFamily="34" charset="0"/>
                </a:rPr>
                <a:t>Neptun kurv</a:t>
              </a: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6B251F05-1407-C5A6-9E51-A95F6A26B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1456" y="5949280"/>
              <a:ext cx="18770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>
                  <a:cs typeface="Arial" panose="020B0604020202020204" pitchFamily="34" charset="0"/>
                </a:rPr>
                <a:t>Guidewire</a:t>
              </a:r>
            </a:p>
          </p:txBody>
        </p:sp>
        <p:pic>
          <p:nvPicPr>
            <p:cNvPr id="12" name="Picture 11" descr="A picture containing indoor, blue&#10;&#10;Description automatically generated">
              <a:extLst>
                <a:ext uri="{FF2B5EF4-FFF2-40B4-BE49-F238E27FC236}">
                  <a16:creationId xmlns:a16="http://schemas.microsoft.com/office/drawing/2014/main" id="{D3E719AB-09F8-35E1-05A3-72D382D72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4" b="23265"/>
            <a:stretch/>
          </p:blipFill>
          <p:spPr>
            <a:xfrm>
              <a:off x="413709" y="5013176"/>
              <a:ext cx="1919712" cy="917389"/>
            </a:xfrm>
            <a:prstGeom prst="rect">
              <a:avLst/>
            </a:prstGeom>
          </p:spPr>
        </p:pic>
        <p:pic>
          <p:nvPicPr>
            <p:cNvPr id="10" name="Picture 9" descr="A machine in a laboratory&#10;&#10;Description automatically generated">
              <a:extLst>
                <a:ext uri="{FF2B5EF4-FFF2-40B4-BE49-F238E27FC236}">
                  <a16:creationId xmlns:a16="http://schemas.microsoft.com/office/drawing/2014/main" id="{3F30B7B1-D628-D38B-F8A2-8916984C8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4998176"/>
              <a:ext cx="2054352" cy="938784"/>
            </a:xfrm>
            <a:prstGeom prst="rect">
              <a:avLst/>
            </a:prstGeom>
          </p:spPr>
        </p:pic>
        <p:pic>
          <p:nvPicPr>
            <p:cNvPr id="20" name="Picture 19" descr="An orange basket with handles&#10;&#10;Description automatically generated">
              <a:extLst>
                <a:ext uri="{FF2B5EF4-FFF2-40B4-BE49-F238E27FC236}">
                  <a16:creationId xmlns:a16="http://schemas.microsoft.com/office/drawing/2014/main" id="{D35525A7-AD36-7918-F4C6-FB75EB5B6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912" y="5050617"/>
              <a:ext cx="814635" cy="789017"/>
            </a:xfrm>
            <a:prstGeom prst="rect">
              <a:avLst/>
            </a:prstGeom>
          </p:spPr>
        </p:pic>
        <p:pic>
          <p:nvPicPr>
            <p:cNvPr id="15" name="Picture 14" descr="A picture containing way&#10;&#10;Description automatically generated">
              <a:extLst>
                <a:ext uri="{FF2B5EF4-FFF2-40B4-BE49-F238E27FC236}">
                  <a16:creationId xmlns:a16="http://schemas.microsoft.com/office/drawing/2014/main" id="{65C0C047-FB99-DF4E-902A-BC009AE7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15" r="14228"/>
            <a:stretch/>
          </p:blipFill>
          <p:spPr>
            <a:xfrm>
              <a:off x="6876256" y="5029277"/>
              <a:ext cx="1919713" cy="913654"/>
            </a:xfrm>
            <a:prstGeom prst="rect">
              <a:avLst/>
            </a:prstGeom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8A402177-8202-C8A0-9CFC-A9129BF05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" y="4879465"/>
              <a:ext cx="8388350" cy="13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da-DK" sz="180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885809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95288" y="198438"/>
            <a:ext cx="7845425" cy="998537"/>
          </a:xfrm>
        </p:spPr>
        <p:txBody>
          <a:bodyPr/>
          <a:lstStyle/>
          <a:p>
            <a:pPr eaLnBrk="1" hangingPunct="1"/>
            <a:r>
              <a:rPr lang="da-DK" altLang="da-DK" dirty="0"/>
              <a:t>SPRØJTESTØBNING OG BLÆSESTØBNING /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288" y="1412875"/>
            <a:ext cx="5328840" cy="482441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buNone/>
              <a:defRPr/>
            </a:pPr>
            <a:r>
              <a:rPr lang="da-DK" sz="1300" b="1" dirty="0"/>
              <a:t>2023 i hovedtræk</a:t>
            </a:r>
          </a:p>
          <a:p>
            <a:pPr eaLnBrk="1" fontAlgn="auto" hangingPunct="1">
              <a:defRPr/>
            </a:pPr>
            <a:r>
              <a:rPr lang="da-DK" sz="1300" dirty="0"/>
              <a:t>Fremgang globalt</a:t>
            </a:r>
          </a:p>
          <a:p>
            <a:pPr eaLnBrk="1" fontAlgn="auto" hangingPunct="1">
              <a:defRPr/>
            </a:pPr>
            <a:r>
              <a:rPr lang="da-DK" sz="1300" dirty="0"/>
              <a:t>Mange nye opgaver</a:t>
            </a:r>
          </a:p>
          <a:p>
            <a:pPr eaLnBrk="1" fontAlgn="auto" hangingPunct="1">
              <a:defRPr/>
            </a:pPr>
            <a:r>
              <a:rPr lang="da-DK" sz="1300" dirty="0"/>
              <a:t>Ny fabrik i USA i 2024</a:t>
            </a:r>
          </a:p>
          <a:p>
            <a:pPr eaLnBrk="1" fontAlgn="auto" hangingPunct="1">
              <a:defRPr/>
            </a:pPr>
            <a:endParaRPr lang="da-DK" sz="11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da-DK" sz="1300" dirty="0"/>
              <a:t>På trods af udfordringer er vi lykkedes med at lande mange nye projekter</a:t>
            </a:r>
          </a:p>
          <a:p>
            <a:pPr eaLnBrk="1" fontAlgn="auto" hangingPunct="1">
              <a:defRPr/>
            </a:pPr>
            <a:r>
              <a:rPr lang="da-DK" sz="1300" b="1" dirty="0"/>
              <a:t>SP </a:t>
            </a:r>
            <a:r>
              <a:rPr lang="da-DK" sz="1300" b="1" dirty="0" err="1"/>
              <a:t>Moulding</a:t>
            </a:r>
            <a:r>
              <a:rPr lang="da-DK" sz="1300" b="1" dirty="0"/>
              <a:t>, Sander Tech, Ulstrup Plast og Coreplast </a:t>
            </a:r>
            <a:r>
              <a:rPr lang="da-DK" sz="1300" dirty="0"/>
              <a:t>havde pæn tilgang af en række nye kunder i Europa, Amerika og Asien</a:t>
            </a:r>
          </a:p>
          <a:p>
            <a:pPr eaLnBrk="1" fontAlgn="auto" hangingPunct="1">
              <a:defRPr/>
            </a:pPr>
            <a:r>
              <a:rPr lang="da-DK" sz="1300" b="1" dirty="0"/>
              <a:t>SP Medical og </a:t>
            </a:r>
            <a:r>
              <a:rPr lang="da-DK" sz="1300" b="1" dirty="0" err="1"/>
              <a:t>Meditec</a:t>
            </a:r>
            <a:r>
              <a:rPr lang="da-DK" sz="1300" b="1" dirty="0"/>
              <a:t> </a:t>
            </a:r>
            <a:r>
              <a:rPr lang="da-DK" sz="1300" dirty="0"/>
              <a:t>indgik en række nye aftaler med såvel nye som eksisterende kunder i </a:t>
            </a:r>
            <a:r>
              <a:rPr lang="da-DK" sz="1300" dirty="0" err="1"/>
              <a:t>medico</a:t>
            </a:r>
            <a:r>
              <a:rPr lang="da-DK" sz="1300" dirty="0"/>
              <a:t> industrien</a:t>
            </a:r>
          </a:p>
          <a:p>
            <a:pPr eaLnBrk="1" fontAlgn="auto" hangingPunct="1">
              <a:defRPr/>
            </a:pPr>
            <a:r>
              <a:rPr lang="da-DK" sz="1300" dirty="0"/>
              <a:t>Betydelige investeringer i nyt avanceret produktionsudstyr samt udvikling og indkøring af mange nye projekter</a:t>
            </a:r>
          </a:p>
          <a:p>
            <a:pPr eaLnBrk="1" fontAlgn="auto" hangingPunct="1">
              <a:defRPr/>
            </a:pPr>
            <a:r>
              <a:rPr lang="da-DK" sz="1300" b="1" dirty="0"/>
              <a:t>SP </a:t>
            </a:r>
            <a:r>
              <a:rPr lang="da-DK" sz="1300" b="1" dirty="0" err="1"/>
              <a:t>Moulding</a:t>
            </a:r>
            <a:r>
              <a:rPr lang="da-DK" sz="1300" b="1" dirty="0"/>
              <a:t>, SP Medical, </a:t>
            </a:r>
            <a:r>
              <a:rPr lang="da-DK" sz="1300" b="1" dirty="0" err="1"/>
              <a:t>Meditec</a:t>
            </a:r>
            <a:r>
              <a:rPr lang="da-DK" sz="1300" b="1" dirty="0"/>
              <a:t>, Coreplast og Ulstrup Plast </a:t>
            </a:r>
            <a:r>
              <a:rPr lang="da-DK" sz="1300" dirty="0"/>
              <a:t>har indgået kontrakter på køb af sprøjtestøbemaskiner til levering i 2024</a:t>
            </a:r>
          </a:p>
          <a:p>
            <a:pPr eaLnBrk="1" fontAlgn="auto" hangingPunct="1">
              <a:defRPr/>
            </a:pPr>
            <a:r>
              <a:rPr lang="da-DK" sz="1300" dirty="0"/>
              <a:t>Maskinerne skal bruges til at udvide aktiviteterne med eksisterende samt nye kunder</a:t>
            </a:r>
          </a:p>
          <a:p>
            <a:pPr eaLnBrk="1" fontAlgn="auto" hangingPunct="1">
              <a:defRPr/>
            </a:pPr>
            <a:r>
              <a:rPr lang="da-DK" sz="1300" b="1" dirty="0" err="1"/>
              <a:t>MedicoPack</a:t>
            </a:r>
            <a:r>
              <a:rPr lang="da-DK" sz="1300" dirty="0"/>
              <a:t> eksporterer ca. 90% af sin omsætning, og der sker fortsat store investeringer for at følge med udviklingen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a-DK" sz="1400" dirty="0">
              <a:solidFill>
                <a:srgbClr val="FF0000"/>
              </a:solidFill>
            </a:endParaRPr>
          </a:p>
        </p:txBody>
      </p:sp>
      <p:sp>
        <p:nvSpPr>
          <p:cNvPr id="54276" name="Titel 1"/>
          <p:cNvSpPr txBox="1">
            <a:spLocks/>
          </p:cNvSpPr>
          <p:nvPr/>
        </p:nvSpPr>
        <p:spPr bwMode="auto">
          <a:xfrm>
            <a:off x="431800" y="115888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pic>
        <p:nvPicPr>
          <p:cNvPr id="6" name="Picture 5" descr="A welding machine and a welding mask&#10;&#10;Description automatically generated">
            <a:extLst>
              <a:ext uri="{FF2B5EF4-FFF2-40B4-BE49-F238E27FC236}">
                <a16:creationId xmlns:a16="http://schemas.microsoft.com/office/drawing/2014/main" id="{0CCACFB0-8683-AE40-9DDA-2A441BB0E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74594"/>
            <a:ext cx="3119387" cy="2291076"/>
          </a:xfrm>
          <a:prstGeom prst="rect">
            <a:avLst/>
          </a:prstGeom>
        </p:spPr>
      </p:pic>
      <p:pic>
        <p:nvPicPr>
          <p:cNvPr id="8" name="Picture Placeholder 7" descr="A white and yellow object on a grey surface&#10;&#10;Description automatically generated">
            <a:extLst>
              <a:ext uri="{FF2B5EF4-FFF2-40B4-BE49-F238E27FC236}">
                <a16:creationId xmlns:a16="http://schemas.microsoft.com/office/drawing/2014/main" id="{A8E120DC-35BB-8F5B-5587-CE0855B62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>
          <a:xfrm>
            <a:off x="6045200" y="4205608"/>
            <a:ext cx="2774950" cy="20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8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16031"/>
          <a:stretch>
            <a:fillRect/>
          </a:stretch>
        </p:blipFill>
        <p:spPr bwMode="auto">
          <a:xfrm>
            <a:off x="7058025" y="2233259"/>
            <a:ext cx="71913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13199" r="7385"/>
          <a:stretch>
            <a:fillRect/>
          </a:stretch>
        </p:blipFill>
        <p:spPr bwMode="auto">
          <a:xfrm>
            <a:off x="7912100" y="3042989"/>
            <a:ext cx="735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itel 1"/>
          <p:cNvSpPr>
            <a:spLocks noGrp="1"/>
          </p:cNvSpPr>
          <p:nvPr>
            <p:ph type="title"/>
          </p:nvPr>
        </p:nvSpPr>
        <p:spPr>
          <a:xfrm>
            <a:off x="395288" y="198438"/>
            <a:ext cx="7845425" cy="1017587"/>
          </a:xfrm>
        </p:spPr>
        <p:txBody>
          <a:bodyPr/>
          <a:lstStyle/>
          <a:p>
            <a:pPr eaLnBrk="1" hangingPunct="1"/>
            <a:r>
              <a:rPr lang="da-DK" altLang="da-DK" dirty="0"/>
              <a:t>POLYURETAN OG KOMPOSIT / 1</a:t>
            </a:r>
          </a:p>
        </p:txBody>
      </p:sp>
      <p:sp>
        <p:nvSpPr>
          <p:cNvPr id="55302" name="Pladsholder til indhold 2"/>
          <p:cNvSpPr>
            <a:spLocks noGrp="1"/>
          </p:cNvSpPr>
          <p:nvPr>
            <p:ph idx="1"/>
          </p:nvPr>
        </p:nvSpPr>
        <p:spPr>
          <a:xfrm>
            <a:off x="395288" y="1268760"/>
            <a:ext cx="8497191" cy="771526"/>
          </a:xfrm>
        </p:spPr>
        <p:txBody>
          <a:bodyPr/>
          <a:lstStyle/>
          <a:p>
            <a:pPr eaLnBrk="1" hangingPunct="1"/>
            <a:r>
              <a:rPr lang="da-DK" altLang="da-DK" sz="1200" dirty="0" err="1"/>
              <a:t>Ergomat</a:t>
            </a:r>
            <a:r>
              <a:rPr lang="da-DK" altLang="da-DK" sz="1200" dirty="0"/>
              <a:t>, </a:t>
            </a:r>
            <a:r>
              <a:rPr lang="da-DK" altLang="da-DK" sz="1200" dirty="0" err="1"/>
              <a:t>Tinby</a:t>
            </a:r>
            <a:r>
              <a:rPr lang="da-DK" altLang="da-DK" sz="1200" dirty="0"/>
              <a:t>, TPI </a:t>
            </a:r>
            <a:r>
              <a:rPr lang="da-DK" altLang="da-DK" sz="1200" dirty="0" err="1"/>
              <a:t>Polytechniek</a:t>
            </a:r>
            <a:r>
              <a:rPr lang="da-DK" altLang="da-DK" sz="1200" dirty="0"/>
              <a:t>, </a:t>
            </a:r>
            <a:r>
              <a:rPr lang="da-DK" altLang="da-DK" sz="1200" dirty="0" err="1"/>
              <a:t>Bröderna</a:t>
            </a:r>
            <a:r>
              <a:rPr lang="da-DK" altLang="da-DK" sz="1200" dirty="0"/>
              <a:t> </a:t>
            </a:r>
            <a:r>
              <a:rPr lang="da-DK" altLang="da-DK" sz="1200" dirty="0" err="1"/>
              <a:t>Bourghardt</a:t>
            </a:r>
            <a:r>
              <a:rPr lang="da-DK" altLang="da-DK" sz="1200" dirty="0"/>
              <a:t> og MM </a:t>
            </a:r>
            <a:r>
              <a:rPr lang="da-DK" altLang="da-DK" sz="1200" dirty="0" err="1"/>
              <a:t>Composite</a:t>
            </a:r>
            <a:endParaRPr lang="da-DK" altLang="da-DK" sz="1200" dirty="0"/>
          </a:p>
          <a:p>
            <a:pPr eaLnBrk="1" hangingPunct="1"/>
            <a:r>
              <a:rPr lang="da-DK" altLang="da-DK" sz="1200" dirty="0"/>
              <a:t>Beliggenhed: Søndersø (DK), Nørre Aaby (DK), Ejby (DK), </a:t>
            </a:r>
            <a:r>
              <a:rPr lang="da-DK" altLang="da-DK" sz="1200" dirty="0" err="1"/>
              <a:t>Sieradz</a:t>
            </a:r>
            <a:r>
              <a:rPr lang="da-DK" altLang="da-DK" sz="1200" dirty="0"/>
              <a:t> (PL), ‘s-</a:t>
            </a:r>
            <a:r>
              <a:rPr lang="da-DK" altLang="da-DK" sz="1200" dirty="0" err="1"/>
              <a:t>Hertogenbosch</a:t>
            </a:r>
            <a:r>
              <a:rPr lang="da-DK" altLang="da-DK" sz="1200" dirty="0"/>
              <a:t> (NL), Helsingborg (SE), Kungsbacka (SE), Cleveland (USA), Mount </a:t>
            </a:r>
            <a:r>
              <a:rPr lang="da-DK" altLang="da-DK" sz="1200" dirty="0" err="1"/>
              <a:t>Pleasant</a:t>
            </a:r>
            <a:r>
              <a:rPr lang="da-DK" altLang="da-DK" sz="1200" dirty="0"/>
              <a:t> (USA), Montreal (CAN), Suzhou (CN), </a:t>
            </a:r>
            <a:r>
              <a:rPr lang="da-DK" altLang="da-DK" sz="1200" dirty="0" err="1"/>
              <a:t>Liepãja</a:t>
            </a:r>
            <a:r>
              <a:rPr lang="da-DK" altLang="da-DK" sz="1200" dirty="0"/>
              <a:t> (LV) og Bangkok (TH)</a:t>
            </a:r>
          </a:p>
        </p:txBody>
      </p:sp>
      <p:pic>
        <p:nvPicPr>
          <p:cNvPr id="55303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042989"/>
            <a:ext cx="709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6875463" y="3543052"/>
            <a:ext cx="1042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Vindmøller </a:t>
            </a:r>
          </a:p>
        </p:txBody>
      </p:sp>
      <p:sp>
        <p:nvSpPr>
          <p:cNvPr id="55305" name="Text Box 8"/>
          <p:cNvSpPr txBox="1">
            <a:spLocks noChangeArrowheads="1"/>
          </p:cNvSpPr>
          <p:nvPr/>
        </p:nvSpPr>
        <p:spPr bwMode="auto">
          <a:xfrm>
            <a:off x="7596188" y="3549402"/>
            <a:ext cx="1481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Massivt, opskum-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met PUR</a:t>
            </a:r>
          </a:p>
        </p:txBody>
      </p:sp>
      <p:sp>
        <p:nvSpPr>
          <p:cNvPr id="55306" name="Rectangle 9"/>
          <p:cNvSpPr>
            <a:spLocks noChangeArrowheads="1"/>
          </p:cNvSpPr>
          <p:nvPr/>
        </p:nvSpPr>
        <p:spPr bwMode="auto">
          <a:xfrm>
            <a:off x="395288" y="2996952"/>
            <a:ext cx="8424862" cy="966152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Calibri" panose="020F0502020204030204" pitchFamily="34" charset="0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367101" y="4029946"/>
            <a:ext cx="66884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SzPct val="50000"/>
              <a:buFont typeface="Wingdings" panose="05000000000000000000" pitchFamily="2" charset="2"/>
              <a:buNone/>
            </a:pPr>
            <a:r>
              <a:rPr lang="da-DK" altLang="da-DK" sz="1100" b="1" dirty="0"/>
              <a:t>TPI </a:t>
            </a:r>
            <a:r>
              <a:rPr lang="da-DK" altLang="da-DK" sz="1100" b="1" dirty="0" err="1"/>
              <a:t>Polytechniek</a:t>
            </a:r>
            <a:r>
              <a:rPr lang="da-DK" altLang="da-DK" sz="1100" b="1" dirty="0"/>
              <a:t> </a:t>
            </a:r>
            <a:r>
              <a:rPr lang="da-DK" altLang="da-DK" sz="1100" dirty="0"/>
              <a:t>udvikler og sælger komponenter til ventilation af industri-bygninger samt svine- og fjerkræstalde, primært produkter under varemærket TPI. Det globale salg varetages fra Holland. Markedsleder i EU</a:t>
            </a: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385763" y="4005064"/>
            <a:ext cx="8434387" cy="690562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Calibri" panose="020F0502020204030204" pitchFamily="34" charset="0"/>
            </a:endParaRPr>
          </a:p>
        </p:txBody>
      </p:sp>
      <p:sp>
        <p:nvSpPr>
          <p:cNvPr id="55311" name="Rectangle 18"/>
          <p:cNvSpPr>
            <a:spLocks noChangeArrowheads="1"/>
          </p:cNvSpPr>
          <p:nvPr/>
        </p:nvSpPr>
        <p:spPr bwMode="auto">
          <a:xfrm>
            <a:off x="393699" y="2204864"/>
            <a:ext cx="64611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SzPct val="50000"/>
              <a:buFont typeface="Wingdings" panose="05000000000000000000" pitchFamily="2" charset="2"/>
              <a:buNone/>
            </a:pPr>
            <a:r>
              <a:rPr lang="da-DK" altLang="da-DK" sz="1100" b="1" dirty="0" err="1"/>
              <a:t>Ergomat</a:t>
            </a:r>
            <a:r>
              <a:rPr lang="da-DK" altLang="da-DK" sz="1100" dirty="0"/>
              <a:t> udvikler og forhandler ergonomiske løsninger under egne varemærker - </a:t>
            </a:r>
            <a:r>
              <a:rPr lang="da-DK" altLang="da-DK" sz="1100" dirty="0" err="1"/>
              <a:t>Ergomat</a:t>
            </a:r>
            <a:r>
              <a:rPr lang="da-DK" altLang="da-DK" sz="1100" baseline="30000" dirty="0"/>
              <a:t>®</a:t>
            </a:r>
            <a:r>
              <a:rPr lang="da-DK" altLang="da-DK" sz="1100" dirty="0"/>
              <a:t> måtter og </a:t>
            </a:r>
            <a:r>
              <a:rPr lang="da-DK" altLang="da-DK" sz="1100" dirty="0" err="1"/>
              <a:t>DuraStripe</a:t>
            </a:r>
            <a:r>
              <a:rPr lang="da-DK" altLang="da-DK" sz="1100" baseline="30000" dirty="0"/>
              <a:t>®</a:t>
            </a:r>
            <a:r>
              <a:rPr lang="da-DK" altLang="da-DK" sz="1100" dirty="0"/>
              <a:t> afstribningstape til virksomhedskunder globalt. </a:t>
            </a:r>
            <a:r>
              <a:rPr lang="da-DK" altLang="da-DK" sz="1100" dirty="0" err="1"/>
              <a:t>Ergomat</a:t>
            </a:r>
            <a:r>
              <a:rPr lang="da-DK" altLang="da-DK" sz="1100" dirty="0"/>
              <a:t> har salgsselskaber i Europa og Nordamerika. Produkterne fremstilles i Polen og USA. Markedsleder i EU</a:t>
            </a:r>
            <a:endParaRPr lang="da-DK" altLang="da-DK" sz="1100" b="1" dirty="0"/>
          </a:p>
        </p:txBody>
      </p:sp>
      <p:sp>
        <p:nvSpPr>
          <p:cNvPr id="55312" name="Rectangle 19"/>
          <p:cNvSpPr>
            <a:spLocks noChangeArrowheads="1"/>
          </p:cNvSpPr>
          <p:nvPr/>
        </p:nvSpPr>
        <p:spPr bwMode="auto">
          <a:xfrm>
            <a:off x="395288" y="2205038"/>
            <a:ext cx="8424862" cy="744019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Calibri" panose="020F0502020204030204" pitchFamily="34" charset="0"/>
            </a:endParaRPr>
          </a:p>
        </p:txBody>
      </p:sp>
      <p:sp>
        <p:nvSpPr>
          <p:cNvPr id="55313" name="Text Box 20"/>
          <p:cNvSpPr txBox="1">
            <a:spLocks noChangeArrowheads="1"/>
          </p:cNvSpPr>
          <p:nvPr/>
        </p:nvSpPr>
        <p:spPr bwMode="auto">
          <a:xfrm>
            <a:off x="7058025" y="2765072"/>
            <a:ext cx="5159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Måtter</a:t>
            </a:r>
          </a:p>
        </p:txBody>
      </p:sp>
      <p:sp>
        <p:nvSpPr>
          <p:cNvPr id="55314" name="Text Box 21"/>
          <p:cNvSpPr txBox="1">
            <a:spLocks noChangeArrowheads="1"/>
          </p:cNvSpPr>
          <p:nvPr/>
        </p:nvSpPr>
        <p:spPr bwMode="auto">
          <a:xfrm>
            <a:off x="7797800" y="2757134"/>
            <a:ext cx="7413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DuraStripe</a:t>
            </a:r>
          </a:p>
        </p:txBody>
      </p:sp>
      <p:sp>
        <p:nvSpPr>
          <p:cNvPr id="55315" name="Rectangle 25"/>
          <p:cNvSpPr>
            <a:spLocks noChangeArrowheads="1"/>
          </p:cNvSpPr>
          <p:nvPr/>
        </p:nvSpPr>
        <p:spPr bwMode="auto">
          <a:xfrm>
            <a:off x="360363" y="3037089"/>
            <a:ext cx="669521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SzPct val="50000"/>
              <a:buFont typeface="Wingdings" panose="05000000000000000000" pitchFamily="2" charset="2"/>
              <a:buNone/>
            </a:pPr>
            <a:r>
              <a:rPr lang="da-DK" altLang="da-DK" sz="1100" b="1" dirty="0"/>
              <a:t>Tinby</a:t>
            </a:r>
            <a:r>
              <a:rPr lang="da-DK" altLang="da-DK" sz="1100" dirty="0"/>
              <a:t> fremstiller formstøbte produkter i massivt, </a:t>
            </a:r>
            <a:r>
              <a:rPr lang="da-DK" altLang="da-DK" sz="1100" dirty="0" err="1"/>
              <a:t>opskummet</a:t>
            </a:r>
            <a:r>
              <a:rPr lang="da-DK" altLang="da-DK" sz="1100" dirty="0"/>
              <a:t> og fleksibelt PUR samt laminater og elastomer til bl.a. den grafiske industri, </a:t>
            </a:r>
            <a:r>
              <a:rPr lang="da-DK" altLang="da-DK" sz="1100" dirty="0" err="1"/>
              <a:t>medico</a:t>
            </a:r>
            <a:r>
              <a:rPr lang="da-DK" altLang="da-DK" sz="1100" dirty="0"/>
              <a:t>-, møbel- og </a:t>
            </a:r>
            <a:r>
              <a:rPr lang="da-DK" altLang="da-DK" sz="1100" dirty="0" err="1"/>
              <a:t>cleantech</a:t>
            </a:r>
            <a:r>
              <a:rPr lang="da-DK" altLang="da-DK" sz="1100" dirty="0"/>
              <a:t> </a:t>
            </a:r>
            <a:r>
              <a:rPr lang="da-DK" altLang="da-DK" sz="1100" dirty="0" err="1"/>
              <a:t>indus-trierne</a:t>
            </a:r>
            <a:r>
              <a:rPr lang="da-DK" altLang="da-DK" sz="1100" dirty="0"/>
              <a:t> og blokskumløsninger, </a:t>
            </a:r>
            <a:r>
              <a:rPr lang="da-DK" altLang="da-DK" sz="1100" dirty="0" err="1"/>
              <a:t>letskumsprodukter</a:t>
            </a:r>
            <a:r>
              <a:rPr lang="da-DK" altLang="da-DK" sz="1100" dirty="0"/>
              <a:t> og andre plastløsninger til primært clean-</a:t>
            </a:r>
            <a:r>
              <a:rPr lang="da-DK" altLang="da-DK" sz="1100" dirty="0" err="1"/>
              <a:t>tech</a:t>
            </a:r>
            <a:r>
              <a:rPr lang="da-DK" altLang="da-DK" sz="1100" dirty="0"/>
              <a:t> industrien samt produktion af emner ved processen pultrudering. Global markedsleder inden for hårde valser. Produktion i Kina, Polen, USA, Letland og Danmark</a:t>
            </a:r>
          </a:p>
        </p:txBody>
      </p:sp>
      <p:sp>
        <p:nvSpPr>
          <p:cNvPr id="55316" name="Rectangle 13"/>
          <p:cNvSpPr>
            <a:spLocks noChangeArrowheads="1"/>
          </p:cNvSpPr>
          <p:nvPr/>
        </p:nvSpPr>
        <p:spPr bwMode="auto">
          <a:xfrm>
            <a:off x="385763" y="4797152"/>
            <a:ext cx="662224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SzPct val="50000"/>
              <a:buFont typeface="Wingdings" panose="05000000000000000000" pitchFamily="2" charset="2"/>
              <a:buNone/>
            </a:pPr>
            <a:r>
              <a:rPr lang="da-DK" altLang="da-DK" sz="1100" b="1" dirty="0"/>
              <a:t>Bröderna </a:t>
            </a:r>
            <a:r>
              <a:rPr lang="da-DK" altLang="da-DK" sz="1100" b="1" dirty="0" err="1"/>
              <a:t>Bourghardt</a:t>
            </a:r>
            <a:r>
              <a:rPr lang="da-DK" altLang="da-DK" sz="1100" b="1" dirty="0"/>
              <a:t> </a:t>
            </a:r>
            <a:r>
              <a:rPr lang="da-DK" altLang="da-DK" sz="1100" dirty="0"/>
              <a:t>producerer store plastikkomponenter i DCPD (</a:t>
            </a:r>
            <a:r>
              <a:rPr lang="da-DK" altLang="da-DK" sz="1100" dirty="0" err="1"/>
              <a:t>Telene</a:t>
            </a:r>
            <a:r>
              <a:rPr lang="da-DK" altLang="da-DK" sz="1100" dirty="0"/>
              <a:t>) og komposit til lastbil-, vindenergi- og satellitkommunikationsindustrien. Skandinaviens ledende </a:t>
            </a:r>
            <a:r>
              <a:rPr lang="da-DK" altLang="da-DK" sz="1100" dirty="0" err="1"/>
              <a:t>produ-cent</a:t>
            </a:r>
            <a:r>
              <a:rPr lang="da-DK" altLang="da-DK" sz="1100" dirty="0"/>
              <a:t> af produkter i </a:t>
            </a:r>
            <a:r>
              <a:rPr lang="da-DK" altLang="da-DK" sz="1100" dirty="0" err="1"/>
              <a:t>Telene</a:t>
            </a:r>
            <a:r>
              <a:rPr lang="da-DK" altLang="da-DK" sz="1100" baseline="30000" dirty="0"/>
              <a:t>®</a:t>
            </a:r>
            <a:r>
              <a:rPr lang="da-DK" altLang="da-DK" sz="1100" dirty="0"/>
              <a:t>. Leveringer til hele verden via fabrikkerne i Letland, Thailand og hovedkontoret i Sverige</a:t>
            </a:r>
          </a:p>
        </p:txBody>
      </p:sp>
      <p:sp>
        <p:nvSpPr>
          <p:cNvPr id="55317" name="Rectangle 14"/>
          <p:cNvSpPr>
            <a:spLocks noChangeArrowheads="1"/>
          </p:cNvSpPr>
          <p:nvPr/>
        </p:nvSpPr>
        <p:spPr bwMode="auto">
          <a:xfrm>
            <a:off x="385763" y="4798094"/>
            <a:ext cx="8434387" cy="719138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Calibri" panose="020F0502020204030204" pitchFamily="34" charset="0"/>
            </a:endParaRPr>
          </a:p>
        </p:txBody>
      </p:sp>
      <p:sp>
        <p:nvSpPr>
          <p:cNvPr id="55318" name="Text Box 21"/>
          <p:cNvSpPr txBox="1">
            <a:spLocks noChangeArrowheads="1"/>
          </p:cNvSpPr>
          <p:nvPr/>
        </p:nvSpPr>
        <p:spPr bwMode="auto">
          <a:xfrm>
            <a:off x="7885113" y="4987007"/>
            <a:ext cx="790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Plastemne,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Telene</a:t>
            </a:r>
          </a:p>
        </p:txBody>
      </p:sp>
      <p:sp>
        <p:nvSpPr>
          <p:cNvPr id="55319" name="Titel 1"/>
          <p:cNvSpPr txBox="1">
            <a:spLocks/>
          </p:cNvSpPr>
          <p:nvPr/>
        </p:nvSpPr>
        <p:spPr bwMode="auto">
          <a:xfrm>
            <a:off x="431800" y="115888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sp>
        <p:nvSpPr>
          <p:cNvPr id="55320" name="Rectangle 13"/>
          <p:cNvSpPr>
            <a:spLocks noChangeArrowheads="1"/>
          </p:cNvSpPr>
          <p:nvPr/>
        </p:nvSpPr>
        <p:spPr bwMode="auto">
          <a:xfrm>
            <a:off x="376627" y="5589240"/>
            <a:ext cx="662224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SzPct val="50000"/>
              <a:buFont typeface="Wingdings" panose="05000000000000000000" pitchFamily="2" charset="2"/>
              <a:buNone/>
            </a:pPr>
            <a:r>
              <a:rPr lang="da-DK" altLang="da-DK" sz="1100" b="1" dirty="0"/>
              <a:t>MM </a:t>
            </a:r>
            <a:r>
              <a:rPr lang="da-DK" altLang="da-DK" sz="1100" b="1" dirty="0" err="1"/>
              <a:t>Composite</a:t>
            </a:r>
            <a:r>
              <a:rPr lang="da-DK" altLang="da-DK" sz="1100" b="1" dirty="0"/>
              <a:t> </a:t>
            </a:r>
            <a:r>
              <a:rPr lang="da-DK" altLang="da-DK" sz="1100" dirty="0"/>
              <a:t>udvikler og sælger komposit komponenter i høj kvalitet til </a:t>
            </a:r>
            <a:r>
              <a:rPr lang="da-DK" altLang="da-DK" sz="1100" dirty="0" err="1"/>
              <a:t>cleantech</a:t>
            </a:r>
            <a:r>
              <a:rPr lang="da-DK" altLang="da-DK" sz="1100" dirty="0"/>
              <a:t> og andre industrier. Produkterne fremstilles med forskellige produktionsteknologier, fra hånd-oplæg til vakuuminfusion. To produktionsfaciliteter i Danmark og produktionsfacilitet i USA. Hovedkontor i Danmark</a:t>
            </a:r>
          </a:p>
        </p:txBody>
      </p:sp>
      <p:sp>
        <p:nvSpPr>
          <p:cNvPr id="55321" name="Rectangle 14"/>
          <p:cNvSpPr>
            <a:spLocks noChangeArrowheads="1"/>
          </p:cNvSpPr>
          <p:nvPr/>
        </p:nvSpPr>
        <p:spPr bwMode="auto">
          <a:xfrm>
            <a:off x="395288" y="5594499"/>
            <a:ext cx="8416925" cy="768584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a-DK" sz="1800">
              <a:latin typeface="Calibri" panose="020F0502020204030204" pitchFamily="34" charset="0"/>
            </a:endParaRPr>
          </a:p>
        </p:txBody>
      </p:sp>
      <p:pic>
        <p:nvPicPr>
          <p:cNvPr id="553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b="5089"/>
          <a:stretch>
            <a:fillRect/>
          </a:stretch>
        </p:blipFill>
        <p:spPr bwMode="auto">
          <a:xfrm>
            <a:off x="7058025" y="5669111"/>
            <a:ext cx="7286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4" name="Text Box 7"/>
          <p:cNvSpPr txBox="1">
            <a:spLocks noChangeArrowheads="1"/>
          </p:cNvSpPr>
          <p:nvPr/>
        </p:nvSpPr>
        <p:spPr bwMode="auto">
          <a:xfrm>
            <a:off x="6875463" y="6165998"/>
            <a:ext cx="1042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Vindmøller </a:t>
            </a:r>
          </a:p>
        </p:txBody>
      </p:sp>
      <p:sp>
        <p:nvSpPr>
          <p:cNvPr id="55326" name="Text Box 7"/>
          <p:cNvSpPr txBox="1">
            <a:spLocks noChangeArrowheads="1"/>
          </p:cNvSpPr>
          <p:nvPr/>
        </p:nvSpPr>
        <p:spPr bwMode="auto">
          <a:xfrm>
            <a:off x="7777163" y="6165998"/>
            <a:ext cx="1042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800">
                <a:solidFill>
                  <a:srgbClr val="080808"/>
                </a:solidFill>
                <a:cs typeface="Arial" panose="020B0604020202020204" pitchFamily="34" charset="0"/>
              </a:rPr>
              <a:t>Glasfiber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239" y="2229199"/>
            <a:ext cx="633314" cy="5620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/>
          <a:srcRect l="30904" t="-871"/>
          <a:stretch/>
        </p:blipFill>
        <p:spPr>
          <a:xfrm>
            <a:off x="7044053" y="4941836"/>
            <a:ext cx="805010" cy="39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r="8688"/>
          <a:stretch/>
        </p:blipFill>
        <p:spPr>
          <a:xfrm>
            <a:off x="7055577" y="4032280"/>
            <a:ext cx="756783" cy="554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t="20715" r="6133" b="28702"/>
          <a:stretch/>
        </p:blipFill>
        <p:spPr>
          <a:xfrm>
            <a:off x="7908149" y="4035362"/>
            <a:ext cx="768307" cy="5511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 t="3931" b="51489"/>
          <a:stretch/>
        </p:blipFill>
        <p:spPr>
          <a:xfrm>
            <a:off x="7885113" y="5661248"/>
            <a:ext cx="749554" cy="5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3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el 3"/>
          <p:cNvSpPr>
            <a:spLocks noGrp="1"/>
          </p:cNvSpPr>
          <p:nvPr>
            <p:ph type="title"/>
          </p:nvPr>
        </p:nvSpPr>
        <p:spPr>
          <a:xfrm>
            <a:off x="395288" y="198438"/>
            <a:ext cx="7845425" cy="990600"/>
          </a:xfrm>
        </p:spPr>
        <p:txBody>
          <a:bodyPr/>
          <a:lstStyle/>
          <a:p>
            <a:pPr eaLnBrk="1" hangingPunct="1"/>
            <a:r>
              <a:rPr lang="da-DK" altLang="da-DK" dirty="0"/>
              <a:t>POLYURETAN OG KOMPOSIT / 2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395288" y="1412875"/>
            <a:ext cx="4968800" cy="496845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buNone/>
              <a:defRPr/>
            </a:pPr>
            <a:r>
              <a:rPr lang="da-DK" sz="1400" b="1" dirty="0"/>
              <a:t>2023 i hovedtræk</a:t>
            </a:r>
          </a:p>
          <a:p>
            <a:pPr eaLnBrk="1" fontAlgn="auto" hangingPunct="1">
              <a:defRPr/>
            </a:pPr>
            <a:r>
              <a:rPr lang="da-DK" sz="1400" dirty="0"/>
              <a:t>Større aktivitet</a:t>
            </a:r>
          </a:p>
          <a:p>
            <a:pPr eaLnBrk="1" fontAlgn="auto" hangingPunct="1">
              <a:defRPr/>
            </a:pPr>
            <a:r>
              <a:rPr lang="da-DK" sz="1400" dirty="0"/>
              <a:t>Nye produkter</a:t>
            </a:r>
          </a:p>
          <a:p>
            <a:pPr eaLnBrk="1" fontAlgn="auto" hangingPunct="1">
              <a:defRPr/>
            </a:pPr>
            <a:r>
              <a:rPr lang="da-DK" sz="1400" dirty="0"/>
              <a:t>Udbygning i Holland, Polen, USA, Kina og Letland</a:t>
            </a:r>
          </a:p>
          <a:p>
            <a:pPr marL="0" indent="0" eaLnBrk="1" fontAlgn="auto" hangingPunct="1">
              <a:buNone/>
              <a:defRPr/>
            </a:pPr>
            <a:endParaRPr lang="da-DK" sz="14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da-DK" sz="1400" b="1" dirty="0" err="1"/>
              <a:t>Ergomat</a:t>
            </a:r>
            <a:r>
              <a:rPr lang="da-DK" sz="1400" dirty="0"/>
              <a:t> havde et stille år med tilbagegang på de primære markeder</a:t>
            </a:r>
          </a:p>
          <a:p>
            <a:pPr eaLnBrk="1" fontAlgn="auto" hangingPunct="1">
              <a:defRPr/>
            </a:pPr>
            <a:r>
              <a:rPr lang="da-DK" sz="1400" b="1" dirty="0" err="1"/>
              <a:t>Tinby</a:t>
            </a:r>
            <a:r>
              <a:rPr lang="da-DK" sz="1400" dirty="0"/>
              <a:t> har udvidet kapaciteten for at understøtte den globale vækst</a:t>
            </a:r>
          </a:p>
          <a:p>
            <a:pPr eaLnBrk="1" fontAlgn="auto" hangingPunct="1">
              <a:defRPr/>
            </a:pPr>
            <a:r>
              <a:rPr lang="da-DK" sz="1400" b="1" dirty="0"/>
              <a:t>TPI</a:t>
            </a:r>
            <a:r>
              <a:rPr lang="da-DK" sz="1400" dirty="0"/>
              <a:t> oplevede vigende efterspørgsel i Vest- og Østeuropa pga. stigende kornpriser og krigen i Ukraine</a:t>
            </a:r>
          </a:p>
          <a:p>
            <a:pPr eaLnBrk="1" fontAlgn="auto" hangingPunct="1">
              <a:defRPr/>
            </a:pPr>
            <a:r>
              <a:rPr lang="da-DK" sz="1400" dirty="0"/>
              <a:t>Markederne i Nordamerika og Mellemøsten udviklede sig positivt</a:t>
            </a:r>
          </a:p>
          <a:p>
            <a:pPr eaLnBrk="1" fontAlgn="auto" hangingPunct="1">
              <a:defRPr/>
            </a:pPr>
            <a:r>
              <a:rPr lang="da-DK" sz="1400" dirty="0"/>
              <a:t>Gradvis forbedring af aktiviteterne i Asien</a:t>
            </a:r>
          </a:p>
          <a:p>
            <a:pPr eaLnBrk="1" fontAlgn="auto" hangingPunct="1">
              <a:defRPr/>
            </a:pPr>
            <a:r>
              <a:rPr lang="da-DK" sz="1400" b="1" dirty="0"/>
              <a:t>Brdr. </a:t>
            </a:r>
            <a:r>
              <a:rPr lang="da-DK" sz="1400" b="1" dirty="0" err="1"/>
              <a:t>Bourghardt</a:t>
            </a:r>
            <a:r>
              <a:rPr lang="da-DK" sz="1400" b="1" dirty="0"/>
              <a:t> </a:t>
            </a:r>
            <a:r>
              <a:rPr lang="da-DK" sz="1400" dirty="0"/>
              <a:t>har også i 2023 realiseret nogle store salgsprojekter</a:t>
            </a:r>
          </a:p>
          <a:p>
            <a:pPr eaLnBrk="1" fontAlgn="auto" hangingPunct="1">
              <a:defRPr/>
            </a:pPr>
            <a:r>
              <a:rPr lang="da-DK" sz="1400" dirty="0"/>
              <a:t>Efterspørgslen på igangværende projekter var god</a:t>
            </a:r>
          </a:p>
          <a:p>
            <a:pPr eaLnBrk="1" fontAlgn="auto" hangingPunct="1">
              <a:defRPr/>
            </a:pPr>
            <a:r>
              <a:rPr lang="da-DK" sz="1400" dirty="0"/>
              <a:t>I årets løb verificeret nye RF transparente materialer og </a:t>
            </a:r>
            <a:r>
              <a:rPr lang="da-DK" sz="1400" dirty="0" err="1"/>
              <a:t>recycled</a:t>
            </a:r>
            <a:r>
              <a:rPr lang="da-DK" sz="1400" dirty="0"/>
              <a:t> PDCPD, som også er i produktion</a:t>
            </a:r>
          </a:p>
          <a:p>
            <a:pPr eaLnBrk="1" fontAlgn="auto" hangingPunct="1">
              <a:defRPr/>
            </a:pPr>
            <a:r>
              <a:rPr lang="da-DK" sz="1400" dirty="0"/>
              <a:t>I Thailand er en ny fabrik, SEA </a:t>
            </a:r>
            <a:r>
              <a:rPr lang="da-DK" sz="1400" dirty="0" err="1"/>
              <a:t>Radomes</a:t>
            </a:r>
            <a:r>
              <a:rPr lang="da-DK" sz="1400" dirty="0"/>
              <a:t>, kommet godt i gang</a:t>
            </a:r>
          </a:p>
          <a:p>
            <a:pPr eaLnBrk="1" fontAlgn="auto" hangingPunct="1">
              <a:defRPr/>
            </a:pPr>
            <a:r>
              <a:rPr lang="da-DK" sz="1400" b="1" dirty="0"/>
              <a:t>MM </a:t>
            </a:r>
            <a:r>
              <a:rPr lang="da-DK" sz="1400" b="1" dirty="0" err="1"/>
              <a:t>Composite</a:t>
            </a:r>
            <a:r>
              <a:rPr lang="da-DK" sz="1400" b="1" dirty="0"/>
              <a:t> </a:t>
            </a:r>
            <a:r>
              <a:rPr lang="da-DK" sz="1400" dirty="0"/>
              <a:t>etablerede ny produktionslinje i DK</a:t>
            </a:r>
          </a:p>
          <a:p>
            <a:pPr eaLnBrk="1" fontAlgn="auto" hangingPunct="1">
              <a:defRPr/>
            </a:pPr>
            <a:r>
              <a:rPr lang="da-DK" sz="1400" dirty="0"/>
              <a:t>Global konsolidering i vindmølleindustrien gav nye udfordringer og muligheder</a:t>
            </a:r>
          </a:p>
          <a:p>
            <a:pPr eaLnBrk="1" fontAlgn="auto" hangingPunct="1">
              <a:defRPr/>
            </a:pPr>
            <a:r>
              <a:rPr lang="da-DK" sz="1400" dirty="0"/>
              <a:t>God udvikling i egne produkter og processer</a:t>
            </a:r>
          </a:p>
          <a:p>
            <a:pPr eaLnBrk="1" fontAlgn="auto" hangingPunct="1">
              <a:defRPr/>
            </a:pPr>
            <a:r>
              <a:rPr lang="da-DK" sz="1400" dirty="0"/>
              <a:t>Flere nye kunder i porteføljen</a:t>
            </a:r>
          </a:p>
        </p:txBody>
      </p:sp>
      <p:sp>
        <p:nvSpPr>
          <p:cNvPr id="56325" name="Titel 1"/>
          <p:cNvSpPr txBox="1">
            <a:spLocks/>
          </p:cNvSpPr>
          <p:nvPr/>
        </p:nvSpPr>
        <p:spPr bwMode="auto">
          <a:xfrm>
            <a:off x="431800" y="115888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pic>
        <p:nvPicPr>
          <p:cNvPr id="8" name="Picture Placeholder 7" descr="A person standing next to a table with black pieces&#10;&#10;Description automatically generated">
            <a:extLst>
              <a:ext uri="{FF2B5EF4-FFF2-40B4-BE49-F238E27FC236}">
                <a16:creationId xmlns:a16="http://schemas.microsoft.com/office/drawing/2014/main" id="{1989CBBD-7C86-9921-DA7B-CCE01EDB5E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/>
      </p:pic>
      <p:pic>
        <p:nvPicPr>
          <p:cNvPr id="11" name="Picture Placeholder 10" descr="A group of chairs in a room&#10;&#10;Description automatically generated">
            <a:extLst>
              <a:ext uri="{FF2B5EF4-FFF2-40B4-BE49-F238E27FC236}">
                <a16:creationId xmlns:a16="http://schemas.microsoft.com/office/drawing/2014/main" id="{D5941CF8-D236-E8ED-7631-F8AD1267D07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4866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>
          <a:xfrm>
            <a:off x="424111" y="198215"/>
            <a:ext cx="7849120" cy="998537"/>
          </a:xfrm>
        </p:spPr>
        <p:txBody>
          <a:bodyPr/>
          <a:lstStyle/>
          <a:p>
            <a:pPr eaLnBrk="1" hangingPunct="1"/>
            <a:r>
              <a:rPr lang="da-DK" altLang="da-DK" dirty="0"/>
              <a:t>VAKUUMFORMNING, ROTATIONSSTØBNING </a:t>
            </a:r>
            <a:br>
              <a:rPr lang="da-DK" altLang="da-DK" dirty="0"/>
            </a:br>
            <a:r>
              <a:rPr lang="da-DK" altLang="da-DK" dirty="0"/>
              <a:t>OG EKSTRUDERING / 1</a:t>
            </a:r>
          </a:p>
        </p:txBody>
      </p:sp>
      <p:sp>
        <p:nvSpPr>
          <p:cNvPr id="58371" name="Pladsholder til indhold 2"/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3456283"/>
          </a:xfrm>
        </p:spPr>
        <p:txBody>
          <a:bodyPr/>
          <a:lstStyle/>
          <a:p>
            <a:pPr eaLnBrk="1" hangingPunct="1"/>
            <a:r>
              <a:rPr lang="da-DK" altLang="da-DK" sz="1200" dirty="0" err="1"/>
              <a:t>Gibo</a:t>
            </a:r>
            <a:r>
              <a:rPr lang="da-DK" altLang="da-DK" sz="1200" dirty="0"/>
              <a:t> Plast, Dan-Hill-Plast og </a:t>
            </a:r>
            <a:r>
              <a:rPr lang="da-DK" altLang="da-DK" sz="1200" dirty="0" err="1"/>
              <a:t>PlexxOpido</a:t>
            </a:r>
            <a:r>
              <a:rPr lang="da-DK" altLang="da-DK" sz="1200" dirty="0"/>
              <a:t> udvikler, designer og producerer termoformede plastemner og producerer termoformede, ekstruderede og rotationsstøbte plastemner</a:t>
            </a:r>
          </a:p>
          <a:p>
            <a:pPr eaLnBrk="1" hangingPunct="1"/>
            <a:r>
              <a:rPr lang="da-DK" altLang="da-DK" sz="1200" dirty="0"/>
              <a:t>Emnerne bruges bl.a. i køle- og fryseskabe, busser og biler (</a:t>
            </a:r>
            <a:r>
              <a:rPr lang="da-DK" altLang="da-DK" sz="1200" dirty="0" err="1"/>
              <a:t>automotive</a:t>
            </a:r>
            <a:r>
              <a:rPr lang="da-DK" altLang="da-DK" sz="1200" dirty="0"/>
              <a:t>), </a:t>
            </a:r>
            <a:r>
              <a:rPr lang="da-DK" altLang="da-DK" sz="1200" dirty="0" err="1"/>
              <a:t>medico</a:t>
            </a:r>
            <a:r>
              <a:rPr lang="da-DK" altLang="da-DK" sz="1200" dirty="0"/>
              <a:t>- og belysningsudstyr samt i </a:t>
            </a:r>
            <a:r>
              <a:rPr lang="da-DK" altLang="da-DK" sz="1200" dirty="0" err="1"/>
              <a:t>cleantech</a:t>
            </a:r>
            <a:r>
              <a:rPr lang="da-DK" altLang="da-DK" sz="1200" dirty="0"/>
              <a:t> industrien</a:t>
            </a:r>
          </a:p>
          <a:p>
            <a:pPr eaLnBrk="1" hangingPunct="1"/>
            <a:r>
              <a:rPr lang="da-DK" altLang="da-DK" sz="1200" dirty="0"/>
              <a:t>Gibo Plast og </a:t>
            </a:r>
            <a:r>
              <a:rPr lang="da-DK" altLang="da-DK" sz="1200" dirty="0" err="1"/>
              <a:t>Opido</a:t>
            </a:r>
            <a:r>
              <a:rPr lang="da-DK" altLang="da-DK" sz="1200" dirty="0"/>
              <a:t> er både specialiseret i traditionel vakuumformning og de avancerede formmetoder High-pressure og </a:t>
            </a:r>
            <a:r>
              <a:rPr lang="da-DK" altLang="da-DK" sz="1200" dirty="0" err="1"/>
              <a:t>Twinsheet</a:t>
            </a:r>
            <a:endParaRPr lang="da-DK" altLang="da-DK" sz="1200" dirty="0"/>
          </a:p>
          <a:p>
            <a:pPr eaLnBrk="1" hangingPunct="1"/>
            <a:r>
              <a:rPr lang="da-DK" altLang="da-DK" sz="1200" dirty="0" err="1"/>
              <a:t>Opido</a:t>
            </a:r>
            <a:r>
              <a:rPr lang="da-DK" altLang="da-DK" sz="1200" dirty="0"/>
              <a:t> er desuden specialiseret i ORS (</a:t>
            </a:r>
            <a:r>
              <a:rPr lang="da-DK" altLang="da-DK" sz="1200" dirty="0" err="1"/>
              <a:t>Opido</a:t>
            </a:r>
            <a:r>
              <a:rPr lang="da-DK" altLang="da-DK" sz="1200" dirty="0"/>
              <a:t> </a:t>
            </a:r>
            <a:r>
              <a:rPr lang="da-DK" altLang="da-DK" sz="1200" dirty="0" err="1"/>
              <a:t>Reinforced</a:t>
            </a:r>
            <a:r>
              <a:rPr lang="da-DK" altLang="da-DK" sz="1200" dirty="0"/>
              <a:t> System) med forstærkede og lyddæmpende emner i vakuumformning samt laserskæring og varmbukning</a:t>
            </a:r>
          </a:p>
          <a:p>
            <a:pPr eaLnBrk="1" hangingPunct="1"/>
            <a:r>
              <a:rPr lang="da-DK" altLang="da-DK" sz="1200" dirty="0"/>
              <a:t>Dan-Hill-Plast udvikler, designer og producerer rotationsstøbte plastemner, ofte i form af afdækninger, ventilationskomponenter og væskebeholdere</a:t>
            </a:r>
          </a:p>
          <a:p>
            <a:pPr eaLnBrk="1" hangingPunct="1"/>
            <a:r>
              <a:rPr lang="da-DK" altLang="da-DK" sz="1200" dirty="0"/>
              <a:t>Emnerne bruges bl.a. i staldkomponenter, busser og biler (</a:t>
            </a:r>
            <a:r>
              <a:rPr lang="da-DK" altLang="da-DK" sz="1200" dirty="0" err="1"/>
              <a:t>automotive</a:t>
            </a:r>
            <a:r>
              <a:rPr lang="da-DK" altLang="da-DK" sz="1200" dirty="0"/>
              <a:t>) samt i </a:t>
            </a:r>
            <a:r>
              <a:rPr lang="da-DK" altLang="da-DK" sz="1200" dirty="0" err="1"/>
              <a:t>cleantech</a:t>
            </a:r>
            <a:r>
              <a:rPr lang="da-DK" altLang="da-DK" sz="1200" dirty="0"/>
              <a:t> industrien</a:t>
            </a:r>
          </a:p>
          <a:p>
            <a:pPr eaLnBrk="1" hangingPunct="1"/>
            <a:r>
              <a:rPr lang="da-DK" altLang="da-DK" sz="1200" dirty="0" err="1"/>
              <a:t>Nycopac</a:t>
            </a:r>
            <a:r>
              <a:rPr lang="da-DK" altLang="da-DK" sz="1200" dirty="0"/>
              <a:t> udvikler, designer og sælger emballageløsninger i plast til industrielle transportopgaver, både i form af en række standardprodukter og special designede løsninger til specifikke opgaver</a:t>
            </a:r>
          </a:p>
          <a:p>
            <a:pPr eaLnBrk="1" hangingPunct="1"/>
            <a:r>
              <a:rPr lang="da-DK" altLang="da-DK" sz="1200" dirty="0"/>
              <a:t>Markedsleder i Skandinavien</a:t>
            </a:r>
          </a:p>
          <a:p>
            <a:pPr eaLnBrk="1" hangingPunct="1"/>
            <a:r>
              <a:rPr lang="da-DK" altLang="da-DK" sz="1200" dirty="0"/>
              <a:t>Beliggenhed: Skjern (DK), Hornsyld (DK), </a:t>
            </a:r>
            <a:r>
              <a:rPr lang="da-DK" altLang="da-DK" sz="1200" dirty="0" err="1"/>
              <a:t>Ljungby</a:t>
            </a:r>
            <a:r>
              <a:rPr lang="da-DK" altLang="da-DK" sz="1200" dirty="0"/>
              <a:t> (SE), Fredrikstad (NO), </a:t>
            </a:r>
            <a:r>
              <a:rPr lang="da-DK" altLang="da-DK" sz="1200" dirty="0" err="1"/>
              <a:t>Sieradz</a:t>
            </a:r>
            <a:r>
              <a:rPr lang="da-DK" altLang="da-DK" sz="1200" dirty="0"/>
              <a:t> (PL), </a:t>
            </a:r>
            <a:r>
              <a:rPr lang="da-DK" altLang="da-DK" sz="1200" dirty="0" err="1"/>
              <a:t>Nyköping</a:t>
            </a:r>
            <a:r>
              <a:rPr lang="da-DK" altLang="da-DK" sz="1200" dirty="0"/>
              <a:t> (SE), Mt. </a:t>
            </a:r>
            <a:r>
              <a:rPr lang="da-DK" altLang="da-DK" sz="1200" dirty="0" err="1"/>
              <a:t>Pleasant</a:t>
            </a:r>
            <a:r>
              <a:rPr lang="da-DK" altLang="da-DK" sz="1200" dirty="0"/>
              <a:t> (USA) og Tianjin (CN)</a:t>
            </a:r>
          </a:p>
        </p:txBody>
      </p:sp>
      <p:sp>
        <p:nvSpPr>
          <p:cNvPr id="58373" name="Titel 1"/>
          <p:cNvSpPr txBox="1">
            <a:spLocks/>
          </p:cNvSpPr>
          <p:nvPr/>
        </p:nvSpPr>
        <p:spPr bwMode="auto">
          <a:xfrm>
            <a:off x="431800" y="91762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 dirty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 dirty="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8EC293-BB96-60DF-F947-B9392A5FB5B3}"/>
              </a:ext>
            </a:extLst>
          </p:cNvPr>
          <p:cNvGrpSpPr/>
          <p:nvPr/>
        </p:nvGrpSpPr>
        <p:grpSpPr>
          <a:xfrm>
            <a:off x="428408" y="4869160"/>
            <a:ext cx="8608088" cy="1387897"/>
            <a:chOff x="428408" y="4869160"/>
            <a:chExt cx="8608088" cy="138789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40C01C-F6A0-93CA-66C4-B8887C9FA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8041" y="5002871"/>
              <a:ext cx="1268055" cy="94707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32EC2D-0657-AA94-308B-1B8EAA2F7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3" t="24204"/>
            <a:stretch/>
          </p:blipFill>
          <p:spPr>
            <a:xfrm>
              <a:off x="7309981" y="4941168"/>
              <a:ext cx="1456445" cy="1118739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084AEE9-0B78-8294-87D9-E077B9943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" t="5075" r="6502" b="18794"/>
            <a:stretch/>
          </p:blipFill>
          <p:spPr bwMode="auto">
            <a:xfrm>
              <a:off x="2627784" y="5068655"/>
              <a:ext cx="1367630" cy="86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80933A48-FCCE-F023-4979-215396CAF4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408" y="5932653"/>
              <a:ext cx="1826781" cy="307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>
                  <a:solidFill>
                    <a:srgbClr val="080808"/>
                  </a:solidFill>
                  <a:cs typeface="Arial" panose="020B0604020202020204" pitchFamily="34" charset="0"/>
                </a:rPr>
                <a:t>Vakuumformning</a:t>
              </a: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2B4EFE67-35FB-A74A-6037-A43B777D8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249" y="5932653"/>
              <a:ext cx="1536695" cy="30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 err="1">
                  <a:solidFill>
                    <a:srgbClr val="080808"/>
                  </a:solidFill>
                  <a:cs typeface="Arial" panose="020B0604020202020204" pitchFamily="34" charset="0"/>
                </a:rPr>
                <a:t>Furniture</a:t>
              </a:r>
              <a:endParaRPr lang="da-DK" altLang="da-DK" sz="1400" dirty="0">
                <a:solidFill>
                  <a:srgbClr val="08080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1F98A5FC-1010-3751-FC48-0461DAD46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936" y="5932653"/>
              <a:ext cx="1609500" cy="30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>
                  <a:solidFill>
                    <a:srgbClr val="080808"/>
                  </a:solidFill>
                  <a:cs typeface="Arial" panose="020B0604020202020204" pitchFamily="34" charset="0"/>
                </a:rPr>
                <a:t>DHP bøjer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448593D9-6B3D-72DD-967A-9E93EDEC38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104" y="5932653"/>
              <a:ext cx="1673349" cy="30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 err="1">
                  <a:cs typeface="Arial" panose="020B0604020202020204" pitchFamily="34" charset="0"/>
                </a:rPr>
                <a:t>Cleantech</a:t>
              </a:r>
              <a:endParaRPr lang="da-DK" altLang="da-DK" sz="1400" dirty="0"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11A415-C5F1-9A06-A197-B3B6F9137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5" y="4957795"/>
              <a:ext cx="2033814" cy="9914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E2C8AF-65F1-AFC3-8D65-4A812A86C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3" r="8705"/>
            <a:stretch/>
          </p:blipFill>
          <p:spPr>
            <a:xfrm>
              <a:off x="5652120" y="4957795"/>
              <a:ext cx="1540386" cy="991484"/>
            </a:xfrm>
            <a:prstGeom prst="rect">
              <a:avLst/>
            </a:prstGeom>
          </p:spPr>
        </p:pic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415D58A5-B45E-5998-0810-D2CD44ACC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1453" y="5949280"/>
              <a:ext cx="18550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a-DK" altLang="da-DK" sz="1400" dirty="0">
                  <a:cs typeface="Arial" panose="020B0604020202020204" pitchFamily="34" charset="0"/>
                </a:rPr>
                <a:t>Dan-Fender</a:t>
              </a: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FB7E9289-7D5F-4856-04BA-7BFA144FB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" y="4869160"/>
              <a:ext cx="8388350" cy="13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6204D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da-DK" sz="180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942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84" y="210712"/>
            <a:ext cx="7845425" cy="998537"/>
          </a:xfrm>
        </p:spPr>
        <p:txBody>
          <a:bodyPr/>
          <a:lstStyle/>
          <a:p>
            <a:r>
              <a:rPr lang="da-DK" altLang="da-DK" dirty="0"/>
              <a:t>VAKUUMFORMNING, ROTATIONSSTØBNING, </a:t>
            </a:r>
            <a:br>
              <a:rPr lang="da-DK" altLang="da-DK" dirty="0"/>
            </a:br>
            <a:r>
              <a:rPr lang="da-DK" altLang="da-DK" dirty="0"/>
              <a:t>OG EKSTRUDERING / 2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1412776"/>
            <a:ext cx="4896545" cy="4824536"/>
          </a:xfrm>
        </p:spPr>
        <p:txBody>
          <a:bodyPr/>
          <a:lstStyle/>
          <a:p>
            <a:pPr marL="0" indent="0" eaLnBrk="1" fontAlgn="auto" hangingPunct="1">
              <a:buNone/>
              <a:defRPr/>
            </a:pPr>
            <a:r>
              <a:rPr lang="da-DK" sz="1200" b="1" dirty="0"/>
              <a:t>2023 i hovedtræk</a:t>
            </a:r>
          </a:p>
          <a:p>
            <a:pPr eaLnBrk="1" fontAlgn="auto" hangingPunct="1">
              <a:defRPr/>
            </a:pPr>
            <a:r>
              <a:rPr lang="da-DK" sz="1200" dirty="0"/>
              <a:t>Flere nye opgaver til tunge køretøjer</a:t>
            </a:r>
          </a:p>
          <a:p>
            <a:pPr eaLnBrk="1" fontAlgn="auto" hangingPunct="1">
              <a:defRPr/>
            </a:pPr>
            <a:r>
              <a:rPr lang="da-DK" sz="1200" dirty="0"/>
              <a:t>Stærkt salg af egne produkter til den maritime industri</a:t>
            </a:r>
          </a:p>
          <a:p>
            <a:pPr eaLnBrk="1" fontAlgn="auto" hangingPunct="1">
              <a:defRPr/>
            </a:pPr>
            <a:r>
              <a:rPr lang="da-DK" sz="1200" dirty="0"/>
              <a:t>Udvidelse af produktionen i Polen</a:t>
            </a:r>
          </a:p>
          <a:p>
            <a:pPr eaLnBrk="1" fontAlgn="auto" hangingPunct="1">
              <a:defRPr/>
            </a:pPr>
            <a:endParaRPr lang="da-DK" sz="12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da-DK" sz="1200" b="1" dirty="0" err="1"/>
              <a:t>Gibo</a:t>
            </a:r>
            <a:r>
              <a:rPr lang="da-DK" sz="1200" b="1" dirty="0"/>
              <a:t> Plast: </a:t>
            </a:r>
            <a:r>
              <a:rPr lang="da-DK" sz="1200" dirty="0"/>
              <a:t>God aktivitet. Vundet en række nye projekter</a:t>
            </a:r>
          </a:p>
          <a:p>
            <a:pPr eaLnBrk="1" fontAlgn="auto" hangingPunct="1">
              <a:defRPr/>
            </a:pPr>
            <a:r>
              <a:rPr lang="da-DK" sz="1200" dirty="0"/>
              <a:t>Intenst arbejde med effektivitetsforbedringer i både Danmark, Sverige, USA, Kina og Polen</a:t>
            </a:r>
          </a:p>
          <a:p>
            <a:pPr eaLnBrk="1" fontAlgn="auto" hangingPunct="1">
              <a:defRPr/>
            </a:pPr>
            <a:r>
              <a:rPr lang="da-DK" sz="1200" dirty="0"/>
              <a:t>Investeret mange penge og ressourcer i at øge produktionskapaciteten i Polen indenfor rotationsstøbning</a:t>
            </a:r>
          </a:p>
          <a:p>
            <a:pPr eaLnBrk="1" fontAlgn="auto" hangingPunct="1">
              <a:defRPr/>
            </a:pPr>
            <a:r>
              <a:rPr lang="da-DK" sz="1200" dirty="0"/>
              <a:t>Anvendelse af genbrugsplast er øget, specielt i form af </a:t>
            </a:r>
            <a:r>
              <a:rPr lang="da-DK" sz="1200" dirty="0" err="1"/>
              <a:t>Nycopacs</a:t>
            </a:r>
            <a:r>
              <a:rPr lang="da-DK" sz="1200" dirty="0"/>
              <a:t> unikke løsninger, hvor produktions </a:t>
            </a:r>
            <a:r>
              <a:rPr lang="da-DK" sz="1200" dirty="0" err="1"/>
              <a:t>scrap</a:t>
            </a:r>
            <a:r>
              <a:rPr lang="da-DK" sz="1200" dirty="0"/>
              <a:t> fra SP Groups fabrikker anvendes til nye produkter</a:t>
            </a:r>
          </a:p>
          <a:p>
            <a:pPr eaLnBrk="1" fontAlgn="auto" hangingPunct="1">
              <a:defRPr/>
            </a:pPr>
            <a:r>
              <a:rPr lang="da-DK" sz="1200" b="1" dirty="0" err="1"/>
              <a:t>Nycopac</a:t>
            </a:r>
            <a:r>
              <a:rPr lang="da-DK" sz="1200" b="1" dirty="0"/>
              <a:t>: </a:t>
            </a:r>
            <a:r>
              <a:rPr lang="da-DK" sz="1200" dirty="0"/>
              <a:t>Øget udvikling, design og salg af emballage-løsninger til industrielle transportopgaver. Primært fremstillet i genanvendt plast ved hjælp af vakuumformning</a:t>
            </a:r>
          </a:p>
          <a:p>
            <a:pPr eaLnBrk="1" fontAlgn="auto" hangingPunct="1">
              <a:defRPr/>
            </a:pPr>
            <a:r>
              <a:rPr lang="da-DK" sz="1200" b="1" dirty="0"/>
              <a:t>Dan-Hill-Plast:</a:t>
            </a:r>
            <a:r>
              <a:rPr lang="da-DK" sz="1200" dirty="0"/>
              <a:t> Salg af Dan-Fender produkter igen øget og yderligere produktionskapacitet etableret</a:t>
            </a:r>
          </a:p>
          <a:p>
            <a:pPr eaLnBrk="1" fontAlgn="auto" hangingPunct="1">
              <a:defRPr/>
            </a:pPr>
            <a:r>
              <a:rPr lang="da-DK" sz="1200" dirty="0"/>
              <a:t>Imødekomme stigende efterspørgsel</a:t>
            </a:r>
          </a:p>
          <a:p>
            <a:pPr marL="0" indent="0" eaLnBrk="1" fontAlgn="auto" hangingPunct="1">
              <a:buNone/>
              <a:defRPr/>
            </a:pPr>
            <a:endParaRPr lang="da-DK" sz="1200" dirty="0"/>
          </a:p>
          <a:p>
            <a:pPr eaLnBrk="1" fontAlgn="auto" hangingPunct="1">
              <a:defRPr/>
            </a:pPr>
            <a:endParaRPr lang="da-DK" sz="1200" dirty="0"/>
          </a:p>
          <a:p>
            <a:pPr marL="0" indent="0">
              <a:buNone/>
            </a:pPr>
            <a:endParaRPr lang="da-DK" sz="12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32048" y="91341"/>
            <a:ext cx="3706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a-DK" altLang="da-DK" sz="1800" dirty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da-DK" altLang="da-DK" sz="1100" dirty="0">
                <a:solidFill>
                  <a:srgbClr val="000000"/>
                </a:solidFill>
                <a:cs typeface="Arial" panose="020B0604020202020204" pitchFamily="34" charset="0"/>
              </a:rPr>
              <a:t>LASTIC SOLUTIONS</a:t>
            </a:r>
          </a:p>
        </p:txBody>
      </p:sp>
      <p:pic>
        <p:nvPicPr>
          <p:cNvPr id="6" name="Picture Placeholder 6" descr="A group of balloons in a factory&#10;&#10;Description automatically generated">
            <a:extLst>
              <a:ext uri="{FF2B5EF4-FFF2-40B4-BE49-F238E27FC236}">
                <a16:creationId xmlns:a16="http://schemas.microsoft.com/office/drawing/2014/main" id="{B316FE0B-9049-275B-3DE8-68FDCF2DB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>
          <a:xfrm>
            <a:off x="5580112" y="1412776"/>
            <a:ext cx="3240087" cy="2401888"/>
          </a:xfrm>
          <a:prstGeom prst="rect">
            <a:avLst/>
          </a:prstGeom>
        </p:spPr>
      </p:pic>
      <p:pic>
        <p:nvPicPr>
          <p:cNvPr id="9" name="Picture Placeholder 8" descr="A van parked on a dirt road&#10;&#10;Description automatically generated">
            <a:extLst>
              <a:ext uri="{FF2B5EF4-FFF2-40B4-BE49-F238E27FC236}">
                <a16:creationId xmlns:a16="http://schemas.microsoft.com/office/drawing/2014/main" id="{D2AE1DED-A0BD-9884-DB0D-2CE03C2CA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>
          <a:xfrm>
            <a:off x="5580063" y="3860800"/>
            <a:ext cx="3240087" cy="24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509121"/>
            <a:ext cx="4019302" cy="1152128"/>
          </a:xfrm>
        </p:spPr>
        <p:txBody>
          <a:bodyPr/>
          <a:lstStyle/>
          <a:p>
            <a:r>
              <a:rPr lang="da-DK" dirty="0"/>
              <a:t>HOVEDPUNKTER</a:t>
            </a:r>
            <a:br>
              <a:rPr lang="da-DK" dirty="0"/>
            </a:br>
            <a:r>
              <a:rPr lang="da-DK" dirty="0"/>
              <a:t>1. KVARTAL 2024</a:t>
            </a:r>
          </a:p>
        </p:txBody>
      </p:sp>
    </p:spTree>
    <p:extLst>
      <p:ext uri="{BB962C8B-B14F-4D97-AF65-F5344CB8AC3E}">
        <p14:creationId xmlns:p14="http://schemas.microsoft.com/office/powerpoint/2010/main" val="640105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SP GROUPS VÆRDISKABELSE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5C7ECD-3EDC-83B5-1470-118F2576FC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/>
          <a:stretch/>
        </p:blipFill>
        <p:spPr>
          <a:xfrm>
            <a:off x="395288" y="1377950"/>
            <a:ext cx="8483796" cy="4373563"/>
          </a:xfrm>
          <a:prstGeom prst="rect">
            <a:avLst/>
          </a:prstGeom>
        </p:spPr>
      </p:pic>
      <p:grpSp>
        <p:nvGrpSpPr>
          <p:cNvPr id="4" name="Group 12">
            <a:extLst>
              <a:ext uri="{FF2B5EF4-FFF2-40B4-BE49-F238E27FC236}">
                <a16:creationId xmlns:a16="http://schemas.microsoft.com/office/drawing/2014/main" id="{BC943166-470F-3D23-54C8-E1F9648D1AAB}"/>
              </a:ext>
            </a:extLst>
          </p:cNvPr>
          <p:cNvGrpSpPr/>
          <p:nvPr/>
        </p:nvGrpSpPr>
        <p:grpSpPr>
          <a:xfrm>
            <a:off x="395288" y="5987877"/>
            <a:ext cx="2631903" cy="249039"/>
            <a:chOff x="6116561" y="3082734"/>
            <a:chExt cx="2631903" cy="249039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3B9F1AD3-D1DE-3110-3A09-4DF2DBB6F230}"/>
                </a:ext>
              </a:extLst>
            </p:cNvPr>
            <p:cNvSpPr txBox="1"/>
            <p:nvPr/>
          </p:nvSpPr>
          <p:spPr>
            <a:xfrm>
              <a:off x="6306396" y="3097770"/>
              <a:ext cx="2442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>
                  <a:latin typeface="Verdana" panose="020B0604030504040204" pitchFamily="34" charset="0"/>
                  <a:ea typeface="Verdana" panose="020B0604030504040204" pitchFamily="34" charset="0"/>
                </a:rPr>
                <a:t>= 0-100% </a:t>
              </a:r>
              <a:r>
                <a:rPr lang="da-DK" sz="9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regrind</a:t>
              </a:r>
              <a:r>
                <a:rPr lang="da-DK" sz="900" dirty="0">
                  <a:latin typeface="Verdana" panose="020B0604030504040204" pitchFamily="34" charset="0"/>
                  <a:ea typeface="Verdana" panose="020B0604030504040204" pitchFamily="34" charset="0"/>
                </a:rPr>
                <a:t> (</a:t>
              </a:r>
              <a:r>
                <a:rPr lang="da-DK" sz="9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recycled</a:t>
              </a:r>
              <a:r>
                <a:rPr lang="da-DK" sz="900" dirty="0">
                  <a:latin typeface="Verdana" panose="020B0604030504040204" pitchFamily="34" charset="0"/>
                  <a:ea typeface="Verdana" panose="020B0604030504040204" pitchFamily="34" charset="0"/>
                </a:rPr>
                <a:t> plastics)</a:t>
              </a:r>
            </a:p>
          </p:txBody>
        </p:sp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338435C-90F6-7D88-AE74-A00F8B273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561" y="3082734"/>
              <a:ext cx="249039" cy="24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852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52CB8B-4C6D-90CD-F1C5-EE43374D9BB0}"/>
              </a:ext>
            </a:extLst>
          </p:cNvPr>
          <p:cNvSpPr/>
          <p:nvPr/>
        </p:nvSpPr>
        <p:spPr>
          <a:xfrm>
            <a:off x="323528" y="908720"/>
            <a:ext cx="85689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ESG-DATA / 1</a:t>
            </a:r>
          </a:p>
        </p:txBody>
      </p:sp>
      <p:graphicFrame>
        <p:nvGraphicFramePr>
          <p:cNvPr id="6" name="Pladsholder til tabe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970257"/>
              </p:ext>
            </p:extLst>
          </p:nvPr>
        </p:nvGraphicFramePr>
        <p:xfrm>
          <a:off x="395536" y="1052736"/>
          <a:ext cx="8424934" cy="486321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0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597">
                  <a:extLst>
                    <a:ext uri="{9D8B030D-6E8A-4147-A177-3AD203B41FA5}">
                      <a16:colId xmlns:a16="http://schemas.microsoft.com/office/drawing/2014/main" val="3012612184"/>
                    </a:ext>
                  </a:extLst>
                </a:gridCol>
                <a:gridCol w="1928095">
                  <a:extLst>
                    <a:ext uri="{9D8B030D-6E8A-4147-A177-3AD203B41FA5}">
                      <a16:colId xmlns:a16="http://schemas.microsoft.com/office/drawing/2014/main" val="3941709706"/>
                    </a:ext>
                  </a:extLst>
                </a:gridCol>
                <a:gridCol w="609559">
                  <a:extLst>
                    <a:ext uri="{9D8B030D-6E8A-4147-A177-3AD203B41FA5}">
                      <a16:colId xmlns:a16="http://schemas.microsoft.com/office/drawing/2014/main" val="2765468354"/>
                    </a:ext>
                  </a:extLst>
                </a:gridCol>
                <a:gridCol w="84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0193">
                  <a:extLst>
                    <a:ext uri="{9D8B030D-6E8A-4147-A177-3AD203B41FA5}">
                      <a16:colId xmlns:a16="http://schemas.microsoft.com/office/drawing/2014/main" val="2060213923"/>
                    </a:ext>
                  </a:extLst>
                </a:gridCol>
                <a:gridCol w="920193">
                  <a:extLst>
                    <a:ext uri="{9D8B030D-6E8A-4147-A177-3AD203B41FA5}">
                      <a16:colId xmlns:a16="http://schemas.microsoft.com/office/drawing/2014/main" val="2758699604"/>
                    </a:ext>
                  </a:extLst>
                </a:gridCol>
                <a:gridCol w="920193">
                  <a:extLst>
                    <a:ext uri="{9D8B030D-6E8A-4147-A177-3AD203B41FA5}">
                      <a16:colId xmlns:a16="http://schemas.microsoft.com/office/drawing/2014/main" val="336788277"/>
                    </a:ext>
                  </a:extLst>
                </a:gridCol>
              </a:tblGrid>
              <a:tr h="276971">
                <a:tc>
                  <a:txBody>
                    <a:bodyPr/>
                    <a:lstStyle/>
                    <a:p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ESG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Kategori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Enhed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Enhed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2019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2020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2021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2022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2023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Råmaterialer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Virgin plast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15.978.078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15.347.852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16.764.678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15.522.512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15.031.343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Regeneratmateriale</a:t>
                      </a:r>
                      <a:endParaRPr lang="da-DK" sz="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412.941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1.465.875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2.609.507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2.774.306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2.419.097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Glasfiber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9.730.540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9.937.401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6.860.301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3.428.861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7.136.414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61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Coating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47.375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43.751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50.675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75.872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95.204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17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163638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Andet (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e.g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 Iso, 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Polyol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b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Telene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Resin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3.003.466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3.837.398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5.314.525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4.710.722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2.108.918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Energi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Fyringsolie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Liter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101.865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65.673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57.444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35.188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16.498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Naturgas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</a:t>
                      </a:r>
                      <a:r>
                        <a:rPr lang="da-DK" sz="800" baseline="300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1.309.242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1.574.322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1.773.101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1.591.138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1.251.513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Fjernvarme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MWh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2.692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2.616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3.404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3.194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4.625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996338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Kul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731998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Diesel/Benzin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Liter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88.235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108.379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196.085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195.274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135.126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30295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LPG gas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118.097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345.643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376899"/>
                  </a:ext>
                </a:extLst>
              </a:tr>
              <a:tr h="209815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Elektricitet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kWh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60.395.863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60.372.241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66.753.410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65.201.596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62.751.612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785254"/>
                  </a:ext>
                </a:extLst>
              </a:tr>
              <a:tr h="329717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Elektricitet intensitet </a:t>
                      </a:r>
                      <a:b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(Forarbejdet råmateriale)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kWh/kg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2,09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2,07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2,11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2,46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2,34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576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lang="da-DK" sz="800" baseline="-250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lang="da-DK" sz="800" baseline="-250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udledning (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Scope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1)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3.437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3.921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4.567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4.517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4.664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717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lang="da-DK" sz="800" baseline="-250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udledning (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Scope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2) Location-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based</a:t>
                      </a:r>
                      <a:endParaRPr lang="da-DK" sz="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24.467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21.490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23.438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23.777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23.935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717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lang="da-DK" sz="800" baseline="-250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udledning (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Scope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2) </a:t>
                      </a:r>
                      <a:b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Market-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based</a:t>
                      </a:r>
                      <a:endParaRPr lang="da-DK" sz="8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17.897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5.814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6.462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9717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lang="da-DK" sz="800" baseline="-250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 intensitet (Location-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based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 (Forarbejdet råmateriale)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Kg/kg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0,97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0,87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0,89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1,07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0,89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1686"/>
                  </a:ext>
                </a:extLst>
              </a:tr>
              <a:tr h="329717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lang="da-DK" sz="800" baseline="-250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intensitet (Market-</a:t>
                      </a:r>
                      <a:r>
                        <a:rPr lang="da-DK" sz="800" dirty="0" err="1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based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 (Forarbejdet råmateriale)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Kg/kg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0,71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0,39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0,24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894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584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8C606-4059-F3B4-9105-27792ED976BC}"/>
              </a:ext>
            </a:extLst>
          </p:cNvPr>
          <p:cNvSpPr/>
          <p:nvPr/>
        </p:nvSpPr>
        <p:spPr>
          <a:xfrm>
            <a:off x="323528" y="908720"/>
            <a:ext cx="85689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ESG-DATA / 2</a:t>
            </a:r>
          </a:p>
        </p:txBody>
      </p:sp>
      <p:graphicFrame>
        <p:nvGraphicFramePr>
          <p:cNvPr id="6" name="Pladsholder til tabe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935778"/>
              </p:ext>
            </p:extLst>
          </p:nvPr>
        </p:nvGraphicFramePr>
        <p:xfrm>
          <a:off x="395536" y="1052736"/>
          <a:ext cx="8424615" cy="514187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96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866">
                  <a:extLst>
                    <a:ext uri="{9D8B030D-6E8A-4147-A177-3AD203B41FA5}">
                      <a16:colId xmlns:a16="http://schemas.microsoft.com/office/drawing/2014/main" val="3012612184"/>
                    </a:ext>
                  </a:extLst>
                </a:gridCol>
                <a:gridCol w="1904422">
                  <a:extLst>
                    <a:ext uri="{9D8B030D-6E8A-4147-A177-3AD203B41FA5}">
                      <a16:colId xmlns:a16="http://schemas.microsoft.com/office/drawing/2014/main" val="3941709706"/>
                    </a:ext>
                  </a:extLst>
                </a:gridCol>
                <a:gridCol w="705193">
                  <a:extLst>
                    <a:ext uri="{9D8B030D-6E8A-4147-A177-3AD203B41FA5}">
                      <a16:colId xmlns:a16="http://schemas.microsoft.com/office/drawing/2014/main" val="2765468354"/>
                    </a:ext>
                  </a:extLst>
                </a:gridCol>
                <a:gridCol w="839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8895">
                  <a:extLst>
                    <a:ext uri="{9D8B030D-6E8A-4147-A177-3AD203B41FA5}">
                      <a16:colId xmlns:a16="http://schemas.microsoft.com/office/drawing/2014/main" val="2060213923"/>
                    </a:ext>
                  </a:extLst>
                </a:gridCol>
                <a:gridCol w="908895">
                  <a:extLst>
                    <a:ext uri="{9D8B030D-6E8A-4147-A177-3AD203B41FA5}">
                      <a16:colId xmlns:a16="http://schemas.microsoft.com/office/drawing/2014/main" val="823241241"/>
                    </a:ext>
                  </a:extLst>
                </a:gridCol>
                <a:gridCol w="908895">
                  <a:extLst>
                    <a:ext uri="{9D8B030D-6E8A-4147-A177-3AD203B41FA5}">
                      <a16:colId xmlns:a16="http://schemas.microsoft.com/office/drawing/2014/main" val="2142447930"/>
                    </a:ext>
                  </a:extLst>
                </a:gridCol>
              </a:tblGrid>
              <a:tr h="287809">
                <a:tc>
                  <a:txBody>
                    <a:bodyPr/>
                    <a:lstStyle/>
                    <a:p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ESG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Kategori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Enhed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Enhed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2019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2020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2021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2022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b="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2023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Arbejdstimer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Arbejdstimer (fastansatte</a:t>
                      </a:r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Timer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3.528.715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3.700.898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3.991.107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3.996.388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3.712.963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11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Arbejdstimer (midlertidig ansatte)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Timer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118.235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196.892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226.044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234.042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271.100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688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163638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Afholdte arbejdstimer (totalt)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Timer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3.646.950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3.897.790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4.217.151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4.230.431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3.984.063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296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Arbejds-</a:t>
                      </a:r>
                      <a:b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ulykker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Dødsulykker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466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LTI (ulykker m. mindst én dags fravær)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785254"/>
                  </a:ext>
                </a:extLst>
              </a:tr>
              <a:tr h="129048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LTIFR (ulykker pr. mio. arbejdstimer)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206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Kønsfordeling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Kvinder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1.105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1.078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1.196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1.195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1.118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209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Mænd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1.116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1.181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1.313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1.285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1.218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46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Kvinder/mænd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49,8/50,2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47,7/52,3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47,7/52,3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48,2/51,8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47,9/52,1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Kvinder i ledelsen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894040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</a:t>
                      </a:r>
                    </a:p>
                  </a:txBody>
                  <a:tcPr marT="45713" marB="4571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Diversitet i bestyrelsen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Kvinder/mænd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K/M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59794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Bestyrelses-uafhængighed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 uafhængige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975405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Diversitet i </a:t>
                      </a:r>
                      <a:r>
                        <a:rPr lang="da-DK" sz="800" dirty="0" err="1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koncern-ledelsen</a:t>
                      </a:r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 ledere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K/M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0/2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1/3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25713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CEO pay ratio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CEO løn/ansattes gennemsnitsløn i koncernen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Ratio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173836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Skat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Medarbejdere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Mio. DKK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147,3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168,5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171,9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180,2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292790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Selskabsskat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Mio. DKK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19996"/>
                  </a:ext>
                </a:extLst>
              </a:tr>
              <a:tr h="232102">
                <a:tc>
                  <a:txBody>
                    <a:bodyPr/>
                    <a:lstStyle/>
                    <a:p>
                      <a:endParaRPr lang="da-DK" sz="800" dirty="0">
                        <a:solidFill>
                          <a:srgbClr val="06204D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rgbClr val="06204D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Whistleblower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Henvendelser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8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81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53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 noGrp="1"/>
          </p:cNvSpPr>
          <p:nvPr>
            <p:ph type="ctrTitle"/>
          </p:nvPr>
        </p:nvSpPr>
        <p:spPr>
          <a:xfrm>
            <a:off x="395288" y="3573463"/>
            <a:ext cx="4968875" cy="1727200"/>
          </a:xfrm>
        </p:spPr>
        <p:txBody>
          <a:bodyPr rtlCol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a-DK" sz="1800" i="1" dirty="0"/>
              <a:t>Yderligere informationer:</a:t>
            </a:r>
            <a:br>
              <a:rPr lang="da-DK" sz="1800" i="1" dirty="0"/>
            </a:br>
            <a:br>
              <a:rPr lang="da-DK" sz="1100" dirty="0"/>
            </a:br>
            <a:r>
              <a:rPr lang="da-DK" sz="1800" dirty="0"/>
              <a:t>Frank Gad, adm. direktør</a:t>
            </a:r>
            <a:br>
              <a:rPr lang="da-DK" sz="1800" dirty="0"/>
            </a:br>
            <a:r>
              <a:rPr lang="da-DK" sz="1800" dirty="0"/>
              <a:t>SP Group A/S, Snavevej 6-10, 5471 Søndersø</a:t>
            </a:r>
            <a:br>
              <a:rPr lang="da-DK" sz="1800" dirty="0"/>
            </a:br>
            <a:r>
              <a:rPr lang="da-DK" sz="1800" dirty="0"/>
              <a:t>Telefon: 7023 2379 / 3042 1460</a:t>
            </a:r>
            <a:br>
              <a:rPr lang="da-DK" sz="1800" dirty="0"/>
            </a:br>
            <a:r>
              <a:rPr lang="da-DK" sz="1800" dirty="0"/>
              <a:t>E-mail: </a:t>
            </a:r>
            <a:r>
              <a:rPr lang="da-DK" sz="1800" dirty="0">
                <a:hlinkClick r:id="rId2"/>
              </a:rPr>
              <a:t>fg@sp-group.dk</a:t>
            </a:r>
            <a:r>
              <a:rPr lang="da-DK" sz="1800" dirty="0"/>
              <a:t>   </a:t>
            </a:r>
            <a:br>
              <a:rPr lang="da-DK" sz="1800" dirty="0"/>
            </a:br>
            <a:r>
              <a:rPr lang="da-DK" sz="1800" dirty="0"/>
              <a:t>www.sp-group.dk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HOVEDPUNKTER 1. KVARTAL 2024 / 1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287" y="1772816"/>
            <a:ext cx="2376513" cy="680087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288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Omsætningen steg 2,2% i 1. kvartal 2024 til</a:t>
            </a:r>
            <a:endParaRPr lang="da-DK" sz="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288" y="1700213"/>
            <a:ext cx="3240087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395286" y="4005263"/>
            <a:ext cx="2376513" cy="575865"/>
          </a:xfrm>
          <a:prstGeom prst="rect">
            <a:avLst/>
          </a:prstGeom>
        </p:spPr>
        <p:txBody>
          <a:bodyPr>
            <a:no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EBITDA steg 16,2% i </a:t>
            </a:r>
            <a:br>
              <a:rPr lang="da-DK" sz="1200" dirty="0"/>
            </a:br>
            <a:r>
              <a:rPr lang="da-DK" sz="1200" dirty="0"/>
              <a:t>1. kvartal 2024 til</a:t>
            </a:r>
            <a:endParaRPr lang="da-DK" sz="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95288" y="3933825"/>
            <a:ext cx="3240087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5075238" y="1773239"/>
            <a:ext cx="3529210" cy="574676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Omsætningen af egne varemærker </a:t>
            </a:r>
            <a:br>
              <a:rPr lang="da-DK" sz="1200" dirty="0"/>
            </a:br>
            <a:r>
              <a:rPr lang="da-DK" sz="1200" dirty="0"/>
              <a:t>steg 25,1% i 1. kvartal 2024 til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75238" y="1700213"/>
            <a:ext cx="3241675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395288" y="2646962"/>
            <a:ext cx="2486275" cy="566014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>
                <a:solidFill>
                  <a:srgbClr val="06204D"/>
                </a:solidFill>
              </a:rPr>
              <a:t>DKK</a:t>
            </a:r>
            <a:r>
              <a:rPr lang="da-DK" sz="2400" dirty="0">
                <a:solidFill>
                  <a:srgbClr val="06204D"/>
                </a:solidFill>
              </a:rPr>
              <a:t> 722,9 </a:t>
            </a:r>
            <a:r>
              <a:rPr lang="da-DK" dirty="0">
                <a:solidFill>
                  <a:srgbClr val="06204D"/>
                </a:solidFill>
              </a:rPr>
              <a:t>mio.</a:t>
            </a:r>
            <a:endParaRPr lang="da-DK" sz="2400" dirty="0">
              <a:solidFill>
                <a:srgbClr val="06204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055872" y="2636912"/>
            <a:ext cx="2520280" cy="575469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>
                <a:solidFill>
                  <a:srgbClr val="06204D"/>
                </a:solidFill>
              </a:rPr>
              <a:t>DKK</a:t>
            </a:r>
            <a:r>
              <a:rPr lang="da-DK" sz="2400" dirty="0">
                <a:solidFill>
                  <a:srgbClr val="06204D"/>
                </a:solidFill>
              </a:rPr>
              <a:t> 205,2 </a:t>
            </a:r>
            <a:r>
              <a:rPr lang="da-DK" dirty="0">
                <a:solidFill>
                  <a:srgbClr val="06204D"/>
                </a:solidFill>
              </a:rPr>
              <a:t>mio.</a:t>
            </a:r>
            <a:endParaRPr lang="da-DK" sz="2400" dirty="0">
              <a:solidFill>
                <a:srgbClr val="06204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95288" y="4690509"/>
            <a:ext cx="2485873" cy="601304"/>
          </a:xfrm>
          <a:prstGeom prst="rect">
            <a:avLst/>
          </a:prstGeom>
        </p:spPr>
        <p:txBody>
          <a:bodyPr>
            <a:no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>
                <a:solidFill>
                  <a:srgbClr val="06204D"/>
                </a:solidFill>
              </a:rPr>
              <a:t>DKK</a:t>
            </a:r>
            <a:r>
              <a:rPr lang="da-DK" sz="2400" dirty="0">
                <a:solidFill>
                  <a:srgbClr val="06204D"/>
                </a:solidFill>
              </a:rPr>
              <a:t> 148,4 </a:t>
            </a:r>
            <a:r>
              <a:rPr lang="da-DK" dirty="0">
                <a:solidFill>
                  <a:srgbClr val="06204D"/>
                </a:solidFill>
              </a:rPr>
              <a:t>mio.</a:t>
            </a:r>
            <a:endParaRPr lang="da-DK" sz="2400" dirty="0">
              <a:solidFill>
                <a:srgbClr val="06204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437D5717-FC3C-275A-AFCA-78CCAB058445}"/>
              </a:ext>
            </a:extLst>
          </p:cNvPr>
          <p:cNvCxnSpPr/>
          <p:nvPr/>
        </p:nvCxnSpPr>
        <p:spPr>
          <a:xfrm>
            <a:off x="5075238" y="3933825"/>
            <a:ext cx="3241675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935958-3382-8134-99F2-11AA853FEAB8}"/>
              </a:ext>
            </a:extLst>
          </p:cNvPr>
          <p:cNvSpPr txBox="1">
            <a:spLocks/>
          </p:cNvSpPr>
          <p:nvPr/>
        </p:nvSpPr>
        <p:spPr>
          <a:xfrm>
            <a:off x="5076056" y="4005263"/>
            <a:ext cx="3121794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rgbClr val="06204D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1200" dirty="0"/>
              <a:t>EBITDA-margin steg 2,4 procentpoint i 1. kvartal 2024 til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a-DK" sz="1200" dirty="0">
              <a:solidFill>
                <a:srgbClr val="06204D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solidFill>
                  <a:srgbClr val="06204D"/>
                </a:solidFill>
              </a:rPr>
              <a:t>20,5</a:t>
            </a:r>
            <a:r>
              <a:rPr lang="da-DK" dirty="0">
                <a:solidFill>
                  <a:srgbClr val="06204D"/>
                </a:solidFill>
              </a:rPr>
              <a:t>%</a:t>
            </a:r>
          </a:p>
        </p:txBody>
      </p:sp>
      <p:graphicFrame>
        <p:nvGraphicFramePr>
          <p:cNvPr id="3" name="Chart Placeholder 12">
            <a:extLst>
              <a:ext uri="{FF2B5EF4-FFF2-40B4-BE49-F238E27FC236}">
                <a16:creationId xmlns:a16="http://schemas.microsoft.com/office/drawing/2014/main" id="{DE55B2DB-8C31-52FE-663C-5FEBF88BBC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984852"/>
              </p:ext>
            </p:extLst>
          </p:nvPr>
        </p:nvGraphicFramePr>
        <p:xfrm>
          <a:off x="2505837" y="1771252"/>
          <a:ext cx="1514314" cy="1247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Placeholder 12">
            <a:extLst>
              <a:ext uri="{FF2B5EF4-FFF2-40B4-BE49-F238E27FC236}">
                <a16:creationId xmlns:a16="http://schemas.microsoft.com/office/drawing/2014/main" id="{A9834B2F-8FDE-A008-3063-F688D260C6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521134"/>
              </p:ext>
            </p:extLst>
          </p:nvPr>
        </p:nvGraphicFramePr>
        <p:xfrm>
          <a:off x="2505837" y="4581128"/>
          <a:ext cx="1514314" cy="49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Placeholder 12">
            <a:extLst>
              <a:ext uri="{FF2B5EF4-FFF2-40B4-BE49-F238E27FC236}">
                <a16:creationId xmlns:a16="http://schemas.microsoft.com/office/drawing/2014/main" id="{EB4A23CA-3B52-1781-CAEB-103CA99D9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004117"/>
              </p:ext>
            </p:extLst>
          </p:nvPr>
        </p:nvGraphicFramePr>
        <p:xfrm>
          <a:off x="7132565" y="2433034"/>
          <a:ext cx="1514314" cy="57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Placeholder 12">
            <a:extLst>
              <a:ext uri="{FF2B5EF4-FFF2-40B4-BE49-F238E27FC236}">
                <a16:creationId xmlns:a16="http://schemas.microsoft.com/office/drawing/2014/main" id="{A21E3F7B-00E9-2D07-50E0-054246C8AD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446364"/>
              </p:ext>
            </p:extLst>
          </p:nvPr>
        </p:nvGraphicFramePr>
        <p:xfrm>
          <a:off x="7380312" y="4581128"/>
          <a:ext cx="1074391" cy="629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HOVEDPUNKTER 1. KVARTAL 2024 / 2</a:t>
            </a:r>
          </a:p>
        </p:txBody>
      </p:sp>
      <p:sp>
        <p:nvSpPr>
          <p:cNvPr id="22531" name="Content Placeholder 2"/>
          <p:cNvSpPr txBox="1">
            <a:spLocks/>
          </p:cNvSpPr>
          <p:nvPr/>
        </p:nvSpPr>
        <p:spPr bwMode="auto">
          <a:xfrm>
            <a:off x="395288" y="1484313"/>
            <a:ext cx="338462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Resultat før skat steg 23,8% i 1. kvartal 2024 til DKK 84,8 mio.</a:t>
            </a:r>
          </a:p>
        </p:txBody>
      </p:sp>
      <p:sp>
        <p:nvSpPr>
          <p:cNvPr id="22533" name="Content Placeholder 2"/>
          <p:cNvSpPr txBox="1">
            <a:spLocks/>
          </p:cNvSpPr>
          <p:nvPr/>
        </p:nvSpPr>
        <p:spPr bwMode="auto">
          <a:xfrm>
            <a:off x="395287" y="4005263"/>
            <a:ext cx="3772939" cy="64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Nettorentebærende gæld (NIBD) faldt DKK 84,2 mio. i 1. kvartal 2024 til DKK 946,4 mio.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2535" name="Content Placeholder 2"/>
          <p:cNvSpPr txBox="1">
            <a:spLocks/>
          </p:cNvSpPr>
          <p:nvPr/>
        </p:nvSpPr>
        <p:spPr bwMode="auto">
          <a:xfrm>
            <a:off x="5075238" y="1484313"/>
            <a:ext cx="360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EPS resultat pr. aktie, udvandet, steg 23,8% i 1. kvartal 2024 til DKK 5,47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75238" y="1412875"/>
            <a:ext cx="3600450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Content Placeholder 2"/>
          <p:cNvSpPr txBox="1">
            <a:spLocks/>
          </p:cNvSpPr>
          <p:nvPr/>
        </p:nvSpPr>
        <p:spPr bwMode="auto">
          <a:xfrm>
            <a:off x="5076825" y="4005263"/>
            <a:ext cx="3772939" cy="71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Egenkapital steg DKK </a:t>
            </a:r>
            <a:r>
              <a:rPr lang="da-DK" altLang="da-DK" sz="1200" dirty="0">
                <a:solidFill>
                  <a:prstClr val="black"/>
                </a:solidFill>
              </a:rPr>
              <a:t>72,1</a:t>
            </a:r>
            <a:r>
              <a:rPr kumimoji="0" lang="da-DK" alt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mio. i 1. kvartal 2024 til DKK 1.535,7 mio.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75238" y="3933825"/>
            <a:ext cx="3600450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9" name="Content Placeholder 2"/>
          <p:cNvSpPr txBox="1">
            <a:spLocks/>
          </p:cNvSpPr>
          <p:nvPr/>
        </p:nvSpPr>
        <p:spPr bwMode="auto">
          <a:xfrm>
            <a:off x="395288" y="1916113"/>
            <a:ext cx="32400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 mio.</a:t>
            </a:r>
          </a:p>
        </p:txBody>
      </p:sp>
      <p:sp>
        <p:nvSpPr>
          <p:cNvPr id="22540" name="Content Placeholder 2"/>
          <p:cNvSpPr txBox="1">
            <a:spLocks/>
          </p:cNvSpPr>
          <p:nvPr/>
        </p:nvSpPr>
        <p:spPr bwMode="auto">
          <a:xfrm>
            <a:off x="5076825" y="1916113"/>
            <a:ext cx="3240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</a:t>
            </a:r>
          </a:p>
        </p:txBody>
      </p:sp>
      <p:sp>
        <p:nvSpPr>
          <p:cNvPr id="22541" name="Content Placeholder 2"/>
          <p:cNvSpPr txBox="1">
            <a:spLocks/>
          </p:cNvSpPr>
          <p:nvPr/>
        </p:nvSpPr>
        <p:spPr bwMode="auto">
          <a:xfrm>
            <a:off x="395288" y="4437063"/>
            <a:ext cx="32400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 mio.</a:t>
            </a:r>
          </a:p>
        </p:txBody>
      </p:sp>
      <p:sp>
        <p:nvSpPr>
          <p:cNvPr id="22542" name="Content Placeholder 2"/>
          <p:cNvSpPr txBox="1">
            <a:spLocks/>
          </p:cNvSpPr>
          <p:nvPr/>
        </p:nvSpPr>
        <p:spPr bwMode="auto">
          <a:xfrm>
            <a:off x="5075238" y="4437063"/>
            <a:ext cx="32416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363" indent="-184150">
              <a:spcBef>
                <a:spcPct val="20000"/>
              </a:spcBef>
              <a:buClr>
                <a:srgbClr val="06204D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DKK mio.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92734" y="1412106"/>
            <a:ext cx="3600450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2734" y="3933056"/>
            <a:ext cx="3600450" cy="0"/>
          </a:xfrm>
          <a:prstGeom prst="line">
            <a:avLst/>
          </a:prstGeom>
          <a:ln w="41275">
            <a:solidFill>
              <a:srgbClr val="062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Pladsholder til diagram 22">
            <a:extLst>
              <a:ext uri="{FF2B5EF4-FFF2-40B4-BE49-F238E27FC236}">
                <a16:creationId xmlns:a16="http://schemas.microsoft.com/office/drawing/2014/main" id="{A1F4CA6E-DDF0-4FC6-8D23-FCEE2F91AE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888077"/>
              </p:ext>
            </p:extLst>
          </p:nvPr>
        </p:nvGraphicFramePr>
        <p:xfrm>
          <a:off x="389865" y="4647950"/>
          <a:ext cx="3824240" cy="171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Pladsholder til diagram 25">
            <a:extLst>
              <a:ext uri="{FF2B5EF4-FFF2-40B4-BE49-F238E27FC236}">
                <a16:creationId xmlns:a16="http://schemas.microsoft.com/office/drawing/2014/main" id="{02F83865-D768-47F8-A27E-D84D02E86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233742"/>
              </p:ext>
            </p:extLst>
          </p:nvPr>
        </p:nvGraphicFramePr>
        <p:xfrm>
          <a:off x="5106524" y="4651711"/>
          <a:ext cx="3785566" cy="171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Pladsholder til diagram 12">
            <a:extLst>
              <a:ext uri="{FF2B5EF4-FFF2-40B4-BE49-F238E27FC236}">
                <a16:creationId xmlns:a16="http://schemas.microsoft.com/office/drawing/2014/main" id="{44152441-853C-2B22-4AA1-0B6CCB33D6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102399"/>
              </p:ext>
            </p:extLst>
          </p:nvPr>
        </p:nvGraphicFramePr>
        <p:xfrm>
          <a:off x="468312" y="2134391"/>
          <a:ext cx="3745793" cy="17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Pladsholder til diagram 19">
            <a:extLst>
              <a:ext uri="{FF2B5EF4-FFF2-40B4-BE49-F238E27FC236}">
                <a16:creationId xmlns:a16="http://schemas.microsoft.com/office/drawing/2014/main" id="{6BE3172A-C261-B2C6-9080-FAF1D6294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183718"/>
              </p:ext>
            </p:extLst>
          </p:nvPr>
        </p:nvGraphicFramePr>
        <p:xfrm>
          <a:off x="5146296" y="2149475"/>
          <a:ext cx="3818191" cy="171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8161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>
          <a:xfrm>
            <a:off x="395536" y="4509120"/>
            <a:ext cx="4536504" cy="1152128"/>
          </a:xfrm>
        </p:spPr>
        <p:txBody>
          <a:bodyPr/>
          <a:lstStyle/>
          <a:p>
            <a:pPr eaLnBrk="1" hangingPunct="1"/>
            <a:r>
              <a:rPr lang="da-DK" altLang="da-DK" dirty="0"/>
              <a:t>FINANSIELLE RESULTATER 2023 OG 1. KVARTAL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KONCERNENS HOVEDTAL 2023</a:t>
            </a:r>
          </a:p>
        </p:txBody>
      </p:sp>
      <p:graphicFrame>
        <p:nvGraphicFramePr>
          <p:cNvPr id="6" name="Pladsholder til tabe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483215"/>
              </p:ext>
            </p:extLst>
          </p:nvPr>
        </p:nvGraphicFramePr>
        <p:xfrm>
          <a:off x="395536" y="1408133"/>
          <a:ext cx="8424615" cy="46571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46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345">
                  <a:extLst>
                    <a:ext uri="{9D8B030D-6E8A-4147-A177-3AD203B41FA5}">
                      <a16:colId xmlns:a16="http://schemas.microsoft.com/office/drawing/2014/main" val="2816106554"/>
                    </a:ext>
                  </a:extLst>
                </a:gridCol>
                <a:gridCol w="833345">
                  <a:extLst>
                    <a:ext uri="{9D8B030D-6E8A-4147-A177-3AD203B41FA5}">
                      <a16:colId xmlns:a16="http://schemas.microsoft.com/office/drawing/2014/main" val="2430947229"/>
                    </a:ext>
                  </a:extLst>
                </a:gridCol>
                <a:gridCol w="833345">
                  <a:extLst>
                    <a:ext uri="{9D8B030D-6E8A-4147-A177-3AD203B41FA5}">
                      <a16:colId xmlns:a16="http://schemas.microsoft.com/office/drawing/2014/main" val="2652373202"/>
                    </a:ext>
                  </a:extLst>
                </a:gridCol>
                <a:gridCol w="833345">
                  <a:extLst>
                    <a:ext uri="{9D8B030D-6E8A-4147-A177-3AD203B41FA5}">
                      <a16:colId xmlns:a16="http://schemas.microsoft.com/office/drawing/2014/main" val="3941709706"/>
                    </a:ext>
                  </a:extLst>
                </a:gridCol>
                <a:gridCol w="833345">
                  <a:extLst>
                    <a:ext uri="{9D8B030D-6E8A-4147-A177-3AD203B41FA5}">
                      <a16:colId xmlns:a16="http://schemas.microsoft.com/office/drawing/2014/main" val="2765468354"/>
                    </a:ext>
                  </a:extLst>
                </a:gridCol>
                <a:gridCol w="819168">
                  <a:extLst>
                    <a:ext uri="{9D8B030D-6E8A-4147-A177-3AD203B41FA5}">
                      <a16:colId xmlns:a16="http://schemas.microsoft.com/office/drawing/2014/main" val="1067313259"/>
                    </a:ext>
                  </a:extLst>
                </a:gridCol>
                <a:gridCol w="791767">
                  <a:extLst>
                    <a:ext uri="{9D8B030D-6E8A-4147-A177-3AD203B41FA5}">
                      <a16:colId xmlns:a16="http://schemas.microsoft.com/office/drawing/2014/main" val="2897942353"/>
                    </a:ext>
                  </a:extLst>
                </a:gridCol>
              </a:tblGrid>
              <a:tr h="417519">
                <a:tc>
                  <a:txBody>
                    <a:bodyPr/>
                    <a:lstStyle/>
                    <a:p>
                      <a:r>
                        <a:rPr lang="da-DK" sz="1200" b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DKK</a:t>
                      </a:r>
                      <a:r>
                        <a:rPr lang="da-DK" sz="1200" b="0" baseline="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mio.</a:t>
                      </a:r>
                      <a:endParaRPr lang="da-DK" sz="1200" b="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2023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2022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2021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2020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2019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2018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b="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2017</a:t>
                      </a:r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573">
                <a:tc>
                  <a:txBody>
                    <a:bodyPr/>
                    <a:lstStyle/>
                    <a:p>
                      <a:endParaRPr lang="da-DK" sz="9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997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Omsætning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2.606,3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2.656,3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2.480,9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2.178,2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2.012,9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1.965,0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1.884,1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EBITDA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441,0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478,4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422,9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356,4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307,5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285,6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275,0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EBIT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241,2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296,1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269,1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214,8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177,8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195,9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193,5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19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Resultat før skat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268,5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257,8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193,8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175,4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200,1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175,7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Egenkapital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1.463,6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1.266,1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1.084,0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1.007,4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710,4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620,0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537,7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573">
                <a:tc>
                  <a:txBody>
                    <a:bodyPr/>
                    <a:lstStyle/>
                    <a:p>
                      <a:endParaRPr lang="da-DK" sz="9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9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Pengestrømme fra driften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360,4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264,5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237,7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320,4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158,6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173,4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180,8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Pengestrømme fra investering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-187,5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-320,9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-221,9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-203,4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-180,2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-124,7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-204,8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Pengestrømme fra finansiering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-216,1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67,7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-56,3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-43,1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8,8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-62,9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45,9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Ændring i likvider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-43,1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11,3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-40,5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74,0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-12,7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-14,2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21,9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511">
                <a:tc>
                  <a:txBody>
                    <a:bodyPr/>
                    <a:lstStyle/>
                    <a:p>
                      <a:endParaRPr lang="da-DK" sz="4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4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NIBD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1.030,6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1.034,5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822,0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686,1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875,7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576,6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509,1</a:t>
                      </a:r>
                    </a:p>
                  </a:txBody>
                  <a:tcPr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12">
                <a:tc>
                  <a:txBody>
                    <a:bodyPr/>
                    <a:lstStyle/>
                    <a:p>
                      <a:endParaRPr lang="da-DK" sz="500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50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397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rgbClr val="00000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Soliditet, %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48,5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E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42,7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42,8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44,5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34,5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37,8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35,5</a:t>
                      </a:r>
                    </a:p>
                  </a:txBody>
                  <a:tcPr marT="45713" marB="45713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SP Group">
      <a:dk1>
        <a:sysClr val="windowText" lastClr="000000"/>
      </a:dk1>
      <a:lt1>
        <a:sysClr val="window" lastClr="FFFFFF"/>
      </a:lt1>
      <a:dk2>
        <a:srgbClr val="1D294D"/>
      </a:dk2>
      <a:lt2>
        <a:srgbClr val="FFFFFF"/>
      </a:lt2>
      <a:accent1>
        <a:srgbClr val="1D294D"/>
      </a:accent1>
      <a:accent2>
        <a:srgbClr val="C00000"/>
      </a:accent2>
      <a:accent3>
        <a:srgbClr val="36A7DF"/>
      </a:accent3>
      <a:accent4>
        <a:srgbClr val="AAC7E9"/>
      </a:accent4>
      <a:accent5>
        <a:srgbClr val="C00000"/>
      </a:accent5>
      <a:accent6>
        <a:srgbClr val="F79646"/>
      </a:accent6>
      <a:hlink>
        <a:srgbClr val="AAC7E9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BGSC color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37F8E"/>
    </a:accent1>
    <a:accent2>
      <a:srgbClr val="D5D1B4"/>
    </a:accent2>
    <a:accent3>
      <a:srgbClr val="A99772"/>
    </a:accent3>
    <a:accent4>
      <a:srgbClr val="404A5F"/>
    </a:accent4>
    <a:accent5>
      <a:srgbClr val="9CB1BB"/>
    </a:accent5>
    <a:accent6>
      <a:srgbClr val="5C6672"/>
    </a:accent6>
    <a:hlink>
      <a:srgbClr val="0000FF"/>
    </a:hlink>
    <a:folHlink>
      <a:srgbClr val="0000FF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BGSC color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37F8E"/>
    </a:accent1>
    <a:accent2>
      <a:srgbClr val="D5D1B4"/>
    </a:accent2>
    <a:accent3>
      <a:srgbClr val="A99772"/>
    </a:accent3>
    <a:accent4>
      <a:srgbClr val="404A5F"/>
    </a:accent4>
    <a:accent5>
      <a:srgbClr val="9CB1BB"/>
    </a:accent5>
    <a:accent6>
      <a:srgbClr val="5C6672"/>
    </a:accent6>
    <a:hlink>
      <a:srgbClr val="0000FF"/>
    </a:hlink>
    <a:folHlink>
      <a:srgbClr val="0000FF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17176</TotalTime>
  <Words>4525</Words>
  <Application>Microsoft Office PowerPoint</Application>
  <PresentationFormat>Skærmshow (4:3)</PresentationFormat>
  <Paragraphs>1067</Paragraphs>
  <Slides>53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53</vt:i4>
      </vt:variant>
    </vt:vector>
  </HeadingPairs>
  <TitlesOfParts>
    <vt:vector size="60" baseType="lpstr">
      <vt:lpstr>Arial</vt:lpstr>
      <vt:lpstr>Arial Rounded MT Bold</vt:lpstr>
      <vt:lpstr>Calibri</vt:lpstr>
      <vt:lpstr>Times New Roman</vt:lpstr>
      <vt:lpstr>Verdana</vt:lpstr>
      <vt:lpstr>Wingdings</vt:lpstr>
      <vt:lpstr>Kontortema</vt:lpstr>
      <vt:lpstr>1. KVARTAL 2024</vt:lpstr>
      <vt:lpstr>KONCERNLEDELSE</vt:lpstr>
      <vt:lpstr>SP GROUP KORT FORTALT</vt:lpstr>
      <vt:lpstr>SP GROUP – ET OVERBLIK</vt:lpstr>
      <vt:lpstr>HOVEDPUNKTER 1. KVARTAL 2024</vt:lpstr>
      <vt:lpstr>HOVEDPUNKTER 1. KVARTAL 2024 / 1</vt:lpstr>
      <vt:lpstr>HOVEDPUNKTER 1. KVARTAL 2024 / 2</vt:lpstr>
      <vt:lpstr>FINANSIELLE RESULTATER 2023 OG 1. KVARTAL 2024</vt:lpstr>
      <vt:lpstr>KONCERNENS HOVEDTAL 2023</vt:lpstr>
      <vt:lpstr>OMSÆTNING 2010 – 1. KVARTAL 2024</vt:lpstr>
      <vt:lpstr>EBITDA 2010 – 1. KVARTAL 2024</vt:lpstr>
      <vt:lpstr>EBITDA-MARGIN 2010 – 1. KVARTAL 2024</vt:lpstr>
      <vt:lpstr>EBT 2010 – 1. KVARTAL 2024</vt:lpstr>
      <vt:lpstr>NIBD/EBITDA 2010 – 1. KVARTAL 2024</vt:lpstr>
      <vt:lpstr>1. KVARTAL 2024 - KONCERNEN</vt:lpstr>
      <vt:lpstr>OMSÆTNING EGNE VAREMÆRKER</vt:lpstr>
      <vt:lpstr>OMSÆTNING FORDELT PÅ PRODUKTOMRÅDER</vt:lpstr>
      <vt:lpstr>MARKEDSDYNAMIK</vt:lpstr>
      <vt:lpstr>SALG FORDELT PÅ KUNDEGRUPPER  1. KVARTAL 2024</vt:lpstr>
      <vt:lpstr>PLACERING AF SP GROUPS LOKATIONER</vt:lpstr>
      <vt:lpstr>OPKØB SIDEN 2014</vt:lpstr>
      <vt:lpstr>INTERNATIONALISERING</vt:lpstr>
      <vt:lpstr>AKTIEKURSUDVIKLING</vt:lpstr>
      <vt:lpstr>AKTIONÆRSTRUKTUR</vt:lpstr>
      <vt:lpstr>MARKEDSFORHOLD</vt:lpstr>
      <vt:lpstr>FORVENTNINGER  TIL 2024</vt:lpstr>
      <vt:lpstr>FORVENTNINGER TIL 2024</vt:lpstr>
      <vt:lpstr>BÆREDYGTIGHED INDGÅR I ALT HVAD VI GØR</vt:lpstr>
      <vt:lpstr>UN GLOBAL COMPACT OG FN’s VERDENSMÅL </vt:lpstr>
      <vt:lpstr>PLAST I NATUREN OG I HAVET</vt:lpstr>
      <vt:lpstr>INDSAMLET HUSHOLDNINGSAFFALD  KAN BRUGES TIL NYE HEGN</vt:lpstr>
      <vt:lpstr>BRUGTE MÅTTER TIL GENANVENDELSE</vt:lpstr>
      <vt:lpstr>PALLELÅG OG WINDHOOD PRODUCERET I GENANVENDT PLAST</vt:lpstr>
      <vt:lpstr>TRÆFIBRE ERSTATTER PLAST:  SMUKT UNIKT DESIGN</vt:lpstr>
      <vt:lpstr>NYCOPAC SLEEVE SYSTEM</vt:lpstr>
      <vt:lpstr>SP GROUP ER EN DEL AF LØSNINGEN  – IKKE EN DEL AF PROBLEMET</vt:lpstr>
      <vt:lpstr>SPØRGSMÅL - TAK</vt:lpstr>
      <vt:lpstr>APPENDIX</vt:lpstr>
      <vt:lpstr>SURFACE SOLUTIONS</vt:lpstr>
      <vt:lpstr>BELÆGNING</vt:lpstr>
      <vt:lpstr>PLASTIC SOLUTIONS</vt:lpstr>
      <vt:lpstr>PowerPoint-præsentation</vt:lpstr>
      <vt:lpstr>3D PRINT OG BEARBEJDNING / 2</vt:lpstr>
      <vt:lpstr>SPRØJTESTØBNING OG BLÆSESTØBNING / 1</vt:lpstr>
      <vt:lpstr>SPRØJTESTØBNING OG BLÆSESTØBNING / 2</vt:lpstr>
      <vt:lpstr>POLYURETAN OG KOMPOSIT / 1</vt:lpstr>
      <vt:lpstr>POLYURETAN OG KOMPOSIT / 2</vt:lpstr>
      <vt:lpstr>VAKUUMFORMNING, ROTATIONSSTØBNING  OG EKSTRUDERING / 1</vt:lpstr>
      <vt:lpstr>VAKUUMFORMNING, ROTATIONSSTØBNING,  OG EKSTRUDERING / 2</vt:lpstr>
      <vt:lpstr>SP GROUPS VÆRDISKABELSE</vt:lpstr>
      <vt:lpstr>ESG-DATA / 1</vt:lpstr>
      <vt:lpstr>ESG-DATA / 2</vt:lpstr>
      <vt:lpstr>Yderligere informationer:  Frank Gad, adm. direktør SP Group A/S, Snavevej 6-10, 5471 Søndersø Telefon: 7023 2379 / 3042 1460 E-mail: fg@sp-group.dk    www.sp-group.dk</vt:lpstr>
    </vt:vector>
  </TitlesOfParts>
  <Company>Meyer &amp; Bukdahl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tno</dc:creator>
  <cp:lastModifiedBy>Mia Mørk</cp:lastModifiedBy>
  <cp:revision>2410</cp:revision>
  <cp:lastPrinted>2024-05-28T08:45:51Z</cp:lastPrinted>
  <dcterms:created xsi:type="dcterms:W3CDTF">2013-03-06T14:05:59Z</dcterms:created>
  <dcterms:modified xsi:type="dcterms:W3CDTF">2024-05-28T08:46:00Z</dcterms:modified>
</cp:coreProperties>
</file>